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33"/>
  </p:notesMasterIdLst>
  <p:sldIdLst>
    <p:sldId id="302" r:id="rId2"/>
    <p:sldId id="304" r:id="rId3"/>
    <p:sldId id="305" r:id="rId4"/>
    <p:sldId id="306" r:id="rId5"/>
    <p:sldId id="307" r:id="rId6"/>
    <p:sldId id="308" r:id="rId7"/>
    <p:sldId id="331" r:id="rId8"/>
    <p:sldId id="332" r:id="rId9"/>
    <p:sldId id="333" r:id="rId10"/>
    <p:sldId id="334" r:id="rId11"/>
    <p:sldId id="316" r:id="rId12"/>
    <p:sldId id="310" r:id="rId13"/>
    <p:sldId id="311" r:id="rId14"/>
    <p:sldId id="312" r:id="rId15"/>
    <p:sldId id="313" r:id="rId16"/>
    <p:sldId id="314" r:id="rId17"/>
    <p:sldId id="315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13" autoAdjust="0"/>
    <p:restoredTop sz="94660"/>
  </p:normalViewPr>
  <p:slideViewPr>
    <p:cSldViewPr>
      <p:cViewPr varScale="1">
        <p:scale>
          <a:sx n="64" d="100"/>
          <a:sy n="64" d="100"/>
        </p:scale>
        <p:origin x="-140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438DE5-3A01-4A96-B6BE-6C3D35906B44}" type="datetimeFigureOut">
              <a:rPr lang="he-IL" smtClean="0"/>
              <a:t>ו'/סיון/תשע"ח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1735A-6E16-4896-8C71-2AE8786A4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ו'/סיון/תשע"ח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ו'/סיון/תשע"ח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ו'/סיון/תשע"ח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ו'/סיון/תשע"ח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png"/><Relationship Id="rId7" Type="http://schemas.openxmlformats.org/officeDocument/2006/relationships/image" Target="../media/image2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May 21, 2018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34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57551"/>
              </p:ext>
            </p:extLst>
          </p:nvPr>
        </p:nvGraphicFramePr>
        <p:xfrm>
          <a:off x="467543" y="1340768"/>
          <a:ext cx="8496945" cy="541637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832315"/>
                <a:gridCol w="2832315"/>
                <a:gridCol w="2832315"/>
              </a:tblGrid>
              <a:tr h="270818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270818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995936" y="620688"/>
                <a:ext cx="1296144" cy="71808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𝑑𝑖𝑠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620688"/>
                <a:ext cx="1296144" cy="718082"/>
              </a:xfrm>
              <a:prstGeom prst="rect">
                <a:avLst/>
              </a:prstGeom>
              <a:blipFill rotWithShape="1">
                <a:blip r:embed="rId2"/>
                <a:stretch>
                  <a:fillRect r="-80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876256" y="620688"/>
                <a:ext cx="1296144" cy="71019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𝑑𝑖𝑠𝑡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620688"/>
                <a:ext cx="1296144" cy="710194"/>
              </a:xfrm>
              <a:prstGeom prst="rect">
                <a:avLst/>
              </a:prstGeom>
              <a:blipFill rotWithShape="1">
                <a:blip r:embed="rId3"/>
                <a:stretch>
                  <a:fillRect r="-28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43608" y="979729"/>
            <a:ext cx="12961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covariance</a:t>
            </a:r>
            <a:endParaRPr lang="he-IL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6" y="4149080"/>
            <a:ext cx="288145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73764"/>
            <a:ext cx="3003365" cy="277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40" y="4270987"/>
            <a:ext cx="2947349" cy="24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03" y="1475251"/>
            <a:ext cx="2763191" cy="2490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74" y="4236910"/>
            <a:ext cx="2909079" cy="2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47" y="1432487"/>
            <a:ext cx="2906637" cy="265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35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Optimal Electrode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 somatosensory stimuli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588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C01, Stimuli 1,2</a:t>
            </a:r>
          </a:p>
          <a:p>
            <a:pPr algn="l"/>
            <a:r>
              <a:rPr lang="en-US" dirty="0" smtClean="0"/>
              <a:t>60 electrodes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084948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7"/>
          <a:stretch/>
        </p:blipFill>
        <p:spPr bwMode="auto">
          <a:xfrm>
            <a:off x="-252536" y="3789040"/>
            <a:ext cx="5410200" cy="34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1298" y="764704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5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C02, Stimuli 1,2</a:t>
            </a:r>
          </a:p>
          <a:p>
            <a:pPr algn="l"/>
            <a:r>
              <a:rPr lang="en-US" dirty="0" smtClean="0"/>
              <a:t>63 electrodes</a:t>
            </a:r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879796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0"/>
          <a:stretch/>
        </p:blipFill>
        <p:spPr bwMode="auto">
          <a:xfrm>
            <a:off x="-468560" y="3861048"/>
            <a:ext cx="5600700" cy="316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845313"/>
            <a:ext cx="4517428" cy="39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7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C03, Stimuli 1,2</a:t>
            </a:r>
          </a:p>
          <a:p>
            <a:pPr algn="l"/>
            <a:r>
              <a:rPr lang="en-US" dirty="0" smtClean="0"/>
              <a:t>63 electrodes</a:t>
            </a:r>
            <a:endParaRPr lang="he-I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84664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315834"/>
            <a:ext cx="4752528" cy="356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C04, Stimuli 1,2</a:t>
            </a:r>
          </a:p>
          <a:p>
            <a:pPr algn="l"/>
            <a:r>
              <a:rPr lang="en-US" dirty="0" smtClean="0"/>
              <a:t>53 electrodes</a:t>
            </a:r>
            <a:endParaRPr lang="he-I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77362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728395"/>
            <a:ext cx="478155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146851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6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908720"/>
            <a:ext cx="10326013" cy="491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9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99016" cy="444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8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Optimal Electrode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 auditory stimuli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32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C01, Stimuli 11,14</a:t>
            </a:r>
          </a:p>
          <a:p>
            <a:pPr algn="l"/>
            <a:r>
              <a:rPr lang="en-US" dirty="0" smtClean="0"/>
              <a:t>60 electrodes</a:t>
            </a:r>
            <a:endParaRPr lang="he-I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836712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1"/>
          <a:stretch/>
        </p:blipFill>
        <p:spPr bwMode="auto">
          <a:xfrm>
            <a:off x="-252536" y="4144616"/>
            <a:ext cx="5327650" cy="266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05880"/>
            <a:ext cx="5039504" cy="377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8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Trials over time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00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C02, Stimuli 11,14</a:t>
            </a:r>
          </a:p>
          <a:p>
            <a:pPr algn="l"/>
            <a:r>
              <a:rPr lang="en-US" dirty="0" smtClean="0"/>
              <a:t>63 electrodes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692696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030" y="1035596"/>
            <a:ext cx="4171950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8"/>
          <a:stretch/>
        </p:blipFill>
        <p:spPr bwMode="auto">
          <a:xfrm>
            <a:off x="-396552" y="4055164"/>
            <a:ext cx="5810250" cy="307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1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C03, Stimuli 11,14</a:t>
            </a:r>
          </a:p>
          <a:p>
            <a:pPr algn="l"/>
            <a:r>
              <a:rPr lang="en-US" dirty="0" smtClean="0"/>
              <a:t>63 electrodes</a:t>
            </a:r>
            <a:endParaRPr lang="he-IL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715008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844824"/>
            <a:ext cx="47625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0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C04, Stimuli 11,14</a:t>
            </a:r>
          </a:p>
          <a:p>
            <a:pPr algn="l"/>
            <a:r>
              <a:rPr lang="en-US" dirty="0" smtClean="0"/>
              <a:t>53 electrodes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36712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826367"/>
            <a:ext cx="471805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5"/>
          <a:stretch/>
        </p:blipFill>
        <p:spPr bwMode="auto">
          <a:xfrm>
            <a:off x="-517643" y="4015408"/>
            <a:ext cx="5689600" cy="309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5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836712"/>
            <a:ext cx="10485313" cy="499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9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009086" cy="423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2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Optimal Electrode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 auditory stimuli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01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C01, Stimuli 11,15</a:t>
            </a:r>
          </a:p>
          <a:p>
            <a:pPr algn="l"/>
            <a:r>
              <a:rPr lang="en-US" dirty="0" smtClean="0"/>
              <a:t>60 electrodes</a:t>
            </a:r>
            <a:endParaRPr lang="he-I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92696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695333"/>
            <a:ext cx="50419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7282" y="3429000"/>
            <a:ext cx="5832276" cy="367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7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C02, Stimuli 11,14</a:t>
            </a:r>
          </a:p>
          <a:p>
            <a:pPr algn="l"/>
            <a:r>
              <a:rPr lang="en-US" dirty="0" smtClean="0"/>
              <a:t>63 electrodes</a:t>
            </a:r>
            <a:endParaRPr lang="he-I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24" y="764704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620688"/>
            <a:ext cx="4895602" cy="367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3212976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9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C03, Stimuli 11,14</a:t>
            </a:r>
          </a:p>
          <a:p>
            <a:pPr algn="l"/>
            <a:r>
              <a:rPr lang="en-US" dirty="0" smtClean="0"/>
              <a:t>63 electrodes</a:t>
            </a:r>
            <a:endParaRPr lang="he-I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692696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650" y="620688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2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C04, Stimuli 11,14</a:t>
            </a:r>
          </a:p>
          <a:p>
            <a:pPr algn="l"/>
            <a:r>
              <a:rPr lang="en-US" dirty="0" smtClean="0"/>
              <a:t>53 electrodes</a:t>
            </a:r>
            <a:endParaRPr lang="he-I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692696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319" y="620688"/>
            <a:ext cx="4860069" cy="364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140968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3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79512" y="764704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I took 120 trials from each stimulus and subjects with steps of 2: ‘1 : 2 : 240’</a:t>
            </a: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23553"/>
              </p:ext>
            </p:extLst>
          </p:nvPr>
        </p:nvGraphicFramePr>
        <p:xfrm>
          <a:off x="611560" y="1844824"/>
          <a:ext cx="8280920" cy="412023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140460"/>
                <a:gridCol w="4140460"/>
              </a:tblGrid>
              <a:tr h="412023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42481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56" y="1988840"/>
            <a:ext cx="4133850" cy="37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917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620688"/>
            <a:ext cx="10989369" cy="523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2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687215" cy="45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5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449580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72816"/>
            <a:ext cx="4191000" cy="37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93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7533"/>
            <a:ext cx="49149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49947"/>
            <a:ext cx="46037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59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431925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93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Features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528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87854"/>
              </p:ext>
            </p:extLst>
          </p:nvPr>
        </p:nvGraphicFramePr>
        <p:xfrm>
          <a:off x="251520" y="2518772"/>
          <a:ext cx="8784976" cy="422259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392488"/>
                <a:gridCol w="4392488"/>
              </a:tblGrid>
              <a:tr h="422259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37727" y="620133"/>
                <a:ext cx="8496944" cy="144071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400" dirty="0" smtClean="0"/>
                  <a:t>Divide the channel into 10 segments with length 200 and overlap 100</a:t>
                </a:r>
              </a:p>
              <a:p>
                <a:pPr algn="l"/>
                <a:r>
                  <a:rPr lang="en-US" sz="1400" dirty="0" smtClean="0"/>
                  <a:t>Perform </a:t>
                </a:r>
                <a:r>
                  <a:rPr lang="en-US" sz="1400" dirty="0" err="1" smtClean="0"/>
                  <a:t>fft</a:t>
                </a:r>
                <a:r>
                  <a:rPr lang="en-US" sz="1400" dirty="0" smtClean="0"/>
                  <a:t> and calculate distance matrix between the vectors</a:t>
                </a:r>
              </a:p>
              <a:p>
                <a:pPr algn="l"/>
                <a:r>
                  <a:rPr lang="en-US" sz="1400" dirty="0" smtClean="0"/>
                  <a:t>Calculate distance matrix between the matrices of all channels using the kernel: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𝑑𝑖𝑠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𝑚𝑒𝑑𝑖𝑎𝑛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𝑑𝑖𝑠𝑡𝑎𝑛𝑐𝑒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𝑚𝑎𝑡𝑟𝑖𝑥</m:t>
                          </m:r>
                        </m:e>
                      </m:d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7" y="620133"/>
                <a:ext cx="8496944" cy="1440715"/>
              </a:xfrm>
              <a:prstGeom prst="rect">
                <a:avLst/>
              </a:prstGeom>
              <a:blipFill rotWithShape="1">
                <a:blip r:embed="rId2"/>
                <a:stretch>
                  <a:fillRect l="-143" t="-8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08920"/>
            <a:ext cx="43434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32" y="2717845"/>
            <a:ext cx="4473953" cy="3779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1520" y="2177877"/>
            <a:ext cx="12961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covariance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444208" y="1863205"/>
                <a:ext cx="1296144" cy="71808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𝑑𝑖𝑠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63205"/>
                <a:ext cx="1296144" cy="718082"/>
              </a:xfrm>
              <a:prstGeom prst="rect">
                <a:avLst/>
              </a:prstGeom>
              <a:blipFill rotWithShape="1">
                <a:blip r:embed="rId5"/>
                <a:stretch>
                  <a:fillRect r="-79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80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73640"/>
              </p:ext>
            </p:extLst>
          </p:nvPr>
        </p:nvGraphicFramePr>
        <p:xfrm>
          <a:off x="107504" y="2636912"/>
          <a:ext cx="8920658" cy="405345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460329"/>
                <a:gridCol w="4460329"/>
              </a:tblGrid>
              <a:tr h="405345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7504" y="548680"/>
                <a:ext cx="8496944" cy="143468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400" dirty="0" smtClean="0"/>
                  <a:t>Divide the channel into 10 segments with length 200 and overlap 100</a:t>
                </a:r>
              </a:p>
              <a:p>
                <a:pPr algn="l"/>
                <a:r>
                  <a:rPr lang="en-US" sz="1400" dirty="0" smtClean="0"/>
                  <a:t>Perform </a:t>
                </a:r>
                <a:r>
                  <a:rPr lang="en-US" sz="1400" dirty="0" err="1" smtClean="0"/>
                  <a:t>fft</a:t>
                </a:r>
                <a:r>
                  <a:rPr lang="en-US" sz="1400" dirty="0" smtClean="0"/>
                  <a:t> and calculate distance matrix between the vectors</a:t>
                </a:r>
              </a:p>
              <a:p>
                <a:pPr algn="l"/>
                <a:r>
                  <a:rPr lang="en-US" sz="1400" dirty="0" smtClean="0"/>
                  <a:t>Calculate distance matrix between the matrices of all channels using the kernel: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𝑑𝑖𝑠𝑡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𝑚𝑒𝑑𝑖𝑎𝑛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𝑑𝑖𝑠𝑡𝑎𝑛𝑐𝑒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𝑚𝑎𝑡𝑟𝑖𝑥</m:t>
                          </m:r>
                        </m:e>
                      </m:d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48680"/>
                <a:ext cx="8496944" cy="1434688"/>
              </a:xfrm>
              <a:prstGeom prst="rect">
                <a:avLst/>
              </a:prstGeom>
              <a:blipFill rotWithShape="1">
                <a:blip r:embed="rId2"/>
                <a:stretch>
                  <a:fillRect l="-144" t="-8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87" y="2690056"/>
            <a:ext cx="436245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" y="2673829"/>
            <a:ext cx="46228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2304497"/>
            <a:ext cx="12961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covariance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588224" y="2004077"/>
                <a:ext cx="1296144" cy="71019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𝑑𝑖𝑠𝑡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004077"/>
                <a:ext cx="1296144" cy="710194"/>
              </a:xfrm>
              <a:prstGeom prst="rect">
                <a:avLst/>
              </a:prstGeom>
              <a:blipFill rotWithShape="1">
                <a:blip r:embed="rId5"/>
                <a:stretch>
                  <a:fillRect r="-28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457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20197</TotalTime>
  <Words>269</Words>
  <Application>Microsoft Office PowerPoint</Application>
  <PresentationFormat>‫הצגה על המסך (4:3)</PresentationFormat>
  <Paragraphs>49</Paragraphs>
  <Slides>31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31</vt:i4>
      </vt:variant>
    </vt:vector>
  </HeadingPairs>
  <TitlesOfParts>
    <vt:vector size="32" baseType="lpstr">
      <vt:lpstr>עירוני</vt:lpstr>
      <vt:lpstr>May 21, 2018</vt:lpstr>
      <vt:lpstr>Trials over time</vt:lpstr>
      <vt:lpstr>מצגת של PowerPoint</vt:lpstr>
      <vt:lpstr>מצגת של PowerPoint</vt:lpstr>
      <vt:lpstr>מצגת של PowerPoint</vt:lpstr>
      <vt:lpstr>מצגת של PowerPoint</vt:lpstr>
      <vt:lpstr>New Features </vt:lpstr>
      <vt:lpstr>מצגת של PowerPoint</vt:lpstr>
      <vt:lpstr>מצגת של PowerPoint</vt:lpstr>
      <vt:lpstr>מצגת של PowerPoint</vt:lpstr>
      <vt:lpstr>Find Optimal Electrode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Find Optimal Electrode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Find Optimal Electrode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237</cp:revision>
  <dcterms:created xsi:type="dcterms:W3CDTF">2017-11-28T18:26:58Z</dcterms:created>
  <dcterms:modified xsi:type="dcterms:W3CDTF">2018-05-20T18:52:37Z</dcterms:modified>
</cp:coreProperties>
</file>