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  <p:sldId id="258" r:id="rId3"/>
    <p:sldId id="259" r:id="rId4"/>
  </p:sldIdLst>
  <p:sldSz cx="11161713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111" d="100"/>
          <a:sy n="111" d="100"/>
        </p:scale>
        <p:origin x="-892" y="-52"/>
      </p:cViewPr>
      <p:guideLst>
        <p:guide orient="horz" pos="2160"/>
        <p:guide pos="35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837129" y="2130426"/>
            <a:ext cx="9487456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674257" y="3886200"/>
            <a:ext cx="78131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EACE-5EFD-4C06-816F-033332C7E367}" type="datetimeFigureOut">
              <a:rPr lang="he-IL" smtClean="0"/>
              <a:t>כ"א/סיון/תשע"ח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7B392-3EC2-4679-B25C-7EFB4D1079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2840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EACE-5EFD-4C06-816F-033332C7E367}" type="datetimeFigureOut">
              <a:rPr lang="he-IL" smtClean="0"/>
              <a:t>כ"א/סיון/תשע"ח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7B392-3EC2-4679-B25C-7EFB4D1079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689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9878891" y="274639"/>
            <a:ext cx="3063658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682105" y="274639"/>
            <a:ext cx="9010758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EACE-5EFD-4C06-816F-033332C7E367}" type="datetimeFigureOut">
              <a:rPr lang="he-IL" smtClean="0"/>
              <a:t>כ"א/סיון/תשע"ח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7B392-3EC2-4679-B25C-7EFB4D1079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14956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EACE-5EFD-4C06-816F-033332C7E367}" type="datetimeFigureOut">
              <a:rPr lang="he-IL" smtClean="0"/>
              <a:t>כ"א/סיון/תשע"ח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7B392-3EC2-4679-B25C-7EFB4D1079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8028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81698" y="4406901"/>
            <a:ext cx="9487456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81698" y="2906713"/>
            <a:ext cx="948745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EACE-5EFD-4C06-816F-033332C7E367}" type="datetimeFigureOut">
              <a:rPr lang="he-IL" smtClean="0"/>
              <a:t>כ"א/סיון/תשע"ח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7B392-3EC2-4679-B25C-7EFB4D1079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659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682106" y="1600201"/>
            <a:ext cx="603623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904373" y="1600201"/>
            <a:ext cx="603817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EACE-5EFD-4C06-816F-033332C7E367}" type="datetimeFigureOut">
              <a:rPr lang="he-IL" smtClean="0"/>
              <a:t>כ"א/סיון/תשע"ח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7B392-3EC2-4679-B25C-7EFB4D1079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832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58086" y="274638"/>
            <a:ext cx="1004554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558086" y="1535113"/>
            <a:ext cx="493169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558086" y="2174875"/>
            <a:ext cx="493169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5669996" y="1535113"/>
            <a:ext cx="49336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5669996" y="2174875"/>
            <a:ext cx="49336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EACE-5EFD-4C06-816F-033332C7E367}" type="datetimeFigureOut">
              <a:rPr lang="he-IL" smtClean="0"/>
              <a:t>כ"א/סיון/תשע"ח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7B392-3EC2-4679-B25C-7EFB4D1079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3290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EACE-5EFD-4C06-816F-033332C7E367}" type="datetimeFigureOut">
              <a:rPr lang="he-IL" smtClean="0"/>
              <a:t>כ"א/סיון/תשע"ח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7B392-3EC2-4679-B25C-7EFB4D1079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9013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EACE-5EFD-4C06-816F-033332C7E367}" type="datetimeFigureOut">
              <a:rPr lang="he-IL" smtClean="0"/>
              <a:t>כ"א/סיון/תשע"ח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7B392-3EC2-4679-B25C-7EFB4D1079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7558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58086" y="273050"/>
            <a:ext cx="3672127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363920" y="273051"/>
            <a:ext cx="623970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558086" y="1435101"/>
            <a:ext cx="367212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EACE-5EFD-4C06-816F-033332C7E367}" type="datetimeFigureOut">
              <a:rPr lang="he-IL" smtClean="0"/>
              <a:t>כ"א/סיון/תשע"ח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7B392-3EC2-4679-B25C-7EFB4D1079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4782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187774" y="4800600"/>
            <a:ext cx="6697028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2187774" y="612775"/>
            <a:ext cx="669702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2187774" y="5367338"/>
            <a:ext cx="669702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EACE-5EFD-4C06-816F-033332C7E367}" type="datetimeFigureOut">
              <a:rPr lang="he-IL" smtClean="0"/>
              <a:t>כ"א/סיון/תשע"ח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7B392-3EC2-4679-B25C-7EFB4D1079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580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558086" y="274638"/>
            <a:ext cx="10045542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558086" y="1600201"/>
            <a:ext cx="10045542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7999228" y="6356351"/>
            <a:ext cx="26044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3EACE-5EFD-4C06-816F-033332C7E367}" type="datetimeFigureOut">
              <a:rPr lang="he-IL" smtClean="0"/>
              <a:t>כ"א/סיון/תשע"ח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813586" y="6356351"/>
            <a:ext cx="3534542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558085" y="6356351"/>
            <a:ext cx="26044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7B392-3EC2-4679-B25C-7EFB4D1079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419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2" t="5672" r="6276" b="893"/>
          <a:stretch/>
        </p:blipFill>
        <p:spPr bwMode="auto">
          <a:xfrm>
            <a:off x="5940896" y="1484784"/>
            <a:ext cx="4663440" cy="373189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1" t="5170" r="6669" b="1395"/>
          <a:stretch/>
        </p:blipFill>
        <p:spPr bwMode="auto">
          <a:xfrm>
            <a:off x="1290785" y="1484783"/>
            <a:ext cx="4646296" cy="373189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0465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/>
          <p:cNvGrpSpPr/>
          <p:nvPr/>
        </p:nvGrpSpPr>
        <p:grpSpPr>
          <a:xfrm>
            <a:off x="794384" y="1634489"/>
            <a:ext cx="9378316" cy="3760471"/>
            <a:chOff x="794384" y="1634489"/>
            <a:chExt cx="9378316" cy="3760471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21" t="4556" r="6347" b="1293"/>
            <a:stretch/>
          </p:blipFill>
          <p:spPr bwMode="auto">
            <a:xfrm>
              <a:off x="794384" y="1634489"/>
              <a:ext cx="4663441" cy="376047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43" t="4407" r="5959" b="1443"/>
            <a:stretch/>
          </p:blipFill>
          <p:spPr bwMode="auto">
            <a:xfrm>
              <a:off x="5457825" y="1634489"/>
              <a:ext cx="4714875" cy="376047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65480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/>
          <p:cNvGrpSpPr/>
          <p:nvPr/>
        </p:nvGrpSpPr>
        <p:grpSpPr>
          <a:xfrm>
            <a:off x="1125855" y="1657350"/>
            <a:ext cx="9292590" cy="3777615"/>
            <a:chOff x="1125855" y="1657350"/>
            <a:chExt cx="9292590" cy="3777615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40" t="4043" r="6628" b="1379"/>
            <a:stretch/>
          </p:blipFill>
          <p:spPr bwMode="auto">
            <a:xfrm>
              <a:off x="5755005" y="1657350"/>
              <a:ext cx="4663440" cy="3777615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31" t="3927" r="7180" b="1495"/>
            <a:stretch/>
          </p:blipFill>
          <p:spPr bwMode="auto">
            <a:xfrm>
              <a:off x="1125855" y="1657350"/>
              <a:ext cx="4629150" cy="3777615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4617548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0</Words>
  <Application>Microsoft Office PowerPoint</Application>
  <PresentationFormat>מותאם אישית</PresentationFormat>
  <Paragraphs>0</Paragraphs>
  <Slides>3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4" baseType="lpstr">
      <vt:lpstr>ערכת נושא Office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User</dc:creator>
  <cp:lastModifiedBy>User</cp:lastModifiedBy>
  <cp:revision>3</cp:revision>
  <dcterms:created xsi:type="dcterms:W3CDTF">2018-06-04T14:19:08Z</dcterms:created>
  <dcterms:modified xsi:type="dcterms:W3CDTF">2018-06-04T15:03:21Z</dcterms:modified>
</cp:coreProperties>
</file>