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8"/>
  </p:notesMasterIdLst>
  <p:sldIdLst>
    <p:sldId id="302" r:id="rId2"/>
    <p:sldId id="316" r:id="rId3"/>
    <p:sldId id="310" r:id="rId4"/>
    <p:sldId id="311" r:id="rId5"/>
    <p:sldId id="312" r:id="rId6"/>
    <p:sldId id="313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13" autoAdjust="0"/>
    <p:restoredTop sz="94660"/>
  </p:normalViewPr>
  <p:slideViewPr>
    <p:cSldViewPr>
      <p:cViewPr varScale="1">
        <p:scale>
          <a:sx n="64" d="100"/>
          <a:sy n="64" d="100"/>
        </p:scale>
        <p:origin x="-142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ט"ו/סיון/תשע"ח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May </a:t>
            </a:r>
            <a:r>
              <a:rPr lang="en-US" smtClean="0"/>
              <a:t>29, </a:t>
            </a:r>
            <a:r>
              <a:rPr lang="en-US" dirty="0" smtClean="0"/>
              <a:t>2018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C08, Stimuli 1,2</a:t>
            </a:r>
          </a:p>
          <a:p>
            <a:pPr algn="l"/>
            <a:r>
              <a:rPr lang="en-US" dirty="0" smtClean="0"/>
              <a:t>57 electrodes</a:t>
            </a:r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76470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328498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3214" y="685934"/>
            <a:ext cx="4485134" cy="407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9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C10, Stimuli 1,2</a:t>
            </a:r>
          </a:p>
          <a:p>
            <a:pPr algn="l"/>
            <a:r>
              <a:rPr lang="en-US" dirty="0" smtClean="0"/>
              <a:t>61 electrodes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17442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356992"/>
            <a:ext cx="5111626" cy="3832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693" y="890464"/>
            <a:ext cx="4162400" cy="382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0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C11, Stimuli 1,2</a:t>
            </a:r>
          </a:p>
          <a:p>
            <a:pPr algn="l"/>
            <a:r>
              <a:rPr lang="en-US" dirty="0" smtClean="0"/>
              <a:t>59 electrodes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803953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30" y="3645024"/>
            <a:ext cx="4660438" cy="349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468" y="1309615"/>
            <a:ext cx="4265891" cy="362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82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C12, Stimuli 1,2</a:t>
            </a:r>
          </a:p>
          <a:p>
            <a:pPr algn="l"/>
            <a:r>
              <a:rPr lang="en-US" dirty="0" smtClean="0"/>
              <a:t>59 electrodes</a:t>
            </a:r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677280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28498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836712"/>
            <a:ext cx="4543153" cy="4115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5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836712"/>
            <a:ext cx="10989369" cy="523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739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8777" y="908720"/>
            <a:ext cx="11277401" cy="537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9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836712"/>
            <a:ext cx="68407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Best electrode (average): 59, success percentage: 80.8%</a:t>
            </a:r>
            <a:endParaRPr lang="he-I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412776"/>
            <a:ext cx="5833436" cy="437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2477"/>
            <a:ext cx="4494416" cy="42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5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 Optimal Electrode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 somatosensory stimuli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58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C01, Stimuli 1,2</a:t>
            </a:r>
          </a:p>
          <a:p>
            <a:pPr algn="l"/>
            <a:r>
              <a:rPr lang="en-US" dirty="0" smtClean="0"/>
              <a:t>60 electrodes</a:t>
            </a:r>
            <a:endParaRPr lang="he-I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84948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7"/>
          <a:stretch/>
        </p:blipFill>
        <p:spPr bwMode="auto">
          <a:xfrm>
            <a:off x="-252536" y="3789040"/>
            <a:ext cx="5410200" cy="348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1298" y="76470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5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C02, Stimuli 1,2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87979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0"/>
          <a:stretch/>
        </p:blipFill>
        <p:spPr bwMode="auto">
          <a:xfrm>
            <a:off x="-468560" y="3861048"/>
            <a:ext cx="5600700" cy="316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845313"/>
            <a:ext cx="4517428" cy="39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7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C03, Stimuli 1,2</a:t>
            </a:r>
          </a:p>
          <a:p>
            <a:pPr algn="l"/>
            <a:r>
              <a:rPr lang="en-US" dirty="0" smtClean="0"/>
              <a:t>63 electrodes</a:t>
            </a:r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8466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8560" y="1315834"/>
            <a:ext cx="4752528" cy="3562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C04, Stimuli 1,2</a:t>
            </a:r>
          </a:p>
          <a:p>
            <a:pPr algn="l"/>
            <a:r>
              <a:rPr lang="en-US" dirty="0" smtClean="0"/>
              <a:t>53 electrodes</a:t>
            </a:r>
            <a:endParaRPr lang="he-I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77362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728395"/>
            <a:ext cx="4781550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146851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66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C05, Stimuli 1,2</a:t>
            </a:r>
          </a:p>
          <a:p>
            <a:pPr algn="l"/>
            <a:r>
              <a:rPr lang="en-US" dirty="0" smtClean="0"/>
              <a:t>60 electrodes</a:t>
            </a:r>
            <a:endParaRPr lang="he-I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9269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333" y="3356992"/>
            <a:ext cx="5161093" cy="386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969985"/>
            <a:ext cx="4232955" cy="370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3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C06, Stimuli 1,2</a:t>
            </a:r>
          </a:p>
          <a:p>
            <a:pPr algn="l"/>
            <a:r>
              <a:rPr lang="en-US" dirty="0" smtClean="0"/>
              <a:t>62 electrodes</a:t>
            </a:r>
            <a:endParaRPr lang="he-I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01" y="692696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3429000"/>
            <a:ext cx="53467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015861"/>
            <a:ext cx="4430241" cy="3734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6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92696"/>
            <a:ext cx="367240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Subject C07, Stimuli 1,2</a:t>
            </a:r>
          </a:p>
          <a:p>
            <a:pPr algn="l"/>
            <a:r>
              <a:rPr lang="en-US" dirty="0" smtClean="0"/>
              <a:t>56 electrodes</a:t>
            </a:r>
            <a:endParaRPr lang="he-I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89654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1124744"/>
            <a:ext cx="4914900" cy="41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9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20249</TotalTime>
  <Words>99</Words>
  <Application>Microsoft Office PowerPoint</Application>
  <PresentationFormat>‫הצגה על המסך (4:3)</PresentationFormat>
  <Paragraphs>26</Paragraphs>
  <Slides>16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17" baseType="lpstr">
      <vt:lpstr>עירוני</vt:lpstr>
      <vt:lpstr>May 29, 2018</vt:lpstr>
      <vt:lpstr>Find Optimal Electrode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242</cp:revision>
  <dcterms:created xsi:type="dcterms:W3CDTF">2017-11-28T18:26:58Z</dcterms:created>
  <dcterms:modified xsi:type="dcterms:W3CDTF">2018-05-29T13:05:24Z</dcterms:modified>
</cp:coreProperties>
</file>