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7"/>
  </p:notesMasterIdLst>
  <p:sldIdLst>
    <p:sldId id="302" r:id="rId2"/>
    <p:sldId id="316" r:id="rId3"/>
    <p:sldId id="310" r:id="rId4"/>
    <p:sldId id="317" r:id="rId5"/>
    <p:sldId id="318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13" autoAdjust="0"/>
    <p:restoredTop sz="94660"/>
  </p:normalViewPr>
  <p:slideViewPr>
    <p:cSldViewPr>
      <p:cViewPr varScale="1">
        <p:scale>
          <a:sx n="64" d="100"/>
          <a:sy n="64" d="100"/>
        </p:scale>
        <p:origin x="-143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D438DE5-3A01-4A96-B6BE-6C3D35906B44}" type="datetimeFigureOut">
              <a:rPr lang="he-IL" smtClean="0"/>
              <a:t>כ'/סיון/תשע"ח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ED1735A-6E16-4896-8C71-2AE8786A4A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06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מלבן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מלבן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מלבן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מלבן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כ'/סיון/תשע"ח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כ'/סיון/תשע"ח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5FDF4E-02FA-495D-9F7F-218675B6E325}" type="datetimeFigureOut">
              <a:rPr lang="he-IL" smtClean="0"/>
              <a:t>כ'/סיון/תשע"ח</a:t>
            </a:fld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כ'/סיון/תשע"ח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כ'/סיון/תשע"ח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כ'/סיון/תשע"ח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כ'/סיון/תשע"ח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מלבן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מלבן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מלבן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מלבן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מלבן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מלבן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מלבן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מלבן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5FDF4E-02FA-495D-9F7F-218675B6E325}" type="datetimeFigureOut">
              <a:rPr lang="he-IL" smtClean="0"/>
              <a:t>כ'/סיון/תשע"ח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June 5, </a:t>
            </a:r>
            <a:r>
              <a:rPr lang="en-US" dirty="0" smtClean="0"/>
              <a:t>2018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34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 Optimal Electrode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 electrodes</a:t>
            </a:r>
            <a:endParaRPr lang="he-IL" dirty="0" smtClean="0"/>
          </a:p>
          <a:p>
            <a:r>
              <a:rPr lang="en-US" dirty="0" smtClean="0"/>
              <a:t>2 Auditory stimuli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5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C01, Stimuli </a:t>
            </a:r>
            <a:r>
              <a:rPr lang="en-US" dirty="0" smtClean="0"/>
              <a:t>11,13</a:t>
            </a:r>
            <a:endParaRPr lang="en-US" dirty="0" smtClean="0"/>
          </a:p>
          <a:p>
            <a:pPr algn="l"/>
            <a:r>
              <a:rPr lang="en-US" dirty="0" smtClean="0"/>
              <a:t>60 electrodes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7" y="4797152"/>
            <a:ext cx="2587030" cy="194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4237" y="5422010"/>
            <a:ext cx="22322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Best: 59,64</a:t>
            </a:r>
          </a:p>
          <a:p>
            <a:pPr algn="l"/>
            <a:r>
              <a:rPr lang="en-US" dirty="0" smtClean="0"/>
              <a:t>86.5%</a:t>
            </a:r>
            <a:endParaRPr lang="he-I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6514" y="3212976"/>
            <a:ext cx="5684460" cy="373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685597"/>
            <a:ext cx="5112568" cy="383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5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</a:t>
            </a:r>
            <a:r>
              <a:rPr lang="en-US" dirty="0" smtClean="0"/>
              <a:t>C02, </a:t>
            </a:r>
            <a:r>
              <a:rPr lang="en-US" dirty="0" smtClean="0"/>
              <a:t>Stimuli </a:t>
            </a:r>
            <a:r>
              <a:rPr lang="en-US" dirty="0" smtClean="0"/>
              <a:t>11,13</a:t>
            </a:r>
            <a:endParaRPr lang="en-US" dirty="0" smtClean="0"/>
          </a:p>
          <a:p>
            <a:pPr algn="l"/>
            <a:r>
              <a:rPr lang="en-US" dirty="0" smtClean="0"/>
              <a:t>63 </a:t>
            </a:r>
            <a:r>
              <a:rPr lang="en-US" dirty="0" smtClean="0"/>
              <a:t>electrodes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4954237" y="5422010"/>
            <a:ext cx="22322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Best: 7,8</a:t>
            </a:r>
          </a:p>
          <a:p>
            <a:pPr algn="l"/>
            <a:r>
              <a:rPr lang="en-US" dirty="0" smtClean="0"/>
              <a:t>84%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248" y="4667822"/>
            <a:ext cx="2951972" cy="221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2250" y="3429000"/>
            <a:ext cx="4680850" cy="35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61" y="730221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50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</a:t>
            </a:r>
            <a:r>
              <a:rPr lang="en-US" dirty="0" smtClean="0"/>
              <a:t>C03, </a:t>
            </a:r>
            <a:r>
              <a:rPr lang="en-US" dirty="0" smtClean="0"/>
              <a:t>Stimuli </a:t>
            </a:r>
            <a:r>
              <a:rPr lang="en-US" dirty="0" smtClean="0"/>
              <a:t>11,13</a:t>
            </a:r>
            <a:endParaRPr lang="en-US" dirty="0" smtClean="0"/>
          </a:p>
          <a:p>
            <a:pPr algn="l"/>
            <a:r>
              <a:rPr lang="en-US" dirty="0" smtClean="0"/>
              <a:t>63 </a:t>
            </a:r>
            <a:r>
              <a:rPr lang="en-US" dirty="0" smtClean="0"/>
              <a:t>electrodes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4954237" y="5457710"/>
            <a:ext cx="22322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Best: 2,42</a:t>
            </a:r>
          </a:p>
          <a:p>
            <a:pPr algn="l"/>
            <a:r>
              <a:rPr lang="en-US" dirty="0" smtClean="0"/>
              <a:t>87%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200073"/>
            <a:ext cx="2183581" cy="163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2996952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908720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2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רוני">
  <a:themeElements>
    <a:clrScheme name="עירוני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20641</TotalTime>
  <Words>48</Words>
  <Application>Microsoft Office PowerPoint</Application>
  <PresentationFormat>‫הצגה על המסך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6" baseType="lpstr">
      <vt:lpstr>עירוני</vt:lpstr>
      <vt:lpstr>June 5, 2018</vt:lpstr>
      <vt:lpstr>Find Optimal Electrode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Electrodes Statistics</dc:title>
  <dc:creator>User</dc:creator>
  <cp:lastModifiedBy>User</cp:lastModifiedBy>
  <cp:revision>248</cp:revision>
  <dcterms:created xsi:type="dcterms:W3CDTF">2017-11-28T18:26:58Z</dcterms:created>
  <dcterms:modified xsi:type="dcterms:W3CDTF">2018-06-03T23:06:04Z</dcterms:modified>
</cp:coreProperties>
</file>