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0C64-AD96-4717-98A2-BE6969D8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99D83-9A28-423D-9EF9-1D05C439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D652-4103-4913-B0B9-EC9EE34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FEFA-BA52-4EAC-A514-62D6DC96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BC49-F957-44AB-933E-F687AF8C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F5D-187A-4B3A-922B-C985819B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596E6-A5E5-42A5-81D3-04FD4A4D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3B09-6AA2-4888-9E95-3DF51D64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9D4E-B0DE-427E-B384-FFA24E07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4767-EE9E-452E-BACB-F0FD2026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77680-9D95-4896-BEDD-35ECA595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7F0D-2962-4714-89D6-1FDB6D93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410F-0D55-4FB6-8704-5527FFC2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A33C-E883-4D22-AFC5-7C076497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03D4-1228-41DF-BA82-F1F10FE5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82A2-9D0C-46CC-954D-30387550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84E6-7954-4AB3-8538-0676D2AA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9DDC-5245-4B63-A1E4-1D593EF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97FB-847C-41A4-991A-C8829747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0056-B8A4-46E7-882B-DAA59F8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98B0-E658-400B-8BEE-9D8D824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64BA-A481-4335-AB53-0FEEA2D0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B1D-CE63-4601-A801-EAFE179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E7E9-86B8-4F55-8F6C-90BABB9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C6EF-50E0-4DE8-8009-65D19FFC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41E4-A8B3-428F-AC76-C98F683F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1699-47E4-4ADC-9E00-70985C77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AEA10-88E5-447A-A1D5-D072A768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04B08-6F6E-4C18-9622-0B362C68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93088-E984-48D3-8617-7D00E208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3C1A-A3D2-4119-B1DB-17F8706B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AC26-FCDF-4AD2-B9ED-F38186AE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FF44-5E8A-42CA-B960-00684049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3A6C-43FB-4786-BEB7-03C28146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9EC3F-8591-4BE5-816A-F20820892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18DB2-234F-4181-8139-34F1A2E6A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361B-6D68-4413-9235-50033E1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AE45A-212E-4A70-98A1-D5A1748F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C7C1D-52C8-4712-B9D2-2805D590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1CD9-D3A5-4193-9194-423CEC89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A3878-47A5-429C-8662-347CAA2A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AC06D-5C7C-4658-A468-1E11E3EE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60C5F-3449-463D-BA66-34D49E6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3DAE6-0CB4-4659-958D-AF23018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4367A-CF5C-42CC-95C6-038D9647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600DD-1F0F-4304-9035-81175FA8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05EB-8479-402D-9285-75234219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70B9-9815-4CED-988A-8CAD00DD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54A53-A682-4212-9FF7-B792F67D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BFE87-77D7-4568-B611-BA8FE92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3BEBE-CE6D-4269-8732-A61BF6F6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14F9C-78B3-4347-AA84-927288AB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33C0-F347-44C3-90FC-B36B24C2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86CFF-D52B-488A-8585-46B717A84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9ED1-C72B-407F-831D-9D4F3200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84D4A-0CA8-4F4D-93E2-54C50500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723B7-FA45-4A8B-8000-4556DDF4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871F-08F8-4549-B20B-EA9CE7A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B3C0E-2392-4C4D-93BA-C786B731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502D-98B0-46B2-806B-B9182BB5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9D7A-1CD6-43EA-8C44-A7673E142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003D-CDDC-4FC4-A1A3-31690D09F8B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3618-B461-43C6-B8DD-A8CD17EEA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BFF0-C04D-460E-8876-B382C63D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C68-C9E2-4C62-B9C3-1D1E234B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45C1D4-14B4-4C48-A960-1FDE79CE8F27}"/>
              </a:ext>
            </a:extLst>
          </p:cNvPr>
          <p:cNvSpPr/>
          <p:nvPr/>
        </p:nvSpPr>
        <p:spPr>
          <a:xfrm>
            <a:off x="3988279" y="3628844"/>
            <a:ext cx="4215441" cy="977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51586-A232-459C-853D-0286054B0849}"/>
              </a:ext>
            </a:extLst>
          </p:cNvPr>
          <p:cNvSpPr txBox="1"/>
          <p:nvPr/>
        </p:nvSpPr>
        <p:spPr>
          <a:xfrm>
            <a:off x="3988279" y="3933008"/>
            <a:ext cx="42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 of Main()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FEE28-0717-4F6E-9003-BE33BEBBA896}"/>
              </a:ext>
            </a:extLst>
          </p:cNvPr>
          <p:cNvSpPr/>
          <p:nvPr/>
        </p:nvSpPr>
        <p:spPr>
          <a:xfrm>
            <a:off x="3988279" y="3168769"/>
            <a:ext cx="4215441" cy="46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545C5-A0FE-45BB-AB6C-C0BB077A9F03}"/>
              </a:ext>
            </a:extLst>
          </p:cNvPr>
          <p:cNvSpPr txBox="1"/>
          <p:nvPr/>
        </p:nvSpPr>
        <p:spPr>
          <a:xfrm>
            <a:off x="3988278" y="3207755"/>
            <a:ext cx="42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Address (4 bytes)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71861-9947-4F6E-97F2-7CD48CBC8DCA}"/>
              </a:ext>
            </a:extLst>
          </p:cNvPr>
          <p:cNvSpPr/>
          <p:nvPr/>
        </p:nvSpPr>
        <p:spPr>
          <a:xfrm>
            <a:off x="3988279" y="2721801"/>
            <a:ext cx="4215441" cy="46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479AB-96EF-4AF6-A1C2-BCAA3562DE28}"/>
              </a:ext>
            </a:extLst>
          </p:cNvPr>
          <p:cNvSpPr txBox="1"/>
          <p:nvPr/>
        </p:nvSpPr>
        <p:spPr>
          <a:xfrm>
            <a:off x="3988278" y="2760787"/>
            <a:ext cx="42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(4 bytes)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BE301-E965-4BAA-A3A8-5EB4A372FA65}"/>
              </a:ext>
            </a:extLst>
          </p:cNvPr>
          <p:cNvSpPr/>
          <p:nvPr/>
        </p:nvSpPr>
        <p:spPr>
          <a:xfrm>
            <a:off x="3988279" y="2266441"/>
            <a:ext cx="4215441" cy="46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1A282-F429-46F1-987A-0041D3825CE9}"/>
              </a:ext>
            </a:extLst>
          </p:cNvPr>
          <p:cNvSpPr txBox="1"/>
          <p:nvPr/>
        </p:nvSpPr>
        <p:spPr>
          <a:xfrm>
            <a:off x="3988278" y="2305427"/>
            <a:ext cx="42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buffer[4] (4 bytes)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4DEA69-551B-455C-8F54-929E69D47B1F}"/>
              </a:ext>
            </a:extLst>
          </p:cNvPr>
          <p:cNvSpPr/>
          <p:nvPr/>
        </p:nvSpPr>
        <p:spPr>
          <a:xfrm>
            <a:off x="3988278" y="2266441"/>
            <a:ext cx="4215440" cy="1614810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1D92EDA-9138-455F-BC97-DA9CA5658599}"/>
              </a:ext>
            </a:extLst>
          </p:cNvPr>
          <p:cNvSpPr/>
          <p:nvPr/>
        </p:nvSpPr>
        <p:spPr>
          <a:xfrm>
            <a:off x="7847160" y="2262045"/>
            <a:ext cx="310551" cy="1614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1413C7-D497-4F50-8D5D-48F63FC5706C}"/>
              </a:ext>
            </a:extLst>
          </p:cNvPr>
          <p:cNvSpPr/>
          <p:nvPr/>
        </p:nvSpPr>
        <p:spPr>
          <a:xfrm>
            <a:off x="1886312" y="1454990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(4 bytes)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498C8-D5FC-4404-993E-50863746EEC4}"/>
              </a:ext>
            </a:extLst>
          </p:cNvPr>
          <p:cNvSpPr/>
          <p:nvPr/>
        </p:nvSpPr>
        <p:spPr>
          <a:xfrm>
            <a:off x="1886312" y="1932318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(4 bytes)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47095-98A0-480B-87D7-34DA8DAAC932}"/>
              </a:ext>
            </a:extLst>
          </p:cNvPr>
          <p:cNvSpPr/>
          <p:nvPr/>
        </p:nvSpPr>
        <p:spPr>
          <a:xfrm>
            <a:off x="1886312" y="2409646"/>
            <a:ext cx="4014158" cy="954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(8 bytes)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26DBA-7198-4850-B2AA-A029C2E66A59}"/>
              </a:ext>
            </a:extLst>
          </p:cNvPr>
          <p:cNvSpPr/>
          <p:nvPr/>
        </p:nvSpPr>
        <p:spPr>
          <a:xfrm>
            <a:off x="1886312" y="3364302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(4 bytes)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DEF47A-FE0C-41F6-B516-2CE84B8CF94F}"/>
              </a:ext>
            </a:extLst>
          </p:cNvPr>
          <p:cNvSpPr/>
          <p:nvPr/>
        </p:nvSpPr>
        <p:spPr>
          <a:xfrm>
            <a:off x="1886312" y="3841630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(4 bytes)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5AB556-5967-4674-94A6-17FDA4816B24}"/>
              </a:ext>
            </a:extLst>
          </p:cNvPr>
          <p:cNvSpPr/>
          <p:nvPr/>
        </p:nvSpPr>
        <p:spPr>
          <a:xfrm>
            <a:off x="1886312" y="4318958"/>
            <a:ext cx="4014158" cy="954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person_b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(8 bytes)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807855-EDDE-45F1-900B-0D3A448D1118}"/>
              </a:ext>
            </a:extLst>
          </p:cNvPr>
          <p:cNvSpPr/>
          <p:nvPr/>
        </p:nvSpPr>
        <p:spPr>
          <a:xfrm>
            <a:off x="7059281" y="1454990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(4 bytes)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0F9538-2C87-4A58-9B4B-F3994CBA4A27}"/>
              </a:ext>
            </a:extLst>
          </p:cNvPr>
          <p:cNvSpPr/>
          <p:nvPr/>
        </p:nvSpPr>
        <p:spPr>
          <a:xfrm>
            <a:off x="7059281" y="1932318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(4 bytes)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611719-8E57-44C0-A00F-91864CAB5332}"/>
              </a:ext>
            </a:extLst>
          </p:cNvPr>
          <p:cNvSpPr/>
          <p:nvPr/>
        </p:nvSpPr>
        <p:spPr>
          <a:xfrm>
            <a:off x="7059281" y="2409646"/>
            <a:ext cx="4014158" cy="954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(8 bytes)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A7B53-F317-4A98-A21D-AC7DB0A5C712}"/>
              </a:ext>
            </a:extLst>
          </p:cNvPr>
          <p:cNvSpPr/>
          <p:nvPr/>
        </p:nvSpPr>
        <p:spPr>
          <a:xfrm>
            <a:off x="7059281" y="3364302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70ACEC-DFBC-4651-8BAB-76E1CA482119}"/>
              </a:ext>
            </a:extLst>
          </p:cNvPr>
          <p:cNvSpPr/>
          <p:nvPr/>
        </p:nvSpPr>
        <p:spPr>
          <a:xfrm>
            <a:off x="7059281" y="3841630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A3164C-2DF0-413F-905A-EFA77523FD0E}"/>
              </a:ext>
            </a:extLst>
          </p:cNvPr>
          <p:cNvSpPr/>
          <p:nvPr/>
        </p:nvSpPr>
        <p:spPr>
          <a:xfrm>
            <a:off x="7059281" y="4318958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&lt;value to write&gt; (4 byte)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6B3EE-E888-4EFB-B7B5-F3D4320A0A74}"/>
              </a:ext>
            </a:extLst>
          </p:cNvPr>
          <p:cNvSpPr/>
          <p:nvPr/>
        </p:nvSpPr>
        <p:spPr>
          <a:xfrm>
            <a:off x="7059281" y="4796286"/>
            <a:ext cx="4014158" cy="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&lt;address - 12&gt; (4 bytes)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BA4455-C9A5-4B11-AB20-05FCE553F13B}"/>
              </a:ext>
            </a:extLst>
          </p:cNvPr>
          <p:cNvSpPr/>
          <p:nvPr/>
        </p:nvSpPr>
        <p:spPr>
          <a:xfrm>
            <a:off x="7059281" y="2886974"/>
            <a:ext cx="4014158" cy="2688564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1FC6F6F-BF0D-44C3-A486-5FF22C26C781}"/>
              </a:ext>
            </a:extLst>
          </p:cNvPr>
          <p:cNvSpPr/>
          <p:nvPr/>
        </p:nvSpPr>
        <p:spPr>
          <a:xfrm>
            <a:off x="11165455" y="2886973"/>
            <a:ext cx="310551" cy="2688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959CA7-D47E-4154-B8BD-6CE78526C4A1}"/>
              </a:ext>
            </a:extLst>
          </p:cNvPr>
          <p:cNvCxnSpPr/>
          <p:nvPr/>
        </p:nvCxnSpPr>
        <p:spPr>
          <a:xfrm>
            <a:off x="6142009" y="3318293"/>
            <a:ext cx="66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A3564F48-6F3B-44E8-A5DA-CA553C79E081}"/>
              </a:ext>
            </a:extLst>
          </p:cNvPr>
          <p:cNvSpPr/>
          <p:nvPr/>
        </p:nvSpPr>
        <p:spPr>
          <a:xfrm>
            <a:off x="1570008" y="1454990"/>
            <a:ext cx="250168" cy="19093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1F0AF5-8BEE-4741-9E07-4693C04A5982}"/>
              </a:ext>
            </a:extLst>
          </p:cNvPr>
          <p:cNvSpPr txBox="1"/>
          <p:nvPr/>
        </p:nvSpPr>
        <p:spPr>
          <a:xfrm>
            <a:off x="824154" y="1687903"/>
            <a:ext cx="738664" cy="15412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Chunk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 bytes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C474AD07-EE43-4FD7-B5E6-0DDE1111F1CC}"/>
              </a:ext>
            </a:extLst>
          </p:cNvPr>
          <p:cNvSpPr/>
          <p:nvPr/>
        </p:nvSpPr>
        <p:spPr>
          <a:xfrm>
            <a:off x="1597324" y="3394494"/>
            <a:ext cx="209906" cy="1879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02ECBA-4D8E-4CFB-A210-E07B2A46B437}"/>
              </a:ext>
            </a:extLst>
          </p:cNvPr>
          <p:cNvSpPr txBox="1"/>
          <p:nvPr/>
        </p:nvSpPr>
        <p:spPr>
          <a:xfrm>
            <a:off x="779578" y="3602966"/>
            <a:ext cx="738664" cy="15412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Chunk 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 bytes</a:t>
            </a:r>
          </a:p>
        </p:txBody>
      </p:sp>
    </p:spTree>
    <p:extLst>
      <p:ext uri="{BB962C8B-B14F-4D97-AF65-F5344CB8AC3E}">
        <p14:creationId xmlns:p14="http://schemas.microsoft.com/office/powerpoint/2010/main" val="318971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Wenqi He</dc:creator>
  <cp:lastModifiedBy>Wenqi He</cp:lastModifiedBy>
  <cp:revision>7</cp:revision>
  <dcterms:created xsi:type="dcterms:W3CDTF">2019-01-19T18:19:56Z</dcterms:created>
  <dcterms:modified xsi:type="dcterms:W3CDTF">2019-01-19T19:19:27Z</dcterms:modified>
</cp:coreProperties>
</file>