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25" d="100"/>
          <a:sy n="125" d="100"/>
        </p:scale>
        <p:origin x="-122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שולש ישר-זווית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grpSp>
        <p:nvGrpSpPr>
          <p:cNvPr id="2" name="קבוצה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צורה חופשית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צורה חופשית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צורה חופשית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מחבר ישר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7438E1-117D-44FB-AC24-B79D899BA877}" type="datetimeFigureOut">
              <a:rPr lang="he-IL" smtClean="0"/>
              <a:pPr/>
              <a:t>כ"ב/תשרי/תשפ"ב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כ"ב/תשרי/תשפ"ב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כ"ב/תשרי/תשפ"ב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כ"ב/תשרי/תשפ"ב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כ"ב/תשרי/תשפ"ב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סוגר זוויתי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סוגר זוויתי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כ"ב/תשרי/תשפ"ב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כ"ב/תשרי/תשפ"ב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כ"ב/תשרי/תשפ"ב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כ"ב/תשרי/תשפ"ב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E7438E1-117D-44FB-AC24-B79D899BA877}" type="datetimeFigureOut">
              <a:rPr lang="he-IL" smtClean="0"/>
              <a:pPr/>
              <a:t>כ"ב/תשרי/תשפ"ב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7438E1-117D-44FB-AC24-B79D899BA877}" type="datetimeFigureOut">
              <a:rPr lang="he-IL" smtClean="0"/>
              <a:pPr/>
              <a:t>כ"ב/תשרי/תשפ"ב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צורה חופשית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משולש ישר-זווית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מחבר ישר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סוגר זוויתי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סוגר זוויתי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צורה חופשית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צורה חופשית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משולש ישר-זווית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מחבר ישר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7438E1-117D-44FB-AC24-B79D899BA877}" type="datetimeFigureOut">
              <a:rPr lang="he-IL" smtClean="0"/>
              <a:pPr/>
              <a:t>כ"ב/תשרי/תשפ"ב</a:t>
            </a:fld>
            <a:endParaRPr lang="he-IL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851920" y="2060848"/>
            <a:ext cx="4893168" cy="6354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/>
              <a:t>Raz</a:t>
            </a:r>
            <a:r>
              <a:rPr lang="en-US" sz="3600" dirty="0" smtClean="0"/>
              <a:t> </a:t>
            </a:r>
            <a:r>
              <a:rPr lang="en-US" sz="3600" dirty="0" err="1" smtClean="0"/>
              <a:t>R</a:t>
            </a:r>
            <a:r>
              <a:rPr lang="en-US" sz="3600" dirty="0" err="1" smtClean="0"/>
              <a:t>ajwan</a:t>
            </a:r>
            <a:r>
              <a:rPr lang="en-US" sz="3600" dirty="0" smtClean="0"/>
              <a:t> || Gal Oren</a:t>
            </a:r>
            <a:endParaRPr lang="he-IL" sz="36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923928" y="2724480"/>
            <a:ext cx="4032448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spc="-20" dirty="0" smtClean="0"/>
              <a:t>Speaker</a:t>
            </a:r>
            <a:r>
              <a:rPr lang="en-US" sz="2800" spc="10" dirty="0" smtClean="0"/>
              <a:t> </a:t>
            </a:r>
            <a:r>
              <a:rPr lang="en-US" sz="2800" spc="10" dirty="0" smtClean="0"/>
              <a:t> </a:t>
            </a:r>
            <a:r>
              <a:rPr lang="en-US" sz="2800" spc="-5" dirty="0" smtClean="0"/>
              <a:t>and </a:t>
            </a:r>
            <a:r>
              <a:rPr lang="en-US" sz="2800" spc="-5" dirty="0" smtClean="0"/>
              <a:t>Speech </a:t>
            </a:r>
            <a:r>
              <a:rPr lang="en-US" sz="2800" spc="-15" dirty="0" smtClean="0"/>
              <a:t>Recognition </a:t>
            </a:r>
            <a:r>
              <a:rPr lang="en-US" sz="2800" spc="-890" dirty="0" smtClean="0"/>
              <a:t> </a:t>
            </a:r>
            <a:r>
              <a:rPr lang="en-US" sz="2800" spc="-20" dirty="0" smtClean="0"/>
              <a:t>from</a:t>
            </a:r>
            <a:r>
              <a:rPr lang="en-US" sz="2800" spc="-10" dirty="0" smtClean="0"/>
              <a:t> </a:t>
            </a:r>
            <a:r>
              <a:rPr lang="en-US" sz="2800" spc="-45" dirty="0" smtClean="0"/>
              <a:t>raw</a:t>
            </a:r>
            <a:r>
              <a:rPr lang="en-US" sz="2800" spc="-5" dirty="0" smtClean="0"/>
              <a:t> </a:t>
            </a:r>
            <a:r>
              <a:rPr lang="en-US" sz="2800" spc="-35" dirty="0" smtClean="0"/>
              <a:t>waveform</a:t>
            </a:r>
            <a:r>
              <a:rPr lang="en-US" sz="2800" dirty="0" smtClean="0"/>
              <a:t> </a:t>
            </a:r>
            <a:r>
              <a:rPr lang="en-US" sz="2800" spc="-10" dirty="0" smtClean="0"/>
              <a:t>with</a:t>
            </a:r>
            <a:r>
              <a:rPr lang="en-US" sz="2800" spc="-5" dirty="0" smtClean="0"/>
              <a:t> </a:t>
            </a:r>
            <a:r>
              <a:rPr lang="en-US" sz="2800" spc="-10" dirty="0" err="1" smtClean="0"/>
              <a:t>SincNet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28479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he-IL" dirty="0"/>
          </a:p>
        </p:txBody>
      </p:sp>
      <p:pic>
        <p:nvPicPr>
          <p:cNvPr id="3074" name="Picture 2" descr="C:\Users\RAZ-ASUS\Desktop\University folder\תואר שני\למידה עמוקה\final project\תמונות\Question-Du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3" y="1604798"/>
            <a:ext cx="3154089" cy="42054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pPr marL="457200" indent="-457200" algn="l" rtl="0">
              <a:buNone/>
            </a:pPr>
            <a:r>
              <a:rPr lang="en-US" sz="1800" dirty="0" smtClean="0"/>
              <a:t>Audio sequences are very high dimensional, feature extraction is needed:</a:t>
            </a:r>
          </a:p>
          <a:p>
            <a:pPr marL="457200" indent="-457200" algn="l" rtl="0"/>
            <a:r>
              <a:rPr lang="en-US" sz="1800" dirty="0" smtClean="0"/>
              <a:t>Raw Wave Form</a:t>
            </a:r>
          </a:p>
          <a:p>
            <a:pPr marL="457200" indent="-457200" algn="l" rtl="0"/>
            <a:r>
              <a:rPr lang="en-US" sz="1800" dirty="0" smtClean="0"/>
              <a:t>MFCC-</a:t>
            </a:r>
            <a:r>
              <a:rPr lang="en-US" sz="1800" dirty="0" err="1" smtClean="0"/>
              <a:t>mel</a:t>
            </a:r>
            <a:r>
              <a:rPr lang="en-US" sz="1800" dirty="0" smtClean="0"/>
              <a:t>-frequency </a:t>
            </a:r>
            <a:r>
              <a:rPr lang="en-US" sz="1800" dirty="0" err="1" smtClean="0"/>
              <a:t>cepstrum</a:t>
            </a:r>
            <a:r>
              <a:rPr lang="en-US" sz="1800" dirty="0" smtClean="0"/>
              <a:t> </a:t>
            </a:r>
          </a:p>
          <a:p>
            <a:pPr marL="457200" indent="-457200" algn="l" rtl="0"/>
            <a:r>
              <a:rPr lang="en-US" sz="1800" dirty="0" err="1" smtClean="0"/>
              <a:t>Spectogram</a:t>
            </a:r>
            <a:endParaRPr lang="en-US" sz="1800" dirty="0" smtClean="0"/>
          </a:p>
          <a:p>
            <a:pPr marL="457200" indent="-457200" algn="l" rtl="0"/>
            <a:endParaRPr lang="en-US" sz="1800" dirty="0" smtClean="0"/>
          </a:p>
          <a:p>
            <a:pPr marL="457200" indent="-457200" algn="l" rtl="0">
              <a:buNone/>
            </a:pPr>
            <a:r>
              <a:rPr lang="en-US" sz="1800" dirty="0" smtClean="0"/>
              <a:t>Complex feature extraction:</a:t>
            </a:r>
          </a:p>
          <a:p>
            <a:pPr marL="457200" indent="-457200" algn="l" rtl="0"/>
            <a:r>
              <a:rPr lang="en-US" sz="1800" dirty="0" smtClean="0"/>
              <a:t>d-vectors</a:t>
            </a:r>
          </a:p>
          <a:p>
            <a:pPr marL="457200" indent="-457200" algn="l" rtl="0"/>
            <a:r>
              <a:rPr lang="en-US" sz="1800" dirty="0" smtClean="0"/>
              <a:t> </a:t>
            </a:r>
            <a:r>
              <a:rPr lang="en-US" sz="1800" dirty="0" smtClean="0"/>
              <a:t>x-vectors</a:t>
            </a:r>
          </a:p>
          <a:p>
            <a:pPr marL="457200" indent="-457200" algn="l" rtl="0"/>
            <a:endParaRPr lang="he-IL" sz="20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650336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Proccesing</a:t>
            </a:r>
            <a:r>
              <a:rPr lang="en-US" sz="3600" dirty="0" smtClean="0"/>
              <a:t> audio wave forms</a:t>
            </a:r>
            <a:endParaRPr lang="he-IL" sz="36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924944"/>
            <a:ext cx="4176464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1800" dirty="0" smtClean="0"/>
              <a:t>The standard DL approach is to feed the audio samples in to a CNN and classify </a:t>
            </a:r>
          </a:p>
          <a:p>
            <a:pPr algn="l" rtl="0"/>
            <a:r>
              <a:rPr lang="en-US" sz="1800" dirty="0" smtClean="0"/>
              <a:t>Cons of this method:</a:t>
            </a:r>
          </a:p>
          <a:p>
            <a:pPr lvl="1" algn="l" rtl="0"/>
            <a:r>
              <a:rPr lang="en-US" sz="1800" dirty="0" smtClean="0"/>
              <a:t>Highly dimension input </a:t>
            </a:r>
          </a:p>
          <a:p>
            <a:pPr lvl="1" algn="l" rtl="0"/>
            <a:r>
              <a:rPr lang="en-US" sz="1800" dirty="0" smtClean="0"/>
              <a:t>Vanishing gradients</a:t>
            </a:r>
          </a:p>
          <a:p>
            <a:pPr algn="l" rtl="0"/>
            <a:r>
              <a:rPr lang="en-US" sz="1800" dirty="0" smtClean="0"/>
              <a:t>The learned filters resemble </a:t>
            </a:r>
            <a:r>
              <a:rPr lang="en-US" sz="1800" b="1" dirty="0" smtClean="0"/>
              <a:t>band pass filters</a:t>
            </a:r>
          </a:p>
          <a:p>
            <a:pPr algn="l" rtl="0">
              <a:buNone/>
            </a:pPr>
            <a:r>
              <a:rPr lang="en-US" sz="1800" dirty="0" smtClean="0"/>
              <a:t> in the frequency domain (with distortions)</a:t>
            </a:r>
          </a:p>
          <a:p>
            <a:pPr algn="l" rtl="0"/>
            <a:endParaRPr lang="en-US" sz="2000" dirty="0" smtClean="0"/>
          </a:p>
          <a:p>
            <a:pPr algn="l" rtl="0"/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Standart</a:t>
            </a:r>
            <a:r>
              <a:rPr lang="en-US" dirty="0" smtClean="0"/>
              <a:t> Approach</a:t>
            </a:r>
            <a:endParaRPr lang="he-IL" dirty="0"/>
          </a:p>
        </p:txBody>
      </p:sp>
      <p:grpSp>
        <p:nvGrpSpPr>
          <p:cNvPr id="44" name="object 2"/>
          <p:cNvGrpSpPr/>
          <p:nvPr/>
        </p:nvGrpSpPr>
        <p:grpSpPr>
          <a:xfrm>
            <a:off x="6175375" y="2420888"/>
            <a:ext cx="2968625" cy="3568065"/>
            <a:chOff x="484631" y="2430779"/>
            <a:chExt cx="2968625" cy="3568065"/>
          </a:xfrm>
        </p:grpSpPr>
        <p:sp>
          <p:nvSpPr>
            <p:cNvPr id="45" name="object 3"/>
            <p:cNvSpPr/>
            <p:nvPr/>
          </p:nvSpPr>
          <p:spPr>
            <a:xfrm>
              <a:off x="1090422" y="4673345"/>
              <a:ext cx="1656714" cy="516890"/>
            </a:xfrm>
            <a:custGeom>
              <a:avLst/>
              <a:gdLst/>
              <a:ahLst/>
              <a:cxnLst/>
              <a:rect l="l" t="t" r="r" b="b"/>
              <a:pathLst>
                <a:path w="1656714" h="516889">
                  <a:moveTo>
                    <a:pt x="0" y="258317"/>
                  </a:moveTo>
                  <a:lnTo>
                    <a:pt x="11995" y="214278"/>
                  </a:lnTo>
                  <a:lnTo>
                    <a:pt x="46656" y="172649"/>
                  </a:lnTo>
                  <a:lnTo>
                    <a:pt x="101993" y="134053"/>
                  </a:lnTo>
                  <a:lnTo>
                    <a:pt x="136793" y="116087"/>
                  </a:lnTo>
                  <a:lnTo>
                    <a:pt x="176017" y="99111"/>
                  </a:lnTo>
                  <a:lnTo>
                    <a:pt x="219415" y="83204"/>
                  </a:lnTo>
                  <a:lnTo>
                    <a:pt x="266738" y="68444"/>
                  </a:lnTo>
                  <a:lnTo>
                    <a:pt x="317740" y="54907"/>
                  </a:lnTo>
                  <a:lnTo>
                    <a:pt x="372169" y="42672"/>
                  </a:lnTo>
                  <a:lnTo>
                    <a:pt x="429779" y="31817"/>
                  </a:lnTo>
                  <a:lnTo>
                    <a:pt x="490320" y="22418"/>
                  </a:lnTo>
                  <a:lnTo>
                    <a:pt x="553544" y="14555"/>
                  </a:lnTo>
                  <a:lnTo>
                    <a:pt x="619202" y="8303"/>
                  </a:lnTo>
                  <a:lnTo>
                    <a:pt x="687045" y="3742"/>
                  </a:lnTo>
                  <a:lnTo>
                    <a:pt x="756825" y="948"/>
                  </a:lnTo>
                  <a:lnTo>
                    <a:pt x="828294" y="0"/>
                  </a:lnTo>
                  <a:lnTo>
                    <a:pt x="899762" y="948"/>
                  </a:lnTo>
                  <a:lnTo>
                    <a:pt x="969542" y="3742"/>
                  </a:lnTo>
                  <a:lnTo>
                    <a:pt x="1037385" y="8303"/>
                  </a:lnTo>
                  <a:lnTo>
                    <a:pt x="1103043" y="14555"/>
                  </a:lnTo>
                  <a:lnTo>
                    <a:pt x="1166267" y="22418"/>
                  </a:lnTo>
                  <a:lnTo>
                    <a:pt x="1226808" y="31817"/>
                  </a:lnTo>
                  <a:lnTo>
                    <a:pt x="1284418" y="42672"/>
                  </a:lnTo>
                  <a:lnTo>
                    <a:pt x="1338847" y="54907"/>
                  </a:lnTo>
                  <a:lnTo>
                    <a:pt x="1389849" y="68444"/>
                  </a:lnTo>
                  <a:lnTo>
                    <a:pt x="1437172" y="83204"/>
                  </a:lnTo>
                  <a:lnTo>
                    <a:pt x="1480570" y="99111"/>
                  </a:lnTo>
                  <a:lnTo>
                    <a:pt x="1519794" y="116087"/>
                  </a:lnTo>
                  <a:lnTo>
                    <a:pt x="1554594" y="134053"/>
                  </a:lnTo>
                  <a:lnTo>
                    <a:pt x="1609931" y="172649"/>
                  </a:lnTo>
                  <a:lnTo>
                    <a:pt x="1644592" y="214278"/>
                  </a:lnTo>
                  <a:lnTo>
                    <a:pt x="1656588" y="258317"/>
                  </a:lnTo>
                  <a:lnTo>
                    <a:pt x="1653547" y="280600"/>
                  </a:lnTo>
                  <a:lnTo>
                    <a:pt x="1629970" y="323512"/>
                  </a:lnTo>
                  <a:lnTo>
                    <a:pt x="1584723" y="363702"/>
                  </a:lnTo>
                  <a:lnTo>
                    <a:pt x="1519794" y="400548"/>
                  </a:lnTo>
                  <a:lnTo>
                    <a:pt x="1480570" y="417524"/>
                  </a:lnTo>
                  <a:lnTo>
                    <a:pt x="1437172" y="433431"/>
                  </a:lnTo>
                  <a:lnTo>
                    <a:pt x="1389849" y="448191"/>
                  </a:lnTo>
                  <a:lnTo>
                    <a:pt x="1338847" y="461728"/>
                  </a:lnTo>
                  <a:lnTo>
                    <a:pt x="1284418" y="473963"/>
                  </a:lnTo>
                  <a:lnTo>
                    <a:pt x="1226808" y="484818"/>
                  </a:lnTo>
                  <a:lnTo>
                    <a:pt x="1166267" y="494217"/>
                  </a:lnTo>
                  <a:lnTo>
                    <a:pt x="1103043" y="502080"/>
                  </a:lnTo>
                  <a:lnTo>
                    <a:pt x="1037385" y="508332"/>
                  </a:lnTo>
                  <a:lnTo>
                    <a:pt x="969542" y="512893"/>
                  </a:lnTo>
                  <a:lnTo>
                    <a:pt x="899762" y="515687"/>
                  </a:lnTo>
                  <a:lnTo>
                    <a:pt x="828294" y="516635"/>
                  </a:lnTo>
                  <a:lnTo>
                    <a:pt x="756825" y="515687"/>
                  </a:lnTo>
                  <a:lnTo>
                    <a:pt x="687045" y="512893"/>
                  </a:lnTo>
                  <a:lnTo>
                    <a:pt x="619202" y="508332"/>
                  </a:lnTo>
                  <a:lnTo>
                    <a:pt x="553544" y="502080"/>
                  </a:lnTo>
                  <a:lnTo>
                    <a:pt x="490320" y="494217"/>
                  </a:lnTo>
                  <a:lnTo>
                    <a:pt x="429779" y="484818"/>
                  </a:lnTo>
                  <a:lnTo>
                    <a:pt x="372169" y="473963"/>
                  </a:lnTo>
                  <a:lnTo>
                    <a:pt x="317740" y="461728"/>
                  </a:lnTo>
                  <a:lnTo>
                    <a:pt x="266738" y="448191"/>
                  </a:lnTo>
                  <a:lnTo>
                    <a:pt x="219415" y="433431"/>
                  </a:lnTo>
                  <a:lnTo>
                    <a:pt x="176017" y="417524"/>
                  </a:lnTo>
                  <a:lnTo>
                    <a:pt x="136793" y="400548"/>
                  </a:lnTo>
                  <a:lnTo>
                    <a:pt x="101993" y="382582"/>
                  </a:lnTo>
                  <a:lnTo>
                    <a:pt x="46656" y="343986"/>
                  </a:lnTo>
                  <a:lnTo>
                    <a:pt x="11995" y="302357"/>
                  </a:lnTo>
                  <a:lnTo>
                    <a:pt x="0" y="258317"/>
                  </a:lnTo>
                  <a:close/>
                </a:path>
              </a:pathLst>
            </a:custGeom>
            <a:ln w="25907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631" y="5245607"/>
              <a:ext cx="2968392" cy="752889"/>
            </a:xfrm>
            <a:prstGeom prst="rect">
              <a:avLst/>
            </a:prstGeom>
          </p:spPr>
        </p:pic>
        <p:pic>
          <p:nvPicPr>
            <p:cNvPr id="47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468" y="4611623"/>
              <a:ext cx="158496" cy="167640"/>
            </a:xfrm>
            <a:prstGeom prst="rect">
              <a:avLst/>
            </a:prstGeom>
          </p:spPr>
        </p:pic>
        <p:sp>
          <p:nvSpPr>
            <p:cNvPr id="48" name="object 6"/>
            <p:cNvSpPr/>
            <p:nvPr/>
          </p:nvSpPr>
          <p:spPr>
            <a:xfrm>
              <a:off x="1329690" y="4406645"/>
              <a:ext cx="1190625" cy="173990"/>
            </a:xfrm>
            <a:custGeom>
              <a:avLst/>
              <a:gdLst/>
              <a:ahLst/>
              <a:cxnLst/>
              <a:rect l="l" t="t" r="r" b="b"/>
              <a:pathLst>
                <a:path w="1190625" h="173989">
                  <a:moveTo>
                    <a:pt x="0" y="28955"/>
                  </a:moveTo>
                  <a:lnTo>
                    <a:pt x="2274" y="17680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1161287" y="0"/>
                  </a:lnTo>
                  <a:lnTo>
                    <a:pt x="1172563" y="2274"/>
                  </a:lnTo>
                  <a:lnTo>
                    <a:pt x="1181766" y="8477"/>
                  </a:lnTo>
                  <a:lnTo>
                    <a:pt x="1187969" y="17680"/>
                  </a:lnTo>
                  <a:lnTo>
                    <a:pt x="1190243" y="28955"/>
                  </a:lnTo>
                  <a:lnTo>
                    <a:pt x="1190243" y="144779"/>
                  </a:lnTo>
                  <a:lnTo>
                    <a:pt x="1187969" y="156055"/>
                  </a:lnTo>
                  <a:lnTo>
                    <a:pt x="1181766" y="165258"/>
                  </a:lnTo>
                  <a:lnTo>
                    <a:pt x="1172563" y="171461"/>
                  </a:lnTo>
                  <a:lnTo>
                    <a:pt x="1161287" y="173735"/>
                  </a:lnTo>
                  <a:lnTo>
                    <a:pt x="28956" y="173735"/>
                  </a:lnTo>
                  <a:lnTo>
                    <a:pt x="17680" y="171461"/>
                  </a:lnTo>
                  <a:lnTo>
                    <a:pt x="8477" y="165258"/>
                  </a:lnTo>
                  <a:lnTo>
                    <a:pt x="2274" y="156055"/>
                  </a:lnTo>
                  <a:lnTo>
                    <a:pt x="0" y="144779"/>
                  </a:lnTo>
                  <a:lnTo>
                    <a:pt x="0" y="289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3184" y="5090159"/>
              <a:ext cx="158496" cy="167640"/>
            </a:xfrm>
            <a:prstGeom prst="rect">
              <a:avLst/>
            </a:prstGeom>
          </p:spPr>
        </p:pic>
        <p:sp>
          <p:nvSpPr>
            <p:cNvPr id="50" name="object 8"/>
            <p:cNvSpPr/>
            <p:nvPr/>
          </p:nvSpPr>
          <p:spPr>
            <a:xfrm>
              <a:off x="1573529" y="5275325"/>
              <a:ext cx="669290" cy="114300"/>
            </a:xfrm>
            <a:custGeom>
              <a:avLst/>
              <a:gdLst/>
              <a:ahLst/>
              <a:cxnLst/>
              <a:rect l="l" t="t" r="r" b="b"/>
              <a:pathLst>
                <a:path w="669289" h="114300">
                  <a:moveTo>
                    <a:pt x="0" y="114300"/>
                  </a:moveTo>
                  <a:lnTo>
                    <a:pt x="756" y="69812"/>
                  </a:lnTo>
                  <a:lnTo>
                    <a:pt x="2809" y="33480"/>
                  </a:lnTo>
                  <a:lnTo>
                    <a:pt x="5840" y="8983"/>
                  </a:lnTo>
                  <a:lnTo>
                    <a:pt x="9525" y="0"/>
                  </a:lnTo>
                  <a:lnTo>
                    <a:pt x="659511" y="0"/>
                  </a:lnTo>
                  <a:lnTo>
                    <a:pt x="663195" y="8983"/>
                  </a:lnTo>
                  <a:lnTo>
                    <a:pt x="666226" y="33480"/>
                  </a:lnTo>
                  <a:lnTo>
                    <a:pt x="668279" y="69812"/>
                  </a:lnTo>
                  <a:lnTo>
                    <a:pt x="669036" y="114300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9"/>
            <p:cNvSpPr/>
            <p:nvPr/>
          </p:nvSpPr>
          <p:spPr>
            <a:xfrm>
              <a:off x="1329690" y="4054601"/>
              <a:ext cx="1190625" cy="173990"/>
            </a:xfrm>
            <a:custGeom>
              <a:avLst/>
              <a:gdLst/>
              <a:ahLst/>
              <a:cxnLst/>
              <a:rect l="l" t="t" r="r" b="b"/>
              <a:pathLst>
                <a:path w="1190625" h="173989">
                  <a:moveTo>
                    <a:pt x="0" y="28956"/>
                  </a:moveTo>
                  <a:lnTo>
                    <a:pt x="2274" y="17680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1161287" y="0"/>
                  </a:lnTo>
                  <a:lnTo>
                    <a:pt x="1172563" y="2274"/>
                  </a:lnTo>
                  <a:lnTo>
                    <a:pt x="1181766" y="8477"/>
                  </a:lnTo>
                  <a:lnTo>
                    <a:pt x="1187969" y="17680"/>
                  </a:lnTo>
                  <a:lnTo>
                    <a:pt x="1190243" y="28956"/>
                  </a:lnTo>
                  <a:lnTo>
                    <a:pt x="1190243" y="144780"/>
                  </a:lnTo>
                  <a:lnTo>
                    <a:pt x="1187969" y="156055"/>
                  </a:lnTo>
                  <a:lnTo>
                    <a:pt x="1181766" y="165258"/>
                  </a:lnTo>
                  <a:lnTo>
                    <a:pt x="1172563" y="171461"/>
                  </a:lnTo>
                  <a:lnTo>
                    <a:pt x="1161287" y="173736"/>
                  </a:lnTo>
                  <a:lnTo>
                    <a:pt x="28956" y="173736"/>
                  </a:lnTo>
                  <a:lnTo>
                    <a:pt x="17680" y="171461"/>
                  </a:lnTo>
                  <a:lnTo>
                    <a:pt x="8477" y="165258"/>
                  </a:lnTo>
                  <a:lnTo>
                    <a:pt x="2274" y="156055"/>
                  </a:lnTo>
                  <a:lnTo>
                    <a:pt x="0" y="144780"/>
                  </a:lnTo>
                  <a:lnTo>
                    <a:pt x="0" y="289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9468" y="4224527"/>
              <a:ext cx="158496" cy="169164"/>
            </a:xfrm>
            <a:prstGeom prst="rect">
              <a:avLst/>
            </a:prstGeom>
          </p:spPr>
        </p:pic>
        <p:sp>
          <p:nvSpPr>
            <p:cNvPr id="53" name="object 11"/>
            <p:cNvSpPr/>
            <p:nvPr/>
          </p:nvSpPr>
          <p:spPr>
            <a:xfrm>
              <a:off x="1329690" y="3341369"/>
              <a:ext cx="1190625" cy="173990"/>
            </a:xfrm>
            <a:custGeom>
              <a:avLst/>
              <a:gdLst/>
              <a:ahLst/>
              <a:cxnLst/>
              <a:rect l="l" t="t" r="r" b="b"/>
              <a:pathLst>
                <a:path w="1190625" h="173989">
                  <a:moveTo>
                    <a:pt x="0" y="28955"/>
                  </a:moveTo>
                  <a:lnTo>
                    <a:pt x="2274" y="17680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1161287" y="0"/>
                  </a:lnTo>
                  <a:lnTo>
                    <a:pt x="1172563" y="2274"/>
                  </a:lnTo>
                  <a:lnTo>
                    <a:pt x="1181766" y="8477"/>
                  </a:lnTo>
                  <a:lnTo>
                    <a:pt x="1187969" y="17680"/>
                  </a:lnTo>
                  <a:lnTo>
                    <a:pt x="1190243" y="28955"/>
                  </a:lnTo>
                  <a:lnTo>
                    <a:pt x="1190243" y="144779"/>
                  </a:lnTo>
                  <a:lnTo>
                    <a:pt x="1187969" y="156055"/>
                  </a:lnTo>
                  <a:lnTo>
                    <a:pt x="1181766" y="165258"/>
                  </a:lnTo>
                  <a:lnTo>
                    <a:pt x="1172563" y="171461"/>
                  </a:lnTo>
                  <a:lnTo>
                    <a:pt x="1161287" y="173735"/>
                  </a:lnTo>
                  <a:lnTo>
                    <a:pt x="28956" y="173735"/>
                  </a:lnTo>
                  <a:lnTo>
                    <a:pt x="17680" y="171461"/>
                  </a:lnTo>
                  <a:lnTo>
                    <a:pt x="8477" y="165258"/>
                  </a:lnTo>
                  <a:lnTo>
                    <a:pt x="2274" y="156055"/>
                  </a:lnTo>
                  <a:lnTo>
                    <a:pt x="0" y="144779"/>
                  </a:lnTo>
                  <a:lnTo>
                    <a:pt x="0" y="289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9468" y="3512819"/>
              <a:ext cx="158496" cy="167639"/>
            </a:xfrm>
            <a:prstGeom prst="rect">
              <a:avLst/>
            </a:prstGeom>
          </p:spPr>
        </p:pic>
        <p:sp>
          <p:nvSpPr>
            <p:cNvPr id="55" name="object 13"/>
            <p:cNvSpPr/>
            <p:nvPr/>
          </p:nvSpPr>
          <p:spPr>
            <a:xfrm>
              <a:off x="1332737" y="2984753"/>
              <a:ext cx="1190625" cy="173990"/>
            </a:xfrm>
            <a:custGeom>
              <a:avLst/>
              <a:gdLst/>
              <a:ahLst/>
              <a:cxnLst/>
              <a:rect l="l" t="t" r="r" b="b"/>
              <a:pathLst>
                <a:path w="1190625" h="173989">
                  <a:moveTo>
                    <a:pt x="0" y="28956"/>
                  </a:moveTo>
                  <a:lnTo>
                    <a:pt x="2274" y="17680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1161288" y="0"/>
                  </a:lnTo>
                  <a:lnTo>
                    <a:pt x="1172563" y="2274"/>
                  </a:lnTo>
                  <a:lnTo>
                    <a:pt x="1181766" y="8477"/>
                  </a:lnTo>
                  <a:lnTo>
                    <a:pt x="1187969" y="17680"/>
                  </a:lnTo>
                  <a:lnTo>
                    <a:pt x="1190244" y="28956"/>
                  </a:lnTo>
                  <a:lnTo>
                    <a:pt x="1190244" y="144780"/>
                  </a:lnTo>
                  <a:lnTo>
                    <a:pt x="1187969" y="156055"/>
                  </a:lnTo>
                  <a:lnTo>
                    <a:pt x="1181766" y="165258"/>
                  </a:lnTo>
                  <a:lnTo>
                    <a:pt x="1172563" y="171461"/>
                  </a:lnTo>
                  <a:lnTo>
                    <a:pt x="1161288" y="173736"/>
                  </a:lnTo>
                  <a:lnTo>
                    <a:pt x="28956" y="173736"/>
                  </a:lnTo>
                  <a:lnTo>
                    <a:pt x="17680" y="171461"/>
                  </a:lnTo>
                  <a:lnTo>
                    <a:pt x="8477" y="165258"/>
                  </a:lnTo>
                  <a:lnTo>
                    <a:pt x="2274" y="156055"/>
                  </a:lnTo>
                  <a:lnTo>
                    <a:pt x="0" y="144780"/>
                  </a:lnTo>
                  <a:lnTo>
                    <a:pt x="0" y="289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1659" y="3162299"/>
              <a:ext cx="156972" cy="167639"/>
            </a:xfrm>
            <a:prstGeom prst="rect">
              <a:avLst/>
            </a:prstGeom>
          </p:spPr>
        </p:pic>
        <p:sp>
          <p:nvSpPr>
            <p:cNvPr id="57" name="object 15"/>
            <p:cNvSpPr/>
            <p:nvPr/>
          </p:nvSpPr>
          <p:spPr>
            <a:xfrm>
              <a:off x="1331214" y="2612897"/>
              <a:ext cx="1190625" cy="173990"/>
            </a:xfrm>
            <a:custGeom>
              <a:avLst/>
              <a:gdLst/>
              <a:ahLst/>
              <a:cxnLst/>
              <a:rect l="l" t="t" r="r" b="b"/>
              <a:pathLst>
                <a:path w="1190625" h="173989">
                  <a:moveTo>
                    <a:pt x="0" y="28955"/>
                  </a:moveTo>
                  <a:lnTo>
                    <a:pt x="2274" y="17680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1161288" y="0"/>
                  </a:lnTo>
                  <a:lnTo>
                    <a:pt x="1172563" y="2274"/>
                  </a:lnTo>
                  <a:lnTo>
                    <a:pt x="1181766" y="8477"/>
                  </a:lnTo>
                  <a:lnTo>
                    <a:pt x="1187969" y="17680"/>
                  </a:lnTo>
                  <a:lnTo>
                    <a:pt x="1190244" y="28955"/>
                  </a:lnTo>
                  <a:lnTo>
                    <a:pt x="1190244" y="144779"/>
                  </a:lnTo>
                  <a:lnTo>
                    <a:pt x="1187969" y="156055"/>
                  </a:lnTo>
                  <a:lnTo>
                    <a:pt x="1181766" y="165258"/>
                  </a:lnTo>
                  <a:lnTo>
                    <a:pt x="1172563" y="171461"/>
                  </a:lnTo>
                  <a:lnTo>
                    <a:pt x="1161288" y="173736"/>
                  </a:lnTo>
                  <a:lnTo>
                    <a:pt x="28956" y="173736"/>
                  </a:lnTo>
                  <a:lnTo>
                    <a:pt x="17680" y="171461"/>
                  </a:lnTo>
                  <a:lnTo>
                    <a:pt x="8477" y="165258"/>
                  </a:lnTo>
                  <a:lnTo>
                    <a:pt x="2274" y="156055"/>
                  </a:lnTo>
                  <a:lnTo>
                    <a:pt x="0" y="144779"/>
                  </a:lnTo>
                  <a:lnTo>
                    <a:pt x="0" y="289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6231" y="2799587"/>
              <a:ext cx="156972" cy="167639"/>
            </a:xfrm>
            <a:prstGeom prst="rect">
              <a:avLst/>
            </a:prstGeom>
          </p:spPr>
        </p:pic>
        <p:pic>
          <p:nvPicPr>
            <p:cNvPr id="59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7087" y="2430779"/>
              <a:ext cx="156972" cy="167639"/>
            </a:xfrm>
            <a:prstGeom prst="rect">
              <a:avLst/>
            </a:prstGeom>
          </p:spPr>
        </p:pic>
        <p:sp>
          <p:nvSpPr>
            <p:cNvPr id="60" name="object 18"/>
            <p:cNvSpPr/>
            <p:nvPr/>
          </p:nvSpPr>
          <p:spPr>
            <a:xfrm>
              <a:off x="1332737" y="3697985"/>
              <a:ext cx="1190625" cy="173990"/>
            </a:xfrm>
            <a:custGeom>
              <a:avLst/>
              <a:gdLst/>
              <a:ahLst/>
              <a:cxnLst/>
              <a:rect l="l" t="t" r="r" b="b"/>
              <a:pathLst>
                <a:path w="1190625" h="173989">
                  <a:moveTo>
                    <a:pt x="0" y="28956"/>
                  </a:moveTo>
                  <a:lnTo>
                    <a:pt x="2274" y="17680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1161288" y="0"/>
                  </a:lnTo>
                  <a:lnTo>
                    <a:pt x="1172563" y="2274"/>
                  </a:lnTo>
                  <a:lnTo>
                    <a:pt x="1181766" y="8477"/>
                  </a:lnTo>
                  <a:lnTo>
                    <a:pt x="1187969" y="17680"/>
                  </a:lnTo>
                  <a:lnTo>
                    <a:pt x="1190244" y="28956"/>
                  </a:lnTo>
                  <a:lnTo>
                    <a:pt x="1190244" y="144780"/>
                  </a:lnTo>
                  <a:lnTo>
                    <a:pt x="1187969" y="156055"/>
                  </a:lnTo>
                  <a:lnTo>
                    <a:pt x="1181766" y="165258"/>
                  </a:lnTo>
                  <a:lnTo>
                    <a:pt x="1172563" y="171461"/>
                  </a:lnTo>
                  <a:lnTo>
                    <a:pt x="1161288" y="173736"/>
                  </a:lnTo>
                  <a:lnTo>
                    <a:pt x="28956" y="173736"/>
                  </a:lnTo>
                  <a:lnTo>
                    <a:pt x="17680" y="171461"/>
                  </a:lnTo>
                  <a:lnTo>
                    <a:pt x="8477" y="165258"/>
                  </a:lnTo>
                  <a:lnTo>
                    <a:pt x="2274" y="156055"/>
                  </a:lnTo>
                  <a:lnTo>
                    <a:pt x="0" y="144780"/>
                  </a:lnTo>
                  <a:lnTo>
                    <a:pt x="0" y="289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1659" y="3875531"/>
              <a:ext cx="156972" cy="167640"/>
            </a:xfrm>
            <a:prstGeom prst="rect">
              <a:avLst/>
            </a:prstGeom>
          </p:spPr>
        </p:pic>
        <p:sp>
          <p:nvSpPr>
            <p:cNvPr id="62" name="object 20"/>
            <p:cNvSpPr/>
            <p:nvPr/>
          </p:nvSpPr>
          <p:spPr>
            <a:xfrm>
              <a:off x="1337309" y="4833365"/>
              <a:ext cx="1190625" cy="173990"/>
            </a:xfrm>
            <a:custGeom>
              <a:avLst/>
              <a:gdLst/>
              <a:ahLst/>
              <a:cxnLst/>
              <a:rect l="l" t="t" r="r" b="b"/>
              <a:pathLst>
                <a:path w="1190625" h="173989">
                  <a:moveTo>
                    <a:pt x="1161288" y="0"/>
                  </a:moveTo>
                  <a:lnTo>
                    <a:pt x="28956" y="0"/>
                  </a:lnTo>
                  <a:lnTo>
                    <a:pt x="17680" y="2274"/>
                  </a:lnTo>
                  <a:lnTo>
                    <a:pt x="8477" y="8477"/>
                  </a:lnTo>
                  <a:lnTo>
                    <a:pt x="2274" y="17680"/>
                  </a:lnTo>
                  <a:lnTo>
                    <a:pt x="0" y="28955"/>
                  </a:lnTo>
                  <a:lnTo>
                    <a:pt x="0" y="144779"/>
                  </a:lnTo>
                  <a:lnTo>
                    <a:pt x="2274" y="156055"/>
                  </a:lnTo>
                  <a:lnTo>
                    <a:pt x="8477" y="165258"/>
                  </a:lnTo>
                  <a:lnTo>
                    <a:pt x="17680" y="171461"/>
                  </a:lnTo>
                  <a:lnTo>
                    <a:pt x="28956" y="173735"/>
                  </a:lnTo>
                  <a:lnTo>
                    <a:pt x="1161288" y="173735"/>
                  </a:lnTo>
                  <a:lnTo>
                    <a:pt x="1172563" y="171461"/>
                  </a:lnTo>
                  <a:lnTo>
                    <a:pt x="1181766" y="165258"/>
                  </a:lnTo>
                  <a:lnTo>
                    <a:pt x="1187969" y="156055"/>
                  </a:lnTo>
                  <a:lnTo>
                    <a:pt x="1190244" y="144779"/>
                  </a:lnTo>
                  <a:lnTo>
                    <a:pt x="1190244" y="28955"/>
                  </a:lnTo>
                  <a:lnTo>
                    <a:pt x="1187969" y="17680"/>
                  </a:lnTo>
                  <a:lnTo>
                    <a:pt x="1181766" y="8477"/>
                  </a:lnTo>
                  <a:lnTo>
                    <a:pt x="1172563" y="2274"/>
                  </a:lnTo>
                  <a:lnTo>
                    <a:pt x="11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1"/>
            <p:cNvSpPr/>
            <p:nvPr/>
          </p:nvSpPr>
          <p:spPr>
            <a:xfrm>
              <a:off x="1337309" y="4833365"/>
              <a:ext cx="1190625" cy="173990"/>
            </a:xfrm>
            <a:custGeom>
              <a:avLst/>
              <a:gdLst/>
              <a:ahLst/>
              <a:cxnLst/>
              <a:rect l="l" t="t" r="r" b="b"/>
              <a:pathLst>
                <a:path w="1190625" h="173989">
                  <a:moveTo>
                    <a:pt x="0" y="28955"/>
                  </a:moveTo>
                  <a:lnTo>
                    <a:pt x="2274" y="17680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1161288" y="0"/>
                  </a:lnTo>
                  <a:lnTo>
                    <a:pt x="1172563" y="2274"/>
                  </a:lnTo>
                  <a:lnTo>
                    <a:pt x="1181766" y="8477"/>
                  </a:lnTo>
                  <a:lnTo>
                    <a:pt x="1187969" y="17680"/>
                  </a:lnTo>
                  <a:lnTo>
                    <a:pt x="1190244" y="28955"/>
                  </a:lnTo>
                  <a:lnTo>
                    <a:pt x="1190244" y="144779"/>
                  </a:lnTo>
                  <a:lnTo>
                    <a:pt x="1187969" y="156055"/>
                  </a:lnTo>
                  <a:lnTo>
                    <a:pt x="1181766" y="165258"/>
                  </a:lnTo>
                  <a:lnTo>
                    <a:pt x="1172563" y="171461"/>
                  </a:lnTo>
                  <a:lnTo>
                    <a:pt x="1161288" y="173735"/>
                  </a:lnTo>
                  <a:lnTo>
                    <a:pt x="28956" y="173735"/>
                  </a:lnTo>
                  <a:lnTo>
                    <a:pt x="17680" y="171461"/>
                  </a:lnTo>
                  <a:lnTo>
                    <a:pt x="8477" y="165258"/>
                  </a:lnTo>
                  <a:lnTo>
                    <a:pt x="2274" y="156055"/>
                  </a:lnTo>
                  <a:lnTo>
                    <a:pt x="0" y="144779"/>
                  </a:lnTo>
                  <a:lnTo>
                    <a:pt x="0" y="289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22"/>
          <p:cNvSpPr txBox="1"/>
          <p:nvPr/>
        </p:nvSpPr>
        <p:spPr>
          <a:xfrm>
            <a:off x="7092569" y="2589798"/>
            <a:ext cx="1082040" cy="2427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8100" algn="ctr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Softmax</a:t>
            </a:r>
          </a:p>
          <a:p>
            <a:pPr marL="12700" marR="5080" algn="ctr">
              <a:lnSpc>
                <a:spcPts val="2920"/>
              </a:lnSpc>
              <a:spcBef>
                <a:spcPts val="309"/>
              </a:spcBef>
            </a:pPr>
            <a:r>
              <a:rPr sz="1100" spc="-5" dirty="0">
                <a:latin typeface="Arial"/>
                <a:cs typeface="Arial"/>
              </a:rPr>
              <a:t>CNN/DNN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layers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Dropout</a:t>
            </a:r>
            <a:endParaRPr sz="1100" dirty="0">
              <a:latin typeface="Arial"/>
              <a:cs typeface="Arial"/>
            </a:endParaRPr>
          </a:p>
          <a:p>
            <a:pPr marL="133985" marR="170815" algn="ctr">
              <a:lnSpc>
                <a:spcPts val="2750"/>
              </a:lnSpc>
              <a:spcBef>
                <a:spcPts val="75"/>
              </a:spcBef>
            </a:pPr>
            <a:r>
              <a:rPr sz="110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U  </a:t>
            </a:r>
            <a:r>
              <a:rPr sz="1100" spc="-5" dirty="0">
                <a:latin typeface="Arial"/>
                <a:cs typeface="Arial"/>
              </a:rPr>
              <a:t>Layer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Norm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Arial"/>
              <a:cs typeface="Arial"/>
            </a:endParaRPr>
          </a:p>
          <a:p>
            <a:pPr marR="55880" algn="ctr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Pooling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Arial"/>
              <a:cs typeface="Arial"/>
            </a:endParaRPr>
          </a:p>
          <a:p>
            <a:pPr marR="38100" algn="ctr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Convolution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5" name="object 23"/>
          <p:cNvSpPr txBox="1"/>
          <p:nvPr/>
        </p:nvSpPr>
        <p:spPr>
          <a:xfrm>
            <a:off x="7212457" y="2213116"/>
            <a:ext cx="7696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Classification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41"/>
          <p:cNvSpPr txBox="1"/>
          <p:nvPr/>
        </p:nvSpPr>
        <p:spPr>
          <a:xfrm>
            <a:off x="7174357" y="5906473"/>
            <a:ext cx="106616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-5" dirty="0">
                <a:latin typeface="Arial"/>
                <a:cs typeface="Arial"/>
              </a:rPr>
              <a:t>Speech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Waveform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0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1600" y="3861048"/>
            <a:ext cx="3744416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800" dirty="0" smtClean="0"/>
              <a:t>Instead of learning CNN coefficients, </a:t>
            </a:r>
            <a:r>
              <a:rPr lang="en-US" sz="1800" dirty="0" err="1" smtClean="0"/>
              <a:t>SincNet</a:t>
            </a:r>
            <a:endParaRPr lang="en-US" sz="1800" dirty="0" smtClean="0"/>
          </a:p>
          <a:p>
            <a:pPr algn="l" rtl="0">
              <a:buNone/>
            </a:pPr>
            <a:r>
              <a:rPr lang="en-US" sz="1800" dirty="0" smtClean="0"/>
              <a:t>Learns only the cutoff frequencies</a:t>
            </a:r>
          </a:p>
          <a:p>
            <a:pPr algn="l" rtl="0"/>
            <a:r>
              <a:rPr lang="en-US" sz="1800" dirty="0" smtClean="0"/>
              <a:t>Pros:</a:t>
            </a:r>
          </a:p>
          <a:p>
            <a:pPr lvl="1" algn="l" rtl="0"/>
            <a:r>
              <a:rPr lang="en-US" sz="1800" dirty="0" smtClean="0"/>
              <a:t>Fewer parameters </a:t>
            </a:r>
            <a:endParaRPr lang="he-IL" sz="1800" dirty="0" smtClean="0"/>
          </a:p>
          <a:p>
            <a:pPr lvl="1" algn="l" rtl="0"/>
            <a:r>
              <a:rPr lang="en-US" sz="1800" dirty="0" smtClean="0"/>
              <a:t>Fast Convergence</a:t>
            </a:r>
          </a:p>
          <a:p>
            <a:pPr lvl="1" algn="l" rtl="0"/>
            <a:r>
              <a:rPr lang="en-US" sz="1800" dirty="0" smtClean="0"/>
              <a:t>Interpretable </a:t>
            </a:r>
            <a:r>
              <a:rPr lang="en-US" sz="1800" dirty="0" smtClean="0"/>
              <a:t>model</a:t>
            </a:r>
            <a:endParaRPr lang="en-US" sz="1800" dirty="0" smtClean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SincNet</a:t>
            </a:r>
            <a:endParaRPr lang="he-IL" dirty="0"/>
          </a:p>
        </p:txBody>
      </p:sp>
      <p:grpSp>
        <p:nvGrpSpPr>
          <p:cNvPr id="343" name="object 3"/>
          <p:cNvGrpSpPr/>
          <p:nvPr/>
        </p:nvGrpSpPr>
        <p:grpSpPr>
          <a:xfrm>
            <a:off x="5262167" y="3684612"/>
            <a:ext cx="3456304" cy="2494915"/>
            <a:chOff x="760476" y="3735260"/>
            <a:chExt cx="3456304" cy="2494915"/>
          </a:xfrm>
        </p:grpSpPr>
        <p:pic>
          <p:nvPicPr>
            <p:cNvPr id="34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476" y="5440679"/>
              <a:ext cx="3164360" cy="789296"/>
            </a:xfrm>
            <a:prstGeom prst="rect">
              <a:avLst/>
            </a:prstGeom>
          </p:spPr>
        </p:pic>
        <p:sp>
          <p:nvSpPr>
            <p:cNvPr id="345" name="object 5"/>
            <p:cNvSpPr/>
            <p:nvPr/>
          </p:nvSpPr>
          <p:spPr>
            <a:xfrm>
              <a:off x="1159764" y="5308091"/>
              <a:ext cx="2235200" cy="0"/>
            </a:xfrm>
            <a:custGeom>
              <a:avLst/>
              <a:gdLst/>
              <a:ahLst/>
              <a:cxnLst/>
              <a:rect l="l" t="t" r="r" b="b"/>
              <a:pathLst>
                <a:path w="2235200">
                  <a:moveTo>
                    <a:pt x="0" y="0"/>
                  </a:moveTo>
                  <a:lnTo>
                    <a:pt x="223494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6"/>
            <p:cNvSpPr/>
            <p:nvPr/>
          </p:nvSpPr>
          <p:spPr>
            <a:xfrm>
              <a:off x="1976628" y="4518659"/>
              <a:ext cx="2235200" cy="0"/>
            </a:xfrm>
            <a:custGeom>
              <a:avLst/>
              <a:gdLst/>
              <a:ahLst/>
              <a:cxnLst/>
              <a:rect l="l" t="t" r="r" b="b"/>
              <a:pathLst>
                <a:path w="2235200">
                  <a:moveTo>
                    <a:pt x="0" y="0"/>
                  </a:moveTo>
                  <a:lnTo>
                    <a:pt x="2234946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280" y="3962399"/>
              <a:ext cx="167640" cy="175260"/>
            </a:xfrm>
            <a:prstGeom prst="rect">
              <a:avLst/>
            </a:prstGeom>
          </p:spPr>
        </p:pic>
        <p:sp>
          <p:nvSpPr>
            <p:cNvPr id="348" name="object 8"/>
            <p:cNvSpPr/>
            <p:nvPr/>
          </p:nvSpPr>
          <p:spPr>
            <a:xfrm>
              <a:off x="2076450" y="3748277"/>
              <a:ext cx="1270000" cy="181610"/>
            </a:xfrm>
            <a:custGeom>
              <a:avLst/>
              <a:gdLst/>
              <a:ahLst/>
              <a:cxnLst/>
              <a:rect l="l" t="t" r="r" b="b"/>
              <a:pathLst>
                <a:path w="1270000" h="181610">
                  <a:moveTo>
                    <a:pt x="0" y="30226"/>
                  </a:moveTo>
                  <a:lnTo>
                    <a:pt x="2383" y="18484"/>
                  </a:lnTo>
                  <a:lnTo>
                    <a:pt x="8874" y="8874"/>
                  </a:lnTo>
                  <a:lnTo>
                    <a:pt x="18484" y="2383"/>
                  </a:lnTo>
                  <a:lnTo>
                    <a:pt x="30225" y="0"/>
                  </a:lnTo>
                  <a:lnTo>
                    <a:pt x="1239265" y="0"/>
                  </a:lnTo>
                  <a:lnTo>
                    <a:pt x="1251007" y="2383"/>
                  </a:lnTo>
                  <a:lnTo>
                    <a:pt x="1260617" y="8874"/>
                  </a:lnTo>
                  <a:lnTo>
                    <a:pt x="1267108" y="18484"/>
                  </a:lnTo>
                  <a:lnTo>
                    <a:pt x="1269491" y="30226"/>
                  </a:lnTo>
                  <a:lnTo>
                    <a:pt x="1269491" y="151130"/>
                  </a:lnTo>
                  <a:lnTo>
                    <a:pt x="1267108" y="162871"/>
                  </a:lnTo>
                  <a:lnTo>
                    <a:pt x="1260617" y="172481"/>
                  </a:lnTo>
                  <a:lnTo>
                    <a:pt x="1251007" y="178972"/>
                  </a:lnTo>
                  <a:lnTo>
                    <a:pt x="1239265" y="181356"/>
                  </a:lnTo>
                  <a:lnTo>
                    <a:pt x="30225" y="181356"/>
                  </a:lnTo>
                  <a:lnTo>
                    <a:pt x="18484" y="178972"/>
                  </a:lnTo>
                  <a:lnTo>
                    <a:pt x="8874" y="172481"/>
                  </a:lnTo>
                  <a:lnTo>
                    <a:pt x="2383" y="162871"/>
                  </a:lnTo>
                  <a:lnTo>
                    <a:pt x="0" y="151130"/>
                  </a:lnTo>
                  <a:lnTo>
                    <a:pt x="0" y="3022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9" name="object 9"/>
          <p:cNvSpPr txBox="1"/>
          <p:nvPr/>
        </p:nvSpPr>
        <p:spPr>
          <a:xfrm>
            <a:off x="6953933" y="3695724"/>
            <a:ext cx="4908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dirty="0"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0" name="object 10"/>
          <p:cNvSpPr/>
          <p:nvPr/>
        </p:nvSpPr>
        <p:spPr>
          <a:xfrm>
            <a:off x="6578141" y="2582062"/>
            <a:ext cx="1270000" cy="181610"/>
          </a:xfrm>
          <a:custGeom>
            <a:avLst/>
            <a:gdLst/>
            <a:ahLst/>
            <a:cxnLst/>
            <a:rect l="l" t="t" r="r" b="b"/>
            <a:pathLst>
              <a:path w="1270000" h="181610">
                <a:moveTo>
                  <a:pt x="0" y="30225"/>
                </a:moveTo>
                <a:lnTo>
                  <a:pt x="2383" y="18484"/>
                </a:lnTo>
                <a:lnTo>
                  <a:pt x="8874" y="8874"/>
                </a:lnTo>
                <a:lnTo>
                  <a:pt x="18484" y="2383"/>
                </a:lnTo>
                <a:lnTo>
                  <a:pt x="30225" y="0"/>
                </a:lnTo>
                <a:lnTo>
                  <a:pt x="1239265" y="0"/>
                </a:lnTo>
                <a:lnTo>
                  <a:pt x="1251007" y="2383"/>
                </a:lnTo>
                <a:lnTo>
                  <a:pt x="1260617" y="8874"/>
                </a:lnTo>
                <a:lnTo>
                  <a:pt x="1267108" y="18484"/>
                </a:lnTo>
                <a:lnTo>
                  <a:pt x="1269491" y="30225"/>
                </a:lnTo>
                <a:lnTo>
                  <a:pt x="1269491" y="151129"/>
                </a:lnTo>
                <a:lnTo>
                  <a:pt x="1267108" y="162871"/>
                </a:lnTo>
                <a:lnTo>
                  <a:pt x="1260617" y="172481"/>
                </a:lnTo>
                <a:lnTo>
                  <a:pt x="1251007" y="178972"/>
                </a:lnTo>
                <a:lnTo>
                  <a:pt x="1239265" y="181355"/>
                </a:lnTo>
                <a:lnTo>
                  <a:pt x="30225" y="181355"/>
                </a:lnTo>
                <a:lnTo>
                  <a:pt x="18484" y="178972"/>
                </a:lnTo>
                <a:lnTo>
                  <a:pt x="8874" y="172481"/>
                </a:lnTo>
                <a:lnTo>
                  <a:pt x="2383" y="162871"/>
                </a:lnTo>
                <a:lnTo>
                  <a:pt x="0" y="151129"/>
                </a:lnTo>
                <a:lnTo>
                  <a:pt x="0" y="3022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11"/>
          <p:cNvSpPr txBox="1"/>
          <p:nvPr/>
        </p:nvSpPr>
        <p:spPr>
          <a:xfrm>
            <a:off x="6943520" y="2572918"/>
            <a:ext cx="5232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Dropout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52" name="object 12"/>
          <p:cNvSpPr/>
          <p:nvPr/>
        </p:nvSpPr>
        <p:spPr>
          <a:xfrm>
            <a:off x="6581189" y="2208681"/>
            <a:ext cx="1270000" cy="181610"/>
          </a:xfrm>
          <a:custGeom>
            <a:avLst/>
            <a:gdLst/>
            <a:ahLst/>
            <a:cxnLst/>
            <a:rect l="l" t="t" r="r" b="b"/>
            <a:pathLst>
              <a:path w="1270000" h="181610">
                <a:moveTo>
                  <a:pt x="0" y="30225"/>
                </a:moveTo>
                <a:lnTo>
                  <a:pt x="2383" y="18484"/>
                </a:lnTo>
                <a:lnTo>
                  <a:pt x="8874" y="8874"/>
                </a:lnTo>
                <a:lnTo>
                  <a:pt x="18484" y="2383"/>
                </a:lnTo>
                <a:lnTo>
                  <a:pt x="30225" y="0"/>
                </a:lnTo>
                <a:lnTo>
                  <a:pt x="1239265" y="0"/>
                </a:lnTo>
                <a:lnTo>
                  <a:pt x="1251007" y="2383"/>
                </a:lnTo>
                <a:lnTo>
                  <a:pt x="1260617" y="8874"/>
                </a:lnTo>
                <a:lnTo>
                  <a:pt x="1267108" y="18484"/>
                </a:lnTo>
                <a:lnTo>
                  <a:pt x="1269491" y="30225"/>
                </a:lnTo>
                <a:lnTo>
                  <a:pt x="1269491" y="151130"/>
                </a:lnTo>
                <a:lnTo>
                  <a:pt x="1267108" y="162871"/>
                </a:lnTo>
                <a:lnTo>
                  <a:pt x="1260617" y="172481"/>
                </a:lnTo>
                <a:lnTo>
                  <a:pt x="1251007" y="178972"/>
                </a:lnTo>
                <a:lnTo>
                  <a:pt x="1239265" y="181356"/>
                </a:lnTo>
                <a:lnTo>
                  <a:pt x="30225" y="181356"/>
                </a:lnTo>
                <a:lnTo>
                  <a:pt x="18484" y="178972"/>
                </a:lnTo>
                <a:lnTo>
                  <a:pt x="8874" y="172481"/>
                </a:lnTo>
                <a:lnTo>
                  <a:pt x="2383" y="162871"/>
                </a:lnTo>
                <a:lnTo>
                  <a:pt x="0" y="151130"/>
                </a:lnTo>
                <a:lnTo>
                  <a:pt x="0" y="3022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13"/>
          <p:cNvSpPr txBox="1"/>
          <p:nvPr/>
        </p:nvSpPr>
        <p:spPr>
          <a:xfrm>
            <a:off x="6692948" y="2184806"/>
            <a:ext cx="10820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CNN/DNN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layers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54" name="object 14"/>
          <p:cNvSpPr/>
          <p:nvPr/>
        </p:nvSpPr>
        <p:spPr>
          <a:xfrm>
            <a:off x="6579664" y="1820062"/>
            <a:ext cx="1270000" cy="181610"/>
          </a:xfrm>
          <a:custGeom>
            <a:avLst/>
            <a:gdLst/>
            <a:ahLst/>
            <a:cxnLst/>
            <a:rect l="l" t="t" r="r" b="b"/>
            <a:pathLst>
              <a:path w="1270000" h="181610">
                <a:moveTo>
                  <a:pt x="0" y="30225"/>
                </a:moveTo>
                <a:lnTo>
                  <a:pt x="2383" y="18484"/>
                </a:lnTo>
                <a:lnTo>
                  <a:pt x="8874" y="8874"/>
                </a:lnTo>
                <a:lnTo>
                  <a:pt x="18484" y="2383"/>
                </a:lnTo>
                <a:lnTo>
                  <a:pt x="30225" y="0"/>
                </a:lnTo>
                <a:lnTo>
                  <a:pt x="1239265" y="0"/>
                </a:lnTo>
                <a:lnTo>
                  <a:pt x="1251007" y="2383"/>
                </a:lnTo>
                <a:lnTo>
                  <a:pt x="1260617" y="8874"/>
                </a:lnTo>
                <a:lnTo>
                  <a:pt x="1267108" y="18484"/>
                </a:lnTo>
                <a:lnTo>
                  <a:pt x="1269491" y="30225"/>
                </a:lnTo>
                <a:lnTo>
                  <a:pt x="1269491" y="151129"/>
                </a:lnTo>
                <a:lnTo>
                  <a:pt x="1267108" y="162871"/>
                </a:lnTo>
                <a:lnTo>
                  <a:pt x="1260617" y="172481"/>
                </a:lnTo>
                <a:lnTo>
                  <a:pt x="1251007" y="178972"/>
                </a:lnTo>
                <a:lnTo>
                  <a:pt x="1239265" y="181355"/>
                </a:lnTo>
                <a:lnTo>
                  <a:pt x="30225" y="181355"/>
                </a:lnTo>
                <a:lnTo>
                  <a:pt x="18484" y="178972"/>
                </a:lnTo>
                <a:lnTo>
                  <a:pt x="8874" y="172481"/>
                </a:lnTo>
                <a:lnTo>
                  <a:pt x="2383" y="162871"/>
                </a:lnTo>
                <a:lnTo>
                  <a:pt x="0" y="151129"/>
                </a:lnTo>
                <a:lnTo>
                  <a:pt x="0" y="3022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15"/>
          <p:cNvSpPr txBox="1"/>
          <p:nvPr/>
        </p:nvSpPr>
        <p:spPr>
          <a:xfrm>
            <a:off x="6937423" y="1803552"/>
            <a:ext cx="5422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tmax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6" name="object 16"/>
          <p:cNvSpPr txBox="1"/>
          <p:nvPr/>
        </p:nvSpPr>
        <p:spPr>
          <a:xfrm>
            <a:off x="6946567" y="1249450"/>
            <a:ext cx="4959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i="1" spc="-5" dirty="0">
                <a:latin typeface="Arial"/>
                <a:cs typeface="Arial"/>
              </a:rPr>
              <a:t>p</a:t>
            </a:r>
            <a:r>
              <a:rPr sz="1000" i="1" spc="-10" dirty="0">
                <a:latin typeface="Arial"/>
                <a:cs typeface="Arial"/>
              </a:rPr>
              <a:t>e</a:t>
            </a:r>
            <a:r>
              <a:rPr sz="1000" i="1" spc="-5" dirty="0">
                <a:latin typeface="Arial"/>
                <a:cs typeface="Arial"/>
              </a:rPr>
              <a:t>aker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57" name="object 17"/>
          <p:cNvSpPr txBox="1"/>
          <p:nvPr/>
        </p:nvSpPr>
        <p:spPr>
          <a:xfrm>
            <a:off x="6809408" y="1401850"/>
            <a:ext cx="7696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Classification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5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1966" y="4979567"/>
            <a:ext cx="102362" cy="102488"/>
          </a:xfrm>
          <a:prstGeom prst="rect">
            <a:avLst/>
          </a:prstGeom>
        </p:spPr>
      </p:pic>
      <p:pic>
        <p:nvPicPr>
          <p:cNvPr id="35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1446" y="4576469"/>
            <a:ext cx="102362" cy="102488"/>
          </a:xfrm>
          <a:prstGeom prst="rect">
            <a:avLst/>
          </a:prstGeom>
        </p:spPr>
      </p:pic>
      <p:grpSp>
        <p:nvGrpSpPr>
          <p:cNvPr id="360" name="object 20"/>
          <p:cNvGrpSpPr/>
          <p:nvPr/>
        </p:nvGrpSpPr>
        <p:grpSpPr>
          <a:xfrm>
            <a:off x="5652120" y="1628800"/>
            <a:ext cx="3074670" cy="3993515"/>
            <a:chOff x="1150429" y="1679448"/>
            <a:chExt cx="3074670" cy="3993515"/>
          </a:xfrm>
        </p:grpSpPr>
        <p:pic>
          <p:nvPicPr>
            <p:cNvPr id="36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1280" y="5350763"/>
              <a:ext cx="167640" cy="173735"/>
            </a:xfrm>
            <a:prstGeom prst="rect">
              <a:avLst/>
            </a:prstGeom>
          </p:spPr>
        </p:pic>
        <p:sp>
          <p:nvSpPr>
            <p:cNvPr id="362" name="object 22"/>
            <p:cNvSpPr/>
            <p:nvPr/>
          </p:nvSpPr>
          <p:spPr>
            <a:xfrm>
              <a:off x="2349245" y="5542026"/>
              <a:ext cx="711835" cy="120650"/>
            </a:xfrm>
            <a:custGeom>
              <a:avLst/>
              <a:gdLst/>
              <a:ahLst/>
              <a:cxnLst/>
              <a:rect l="l" t="t" r="r" b="b"/>
              <a:pathLst>
                <a:path w="711835" h="120650">
                  <a:moveTo>
                    <a:pt x="0" y="120396"/>
                  </a:moveTo>
                  <a:lnTo>
                    <a:pt x="781" y="73530"/>
                  </a:lnTo>
                  <a:lnTo>
                    <a:pt x="2921" y="35261"/>
                  </a:lnTo>
                  <a:lnTo>
                    <a:pt x="6107" y="9460"/>
                  </a:lnTo>
                  <a:lnTo>
                    <a:pt x="10033" y="0"/>
                  </a:lnTo>
                  <a:lnTo>
                    <a:pt x="701675" y="0"/>
                  </a:lnTo>
                  <a:lnTo>
                    <a:pt x="705600" y="9460"/>
                  </a:lnTo>
                  <a:lnTo>
                    <a:pt x="708787" y="35261"/>
                  </a:lnTo>
                  <a:lnTo>
                    <a:pt x="710926" y="73530"/>
                  </a:lnTo>
                  <a:lnTo>
                    <a:pt x="711708" y="120396"/>
                  </a:lnTo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23"/>
            <p:cNvSpPr/>
            <p:nvPr/>
          </p:nvSpPr>
          <p:spPr>
            <a:xfrm>
              <a:off x="3392424" y="4983480"/>
              <a:ext cx="0" cy="324485"/>
            </a:xfrm>
            <a:custGeom>
              <a:avLst/>
              <a:gdLst/>
              <a:ahLst/>
              <a:cxnLst/>
              <a:rect l="l" t="t" r="r" b="b"/>
              <a:pathLst>
                <a:path h="324485">
                  <a:moveTo>
                    <a:pt x="0" y="0"/>
                  </a:moveTo>
                  <a:lnTo>
                    <a:pt x="0" y="32448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0429" y="4202302"/>
              <a:ext cx="618553" cy="738886"/>
            </a:xfrm>
            <a:prstGeom prst="rect">
              <a:avLst/>
            </a:prstGeom>
          </p:spPr>
        </p:pic>
        <p:pic>
          <p:nvPicPr>
            <p:cNvPr id="36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191" y="4980432"/>
              <a:ext cx="248412" cy="327533"/>
            </a:xfrm>
            <a:prstGeom prst="rect">
              <a:avLst/>
            </a:prstGeom>
          </p:spPr>
        </p:pic>
        <p:sp>
          <p:nvSpPr>
            <p:cNvPr id="366" name="object 26"/>
            <p:cNvSpPr/>
            <p:nvPr/>
          </p:nvSpPr>
          <p:spPr>
            <a:xfrm>
              <a:off x="1159763" y="4974336"/>
              <a:ext cx="250190" cy="334010"/>
            </a:xfrm>
            <a:custGeom>
              <a:avLst/>
              <a:gdLst/>
              <a:ahLst/>
              <a:cxnLst/>
              <a:rect l="l" t="t" r="r" b="b"/>
              <a:pathLst>
                <a:path w="250190" h="334010">
                  <a:moveTo>
                    <a:pt x="0" y="333755"/>
                  </a:moveTo>
                  <a:lnTo>
                    <a:pt x="249936" y="333755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337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27"/>
            <p:cNvSpPr/>
            <p:nvPr/>
          </p:nvSpPr>
          <p:spPr>
            <a:xfrm>
              <a:off x="1429511" y="5117592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25146" y="0"/>
                  </a:moveTo>
                  <a:lnTo>
                    <a:pt x="25146" y="11810"/>
                  </a:lnTo>
                  <a:lnTo>
                    <a:pt x="0" y="11810"/>
                  </a:lnTo>
                  <a:lnTo>
                    <a:pt x="0" y="35432"/>
                  </a:lnTo>
                  <a:lnTo>
                    <a:pt x="25146" y="35432"/>
                  </a:lnTo>
                  <a:lnTo>
                    <a:pt x="25146" y="47243"/>
                  </a:lnTo>
                  <a:lnTo>
                    <a:pt x="48768" y="23621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28"/>
            <p:cNvSpPr/>
            <p:nvPr/>
          </p:nvSpPr>
          <p:spPr>
            <a:xfrm>
              <a:off x="1429511" y="5117592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0" y="11810"/>
                  </a:moveTo>
                  <a:lnTo>
                    <a:pt x="25146" y="11810"/>
                  </a:lnTo>
                  <a:lnTo>
                    <a:pt x="25146" y="0"/>
                  </a:lnTo>
                  <a:lnTo>
                    <a:pt x="48768" y="23621"/>
                  </a:lnTo>
                  <a:lnTo>
                    <a:pt x="25146" y="47243"/>
                  </a:lnTo>
                  <a:lnTo>
                    <a:pt x="25146" y="35432"/>
                  </a:lnTo>
                  <a:lnTo>
                    <a:pt x="0" y="35432"/>
                  </a:lnTo>
                  <a:lnTo>
                    <a:pt x="0" y="1181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6567" y="4983480"/>
              <a:ext cx="237744" cy="320039"/>
            </a:xfrm>
            <a:prstGeom prst="rect">
              <a:avLst/>
            </a:prstGeom>
          </p:spPr>
        </p:pic>
        <p:sp>
          <p:nvSpPr>
            <p:cNvPr id="370" name="object 30"/>
            <p:cNvSpPr/>
            <p:nvPr/>
          </p:nvSpPr>
          <p:spPr>
            <a:xfrm>
              <a:off x="1490471" y="4977383"/>
              <a:ext cx="250190" cy="332740"/>
            </a:xfrm>
            <a:custGeom>
              <a:avLst/>
              <a:gdLst/>
              <a:ahLst/>
              <a:cxnLst/>
              <a:rect l="l" t="t" r="r" b="b"/>
              <a:pathLst>
                <a:path w="250189" h="332739">
                  <a:moveTo>
                    <a:pt x="0" y="332232"/>
                  </a:moveTo>
                  <a:lnTo>
                    <a:pt x="249935" y="332232"/>
                  </a:lnTo>
                  <a:lnTo>
                    <a:pt x="249935" y="0"/>
                  </a:lnTo>
                  <a:lnTo>
                    <a:pt x="0" y="0"/>
                  </a:lnTo>
                  <a:lnTo>
                    <a:pt x="0" y="33223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7275" y="4978907"/>
              <a:ext cx="237744" cy="321564"/>
            </a:xfrm>
            <a:prstGeom prst="rect">
              <a:avLst/>
            </a:prstGeom>
          </p:spPr>
        </p:pic>
        <p:sp>
          <p:nvSpPr>
            <p:cNvPr id="372" name="object 32"/>
            <p:cNvSpPr/>
            <p:nvPr/>
          </p:nvSpPr>
          <p:spPr>
            <a:xfrm>
              <a:off x="1821179" y="4972812"/>
              <a:ext cx="250190" cy="334010"/>
            </a:xfrm>
            <a:custGeom>
              <a:avLst/>
              <a:gdLst/>
              <a:ahLst/>
              <a:cxnLst/>
              <a:rect l="l" t="t" r="r" b="b"/>
              <a:pathLst>
                <a:path w="250189" h="334010">
                  <a:moveTo>
                    <a:pt x="0" y="333756"/>
                  </a:moveTo>
                  <a:lnTo>
                    <a:pt x="249936" y="333756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3"/>
            <p:cNvSpPr/>
            <p:nvPr/>
          </p:nvSpPr>
          <p:spPr>
            <a:xfrm>
              <a:off x="2090927" y="5116068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25146" y="0"/>
                  </a:moveTo>
                  <a:lnTo>
                    <a:pt x="25146" y="11810"/>
                  </a:lnTo>
                  <a:lnTo>
                    <a:pt x="0" y="11810"/>
                  </a:lnTo>
                  <a:lnTo>
                    <a:pt x="0" y="35432"/>
                  </a:lnTo>
                  <a:lnTo>
                    <a:pt x="25146" y="35432"/>
                  </a:lnTo>
                  <a:lnTo>
                    <a:pt x="25146" y="47243"/>
                  </a:lnTo>
                  <a:lnTo>
                    <a:pt x="48768" y="23621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4"/>
            <p:cNvSpPr/>
            <p:nvPr/>
          </p:nvSpPr>
          <p:spPr>
            <a:xfrm>
              <a:off x="2090927" y="5116068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0" y="11810"/>
                  </a:moveTo>
                  <a:lnTo>
                    <a:pt x="25146" y="11810"/>
                  </a:lnTo>
                  <a:lnTo>
                    <a:pt x="25146" y="0"/>
                  </a:lnTo>
                  <a:lnTo>
                    <a:pt x="48768" y="23621"/>
                  </a:lnTo>
                  <a:lnTo>
                    <a:pt x="25146" y="47243"/>
                  </a:lnTo>
                  <a:lnTo>
                    <a:pt x="25146" y="35432"/>
                  </a:lnTo>
                  <a:lnTo>
                    <a:pt x="0" y="35432"/>
                  </a:lnTo>
                  <a:lnTo>
                    <a:pt x="0" y="1181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57983" y="4981956"/>
              <a:ext cx="237744" cy="320040"/>
            </a:xfrm>
            <a:prstGeom prst="rect">
              <a:avLst/>
            </a:prstGeom>
          </p:spPr>
        </p:pic>
        <p:sp>
          <p:nvSpPr>
            <p:cNvPr id="376" name="object 36"/>
            <p:cNvSpPr/>
            <p:nvPr/>
          </p:nvSpPr>
          <p:spPr>
            <a:xfrm>
              <a:off x="2151888" y="4975860"/>
              <a:ext cx="250190" cy="332740"/>
            </a:xfrm>
            <a:custGeom>
              <a:avLst/>
              <a:gdLst/>
              <a:ahLst/>
              <a:cxnLst/>
              <a:rect l="l" t="t" r="r" b="b"/>
              <a:pathLst>
                <a:path w="250189" h="332739">
                  <a:moveTo>
                    <a:pt x="0" y="332232"/>
                  </a:moveTo>
                  <a:lnTo>
                    <a:pt x="249936" y="332232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3223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"/>
            <p:cNvSpPr/>
            <p:nvPr/>
          </p:nvSpPr>
          <p:spPr>
            <a:xfrm>
              <a:off x="1755647" y="5123688"/>
              <a:ext cx="48895" cy="45720"/>
            </a:xfrm>
            <a:custGeom>
              <a:avLst/>
              <a:gdLst/>
              <a:ahLst/>
              <a:cxnLst/>
              <a:rect l="l" t="t" r="r" b="b"/>
              <a:pathLst>
                <a:path w="48894" h="45720">
                  <a:moveTo>
                    <a:pt x="25907" y="0"/>
                  </a:moveTo>
                  <a:lnTo>
                    <a:pt x="25907" y="11430"/>
                  </a:lnTo>
                  <a:lnTo>
                    <a:pt x="0" y="11430"/>
                  </a:lnTo>
                  <a:lnTo>
                    <a:pt x="0" y="34289"/>
                  </a:lnTo>
                  <a:lnTo>
                    <a:pt x="25907" y="34289"/>
                  </a:lnTo>
                  <a:lnTo>
                    <a:pt x="25907" y="45719"/>
                  </a:lnTo>
                  <a:lnTo>
                    <a:pt x="48768" y="22860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8"/>
            <p:cNvSpPr/>
            <p:nvPr/>
          </p:nvSpPr>
          <p:spPr>
            <a:xfrm>
              <a:off x="1755647" y="5123688"/>
              <a:ext cx="48895" cy="45720"/>
            </a:xfrm>
            <a:custGeom>
              <a:avLst/>
              <a:gdLst/>
              <a:ahLst/>
              <a:cxnLst/>
              <a:rect l="l" t="t" r="r" b="b"/>
              <a:pathLst>
                <a:path w="48894" h="45720">
                  <a:moveTo>
                    <a:pt x="0" y="11430"/>
                  </a:moveTo>
                  <a:lnTo>
                    <a:pt x="25907" y="11430"/>
                  </a:lnTo>
                  <a:lnTo>
                    <a:pt x="25907" y="0"/>
                  </a:lnTo>
                  <a:lnTo>
                    <a:pt x="48768" y="22860"/>
                  </a:lnTo>
                  <a:lnTo>
                    <a:pt x="25907" y="45719"/>
                  </a:lnTo>
                  <a:lnTo>
                    <a:pt x="25907" y="34289"/>
                  </a:lnTo>
                  <a:lnTo>
                    <a:pt x="0" y="34289"/>
                  </a:lnTo>
                  <a:lnTo>
                    <a:pt x="0" y="1143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9"/>
            <p:cNvSpPr/>
            <p:nvPr/>
          </p:nvSpPr>
          <p:spPr>
            <a:xfrm>
              <a:off x="2426208" y="5119116"/>
              <a:ext cx="48895" cy="45720"/>
            </a:xfrm>
            <a:custGeom>
              <a:avLst/>
              <a:gdLst/>
              <a:ahLst/>
              <a:cxnLst/>
              <a:rect l="l" t="t" r="r" b="b"/>
              <a:pathLst>
                <a:path w="48894" h="45720">
                  <a:moveTo>
                    <a:pt x="25908" y="0"/>
                  </a:moveTo>
                  <a:lnTo>
                    <a:pt x="25908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25908" y="34289"/>
                  </a:lnTo>
                  <a:lnTo>
                    <a:pt x="25908" y="45719"/>
                  </a:lnTo>
                  <a:lnTo>
                    <a:pt x="48768" y="22859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40"/>
            <p:cNvSpPr/>
            <p:nvPr/>
          </p:nvSpPr>
          <p:spPr>
            <a:xfrm>
              <a:off x="2426208" y="5119116"/>
              <a:ext cx="48895" cy="45720"/>
            </a:xfrm>
            <a:custGeom>
              <a:avLst/>
              <a:gdLst/>
              <a:ahLst/>
              <a:cxnLst/>
              <a:rect l="l" t="t" r="r" b="b"/>
              <a:pathLst>
                <a:path w="48894" h="45720">
                  <a:moveTo>
                    <a:pt x="0" y="11429"/>
                  </a:moveTo>
                  <a:lnTo>
                    <a:pt x="25908" y="11429"/>
                  </a:lnTo>
                  <a:lnTo>
                    <a:pt x="25908" y="0"/>
                  </a:lnTo>
                  <a:lnTo>
                    <a:pt x="48768" y="22859"/>
                  </a:lnTo>
                  <a:lnTo>
                    <a:pt x="25908" y="45719"/>
                  </a:lnTo>
                  <a:lnTo>
                    <a:pt x="25908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3263" y="4983480"/>
              <a:ext cx="237744" cy="321563"/>
            </a:xfrm>
            <a:prstGeom prst="rect">
              <a:avLst/>
            </a:prstGeom>
          </p:spPr>
        </p:pic>
        <p:sp>
          <p:nvSpPr>
            <p:cNvPr id="382" name="object 42"/>
            <p:cNvSpPr/>
            <p:nvPr/>
          </p:nvSpPr>
          <p:spPr>
            <a:xfrm>
              <a:off x="2487167" y="4977383"/>
              <a:ext cx="250190" cy="334010"/>
            </a:xfrm>
            <a:custGeom>
              <a:avLst/>
              <a:gdLst/>
              <a:ahLst/>
              <a:cxnLst/>
              <a:rect l="l" t="t" r="r" b="b"/>
              <a:pathLst>
                <a:path w="250189" h="334010">
                  <a:moveTo>
                    <a:pt x="0" y="333755"/>
                  </a:moveTo>
                  <a:lnTo>
                    <a:pt x="249936" y="333755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337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23971" y="4980432"/>
              <a:ext cx="237744" cy="320040"/>
            </a:xfrm>
            <a:prstGeom prst="rect">
              <a:avLst/>
            </a:prstGeom>
          </p:spPr>
        </p:pic>
        <p:sp>
          <p:nvSpPr>
            <p:cNvPr id="384" name="object 44"/>
            <p:cNvSpPr/>
            <p:nvPr/>
          </p:nvSpPr>
          <p:spPr>
            <a:xfrm>
              <a:off x="2817875" y="4974336"/>
              <a:ext cx="250190" cy="332740"/>
            </a:xfrm>
            <a:custGeom>
              <a:avLst/>
              <a:gdLst/>
              <a:ahLst/>
              <a:cxnLst/>
              <a:rect l="l" t="t" r="r" b="b"/>
              <a:pathLst>
                <a:path w="250189" h="332739">
                  <a:moveTo>
                    <a:pt x="0" y="332231"/>
                  </a:moveTo>
                  <a:lnTo>
                    <a:pt x="249936" y="332231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45"/>
            <p:cNvSpPr/>
            <p:nvPr/>
          </p:nvSpPr>
          <p:spPr>
            <a:xfrm>
              <a:off x="3087624" y="5117592"/>
              <a:ext cx="48895" cy="45720"/>
            </a:xfrm>
            <a:custGeom>
              <a:avLst/>
              <a:gdLst/>
              <a:ahLst/>
              <a:cxnLst/>
              <a:rect l="l" t="t" r="r" b="b"/>
              <a:pathLst>
                <a:path w="48894" h="45720">
                  <a:moveTo>
                    <a:pt x="25907" y="0"/>
                  </a:moveTo>
                  <a:lnTo>
                    <a:pt x="25907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25907" y="34289"/>
                  </a:lnTo>
                  <a:lnTo>
                    <a:pt x="25907" y="45719"/>
                  </a:lnTo>
                  <a:lnTo>
                    <a:pt x="48768" y="22859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46"/>
            <p:cNvSpPr/>
            <p:nvPr/>
          </p:nvSpPr>
          <p:spPr>
            <a:xfrm>
              <a:off x="3087624" y="5117592"/>
              <a:ext cx="48895" cy="45720"/>
            </a:xfrm>
            <a:custGeom>
              <a:avLst/>
              <a:gdLst/>
              <a:ahLst/>
              <a:cxnLst/>
              <a:rect l="l" t="t" r="r" b="b"/>
              <a:pathLst>
                <a:path w="48894" h="45720">
                  <a:moveTo>
                    <a:pt x="0" y="11429"/>
                  </a:moveTo>
                  <a:lnTo>
                    <a:pt x="25907" y="11429"/>
                  </a:lnTo>
                  <a:lnTo>
                    <a:pt x="25907" y="0"/>
                  </a:lnTo>
                  <a:lnTo>
                    <a:pt x="48768" y="22859"/>
                  </a:lnTo>
                  <a:lnTo>
                    <a:pt x="25907" y="45719"/>
                  </a:lnTo>
                  <a:lnTo>
                    <a:pt x="25907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4680" y="4981956"/>
              <a:ext cx="237744" cy="321563"/>
            </a:xfrm>
            <a:prstGeom prst="rect">
              <a:avLst/>
            </a:prstGeom>
          </p:spPr>
        </p:pic>
        <p:sp>
          <p:nvSpPr>
            <p:cNvPr id="388" name="object 48"/>
            <p:cNvSpPr/>
            <p:nvPr/>
          </p:nvSpPr>
          <p:spPr>
            <a:xfrm>
              <a:off x="3148584" y="4975860"/>
              <a:ext cx="250190" cy="334010"/>
            </a:xfrm>
            <a:custGeom>
              <a:avLst/>
              <a:gdLst/>
              <a:ahLst/>
              <a:cxnLst/>
              <a:rect l="l" t="t" r="r" b="b"/>
              <a:pathLst>
                <a:path w="250189" h="334010">
                  <a:moveTo>
                    <a:pt x="0" y="333755"/>
                  </a:moveTo>
                  <a:lnTo>
                    <a:pt x="249935" y="333755"/>
                  </a:lnTo>
                  <a:lnTo>
                    <a:pt x="249935" y="0"/>
                  </a:lnTo>
                  <a:lnTo>
                    <a:pt x="0" y="0"/>
                  </a:lnTo>
                  <a:lnTo>
                    <a:pt x="0" y="3337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49"/>
            <p:cNvSpPr/>
            <p:nvPr/>
          </p:nvSpPr>
          <p:spPr>
            <a:xfrm>
              <a:off x="2752344" y="5123688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25145" y="0"/>
                  </a:moveTo>
                  <a:lnTo>
                    <a:pt x="25145" y="11811"/>
                  </a:lnTo>
                  <a:lnTo>
                    <a:pt x="0" y="11811"/>
                  </a:lnTo>
                  <a:lnTo>
                    <a:pt x="0" y="35432"/>
                  </a:lnTo>
                  <a:lnTo>
                    <a:pt x="25145" y="35432"/>
                  </a:lnTo>
                  <a:lnTo>
                    <a:pt x="25145" y="47243"/>
                  </a:lnTo>
                  <a:lnTo>
                    <a:pt x="48768" y="23622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50"/>
            <p:cNvSpPr/>
            <p:nvPr/>
          </p:nvSpPr>
          <p:spPr>
            <a:xfrm>
              <a:off x="2752344" y="5123688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0" y="11811"/>
                  </a:moveTo>
                  <a:lnTo>
                    <a:pt x="25145" y="11811"/>
                  </a:lnTo>
                  <a:lnTo>
                    <a:pt x="25145" y="0"/>
                  </a:lnTo>
                  <a:lnTo>
                    <a:pt x="48768" y="23622"/>
                  </a:lnTo>
                  <a:lnTo>
                    <a:pt x="25145" y="47243"/>
                  </a:lnTo>
                  <a:lnTo>
                    <a:pt x="25145" y="35432"/>
                  </a:lnTo>
                  <a:lnTo>
                    <a:pt x="0" y="35432"/>
                  </a:lnTo>
                  <a:lnTo>
                    <a:pt x="0" y="1181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2100" y="4591812"/>
              <a:ext cx="239268" cy="324612"/>
            </a:xfrm>
            <a:prstGeom prst="rect">
              <a:avLst/>
            </a:prstGeom>
          </p:spPr>
        </p:pic>
        <p:sp>
          <p:nvSpPr>
            <p:cNvPr id="392" name="object 52"/>
            <p:cNvSpPr/>
            <p:nvPr/>
          </p:nvSpPr>
          <p:spPr>
            <a:xfrm>
              <a:off x="1556003" y="4585716"/>
              <a:ext cx="251460" cy="337185"/>
            </a:xfrm>
            <a:custGeom>
              <a:avLst/>
              <a:gdLst/>
              <a:ahLst/>
              <a:cxnLst/>
              <a:rect l="l" t="t" r="r" b="b"/>
              <a:pathLst>
                <a:path w="251460" h="337185">
                  <a:moveTo>
                    <a:pt x="0" y="336804"/>
                  </a:moveTo>
                  <a:lnTo>
                    <a:pt x="251459" y="336804"/>
                  </a:lnTo>
                  <a:lnTo>
                    <a:pt x="251459" y="0"/>
                  </a:lnTo>
                  <a:lnTo>
                    <a:pt x="0" y="0"/>
                  </a:lnTo>
                  <a:lnTo>
                    <a:pt x="0" y="3368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53"/>
            <p:cNvSpPr/>
            <p:nvPr/>
          </p:nvSpPr>
          <p:spPr>
            <a:xfrm>
              <a:off x="1819655" y="4730496"/>
              <a:ext cx="50800" cy="47625"/>
            </a:xfrm>
            <a:custGeom>
              <a:avLst/>
              <a:gdLst/>
              <a:ahLst/>
              <a:cxnLst/>
              <a:rect l="l" t="t" r="r" b="b"/>
              <a:pathLst>
                <a:path w="50800" h="47625">
                  <a:moveTo>
                    <a:pt x="26669" y="0"/>
                  </a:moveTo>
                  <a:lnTo>
                    <a:pt x="26669" y="11810"/>
                  </a:lnTo>
                  <a:lnTo>
                    <a:pt x="0" y="11810"/>
                  </a:lnTo>
                  <a:lnTo>
                    <a:pt x="0" y="35432"/>
                  </a:lnTo>
                  <a:lnTo>
                    <a:pt x="26669" y="35432"/>
                  </a:lnTo>
                  <a:lnTo>
                    <a:pt x="26669" y="47243"/>
                  </a:lnTo>
                  <a:lnTo>
                    <a:pt x="50292" y="23621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54"/>
            <p:cNvSpPr/>
            <p:nvPr/>
          </p:nvSpPr>
          <p:spPr>
            <a:xfrm>
              <a:off x="1819655" y="4730496"/>
              <a:ext cx="50800" cy="47625"/>
            </a:xfrm>
            <a:custGeom>
              <a:avLst/>
              <a:gdLst/>
              <a:ahLst/>
              <a:cxnLst/>
              <a:rect l="l" t="t" r="r" b="b"/>
              <a:pathLst>
                <a:path w="50800" h="47625">
                  <a:moveTo>
                    <a:pt x="0" y="11810"/>
                  </a:moveTo>
                  <a:lnTo>
                    <a:pt x="26669" y="11810"/>
                  </a:lnTo>
                  <a:lnTo>
                    <a:pt x="26669" y="0"/>
                  </a:lnTo>
                  <a:lnTo>
                    <a:pt x="50292" y="23621"/>
                  </a:lnTo>
                  <a:lnTo>
                    <a:pt x="26669" y="47243"/>
                  </a:lnTo>
                  <a:lnTo>
                    <a:pt x="26669" y="35432"/>
                  </a:lnTo>
                  <a:lnTo>
                    <a:pt x="0" y="35432"/>
                  </a:lnTo>
                  <a:lnTo>
                    <a:pt x="0" y="1181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9759" y="4594860"/>
              <a:ext cx="237744" cy="324612"/>
            </a:xfrm>
            <a:prstGeom prst="rect">
              <a:avLst/>
            </a:prstGeom>
          </p:spPr>
        </p:pic>
        <p:sp>
          <p:nvSpPr>
            <p:cNvPr id="396" name="object 56"/>
            <p:cNvSpPr/>
            <p:nvPr/>
          </p:nvSpPr>
          <p:spPr>
            <a:xfrm>
              <a:off x="1883663" y="4588764"/>
              <a:ext cx="250190" cy="337185"/>
            </a:xfrm>
            <a:custGeom>
              <a:avLst/>
              <a:gdLst/>
              <a:ahLst/>
              <a:cxnLst/>
              <a:rect l="l" t="t" r="r" b="b"/>
              <a:pathLst>
                <a:path w="250189" h="337185">
                  <a:moveTo>
                    <a:pt x="0" y="336804"/>
                  </a:moveTo>
                  <a:lnTo>
                    <a:pt x="249936" y="336804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368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57"/>
            <p:cNvSpPr/>
            <p:nvPr/>
          </p:nvSpPr>
          <p:spPr>
            <a:xfrm>
              <a:off x="2147316" y="4733544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25145" y="0"/>
                  </a:moveTo>
                  <a:lnTo>
                    <a:pt x="25145" y="11810"/>
                  </a:lnTo>
                  <a:lnTo>
                    <a:pt x="0" y="11810"/>
                  </a:lnTo>
                  <a:lnTo>
                    <a:pt x="0" y="35432"/>
                  </a:lnTo>
                  <a:lnTo>
                    <a:pt x="25145" y="35432"/>
                  </a:lnTo>
                  <a:lnTo>
                    <a:pt x="25145" y="47243"/>
                  </a:lnTo>
                  <a:lnTo>
                    <a:pt x="48767" y="2362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58"/>
            <p:cNvSpPr/>
            <p:nvPr/>
          </p:nvSpPr>
          <p:spPr>
            <a:xfrm>
              <a:off x="2147316" y="4733544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0" y="11810"/>
                  </a:moveTo>
                  <a:lnTo>
                    <a:pt x="25145" y="11810"/>
                  </a:lnTo>
                  <a:lnTo>
                    <a:pt x="25145" y="0"/>
                  </a:lnTo>
                  <a:lnTo>
                    <a:pt x="48767" y="23621"/>
                  </a:lnTo>
                  <a:lnTo>
                    <a:pt x="25145" y="47243"/>
                  </a:lnTo>
                  <a:lnTo>
                    <a:pt x="25145" y="35432"/>
                  </a:lnTo>
                  <a:lnTo>
                    <a:pt x="0" y="35432"/>
                  </a:lnTo>
                  <a:lnTo>
                    <a:pt x="0" y="1181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1991" y="4594860"/>
              <a:ext cx="239268" cy="324612"/>
            </a:xfrm>
            <a:prstGeom prst="rect">
              <a:avLst/>
            </a:prstGeom>
          </p:spPr>
        </p:pic>
        <p:sp>
          <p:nvSpPr>
            <p:cNvPr id="400" name="object 60"/>
            <p:cNvSpPr/>
            <p:nvPr/>
          </p:nvSpPr>
          <p:spPr>
            <a:xfrm>
              <a:off x="2215895" y="4588764"/>
              <a:ext cx="251460" cy="337185"/>
            </a:xfrm>
            <a:custGeom>
              <a:avLst/>
              <a:gdLst/>
              <a:ahLst/>
              <a:cxnLst/>
              <a:rect l="l" t="t" r="r" b="b"/>
              <a:pathLst>
                <a:path w="251460" h="337185">
                  <a:moveTo>
                    <a:pt x="0" y="336804"/>
                  </a:moveTo>
                  <a:lnTo>
                    <a:pt x="251460" y="336804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3368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61"/>
            <p:cNvSpPr/>
            <p:nvPr/>
          </p:nvSpPr>
          <p:spPr>
            <a:xfrm>
              <a:off x="2481072" y="4733544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25145" y="0"/>
                  </a:moveTo>
                  <a:lnTo>
                    <a:pt x="25145" y="11810"/>
                  </a:lnTo>
                  <a:lnTo>
                    <a:pt x="0" y="11810"/>
                  </a:lnTo>
                  <a:lnTo>
                    <a:pt x="0" y="35432"/>
                  </a:lnTo>
                  <a:lnTo>
                    <a:pt x="25145" y="35432"/>
                  </a:lnTo>
                  <a:lnTo>
                    <a:pt x="25145" y="47243"/>
                  </a:lnTo>
                  <a:lnTo>
                    <a:pt x="48767" y="2362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62"/>
            <p:cNvSpPr/>
            <p:nvPr/>
          </p:nvSpPr>
          <p:spPr>
            <a:xfrm>
              <a:off x="2481072" y="4733544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0" y="11810"/>
                  </a:moveTo>
                  <a:lnTo>
                    <a:pt x="25145" y="11810"/>
                  </a:lnTo>
                  <a:lnTo>
                    <a:pt x="25145" y="0"/>
                  </a:lnTo>
                  <a:lnTo>
                    <a:pt x="48767" y="23621"/>
                  </a:lnTo>
                  <a:lnTo>
                    <a:pt x="25145" y="47243"/>
                  </a:lnTo>
                  <a:lnTo>
                    <a:pt x="25145" y="35432"/>
                  </a:lnTo>
                  <a:lnTo>
                    <a:pt x="0" y="35432"/>
                  </a:lnTo>
                  <a:lnTo>
                    <a:pt x="0" y="1181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9652" y="4597908"/>
              <a:ext cx="237744" cy="324612"/>
            </a:xfrm>
            <a:prstGeom prst="rect">
              <a:avLst/>
            </a:prstGeom>
          </p:spPr>
        </p:pic>
        <p:sp>
          <p:nvSpPr>
            <p:cNvPr id="404" name="object 64"/>
            <p:cNvSpPr/>
            <p:nvPr/>
          </p:nvSpPr>
          <p:spPr>
            <a:xfrm>
              <a:off x="2543555" y="4591812"/>
              <a:ext cx="250190" cy="337185"/>
            </a:xfrm>
            <a:custGeom>
              <a:avLst/>
              <a:gdLst/>
              <a:ahLst/>
              <a:cxnLst/>
              <a:rect l="l" t="t" r="r" b="b"/>
              <a:pathLst>
                <a:path w="250189" h="337185">
                  <a:moveTo>
                    <a:pt x="0" y="336804"/>
                  </a:moveTo>
                  <a:lnTo>
                    <a:pt x="249936" y="336804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368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65"/>
            <p:cNvSpPr/>
            <p:nvPr/>
          </p:nvSpPr>
          <p:spPr>
            <a:xfrm>
              <a:off x="2811780" y="4730496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25145" y="0"/>
                  </a:moveTo>
                  <a:lnTo>
                    <a:pt x="25145" y="11810"/>
                  </a:lnTo>
                  <a:lnTo>
                    <a:pt x="0" y="11810"/>
                  </a:lnTo>
                  <a:lnTo>
                    <a:pt x="0" y="35432"/>
                  </a:lnTo>
                  <a:lnTo>
                    <a:pt x="25145" y="35432"/>
                  </a:lnTo>
                  <a:lnTo>
                    <a:pt x="25145" y="47243"/>
                  </a:lnTo>
                  <a:lnTo>
                    <a:pt x="48768" y="2362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66"/>
            <p:cNvSpPr/>
            <p:nvPr/>
          </p:nvSpPr>
          <p:spPr>
            <a:xfrm>
              <a:off x="2811780" y="4730496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0" y="11810"/>
                  </a:moveTo>
                  <a:lnTo>
                    <a:pt x="25145" y="11810"/>
                  </a:lnTo>
                  <a:lnTo>
                    <a:pt x="25145" y="0"/>
                  </a:lnTo>
                  <a:lnTo>
                    <a:pt x="48768" y="23621"/>
                  </a:lnTo>
                  <a:lnTo>
                    <a:pt x="25145" y="47243"/>
                  </a:lnTo>
                  <a:lnTo>
                    <a:pt x="25145" y="35432"/>
                  </a:lnTo>
                  <a:lnTo>
                    <a:pt x="0" y="35432"/>
                  </a:lnTo>
                  <a:lnTo>
                    <a:pt x="0" y="1181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359" y="4594860"/>
              <a:ext cx="237744" cy="324612"/>
            </a:xfrm>
            <a:prstGeom prst="rect">
              <a:avLst/>
            </a:prstGeom>
          </p:spPr>
        </p:pic>
        <p:sp>
          <p:nvSpPr>
            <p:cNvPr id="408" name="object 68"/>
            <p:cNvSpPr/>
            <p:nvPr/>
          </p:nvSpPr>
          <p:spPr>
            <a:xfrm>
              <a:off x="2874263" y="4588764"/>
              <a:ext cx="250190" cy="337185"/>
            </a:xfrm>
            <a:custGeom>
              <a:avLst/>
              <a:gdLst/>
              <a:ahLst/>
              <a:cxnLst/>
              <a:rect l="l" t="t" r="r" b="b"/>
              <a:pathLst>
                <a:path w="250189" h="337185">
                  <a:moveTo>
                    <a:pt x="0" y="336804"/>
                  </a:moveTo>
                  <a:lnTo>
                    <a:pt x="249936" y="336804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368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69"/>
            <p:cNvSpPr/>
            <p:nvPr/>
          </p:nvSpPr>
          <p:spPr>
            <a:xfrm>
              <a:off x="3137915" y="4733544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25145" y="0"/>
                  </a:moveTo>
                  <a:lnTo>
                    <a:pt x="25145" y="11810"/>
                  </a:lnTo>
                  <a:lnTo>
                    <a:pt x="0" y="11810"/>
                  </a:lnTo>
                  <a:lnTo>
                    <a:pt x="0" y="35432"/>
                  </a:lnTo>
                  <a:lnTo>
                    <a:pt x="25145" y="35432"/>
                  </a:lnTo>
                  <a:lnTo>
                    <a:pt x="25145" y="47243"/>
                  </a:lnTo>
                  <a:lnTo>
                    <a:pt x="48767" y="2362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70"/>
            <p:cNvSpPr/>
            <p:nvPr/>
          </p:nvSpPr>
          <p:spPr>
            <a:xfrm>
              <a:off x="3137915" y="4733544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0" y="11810"/>
                  </a:moveTo>
                  <a:lnTo>
                    <a:pt x="25145" y="11810"/>
                  </a:lnTo>
                  <a:lnTo>
                    <a:pt x="25145" y="0"/>
                  </a:lnTo>
                  <a:lnTo>
                    <a:pt x="48767" y="23621"/>
                  </a:lnTo>
                  <a:lnTo>
                    <a:pt x="25145" y="47243"/>
                  </a:lnTo>
                  <a:lnTo>
                    <a:pt x="25145" y="35432"/>
                  </a:lnTo>
                  <a:lnTo>
                    <a:pt x="0" y="35432"/>
                  </a:lnTo>
                  <a:lnTo>
                    <a:pt x="0" y="1181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14115" y="4594860"/>
              <a:ext cx="237744" cy="324612"/>
            </a:xfrm>
            <a:prstGeom prst="rect">
              <a:avLst/>
            </a:prstGeom>
          </p:spPr>
        </p:pic>
        <p:sp>
          <p:nvSpPr>
            <p:cNvPr id="412" name="object 72"/>
            <p:cNvSpPr/>
            <p:nvPr/>
          </p:nvSpPr>
          <p:spPr>
            <a:xfrm>
              <a:off x="3208019" y="4588764"/>
              <a:ext cx="250190" cy="337185"/>
            </a:xfrm>
            <a:custGeom>
              <a:avLst/>
              <a:gdLst/>
              <a:ahLst/>
              <a:cxnLst/>
              <a:rect l="l" t="t" r="r" b="b"/>
              <a:pathLst>
                <a:path w="250189" h="337185">
                  <a:moveTo>
                    <a:pt x="0" y="336804"/>
                  </a:moveTo>
                  <a:lnTo>
                    <a:pt x="249935" y="336804"/>
                  </a:lnTo>
                  <a:lnTo>
                    <a:pt x="249935" y="0"/>
                  </a:lnTo>
                  <a:lnTo>
                    <a:pt x="0" y="0"/>
                  </a:lnTo>
                  <a:lnTo>
                    <a:pt x="0" y="3368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73"/>
            <p:cNvSpPr/>
            <p:nvPr/>
          </p:nvSpPr>
          <p:spPr>
            <a:xfrm>
              <a:off x="3471671" y="4733544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5" h="47625">
                  <a:moveTo>
                    <a:pt x="25145" y="0"/>
                  </a:moveTo>
                  <a:lnTo>
                    <a:pt x="25145" y="11810"/>
                  </a:lnTo>
                  <a:lnTo>
                    <a:pt x="0" y="11810"/>
                  </a:lnTo>
                  <a:lnTo>
                    <a:pt x="0" y="35432"/>
                  </a:lnTo>
                  <a:lnTo>
                    <a:pt x="25145" y="35432"/>
                  </a:lnTo>
                  <a:lnTo>
                    <a:pt x="25145" y="47243"/>
                  </a:lnTo>
                  <a:lnTo>
                    <a:pt x="48767" y="2362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74"/>
            <p:cNvSpPr/>
            <p:nvPr/>
          </p:nvSpPr>
          <p:spPr>
            <a:xfrm>
              <a:off x="3471671" y="4733544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5" h="47625">
                  <a:moveTo>
                    <a:pt x="0" y="11810"/>
                  </a:moveTo>
                  <a:lnTo>
                    <a:pt x="25145" y="11810"/>
                  </a:lnTo>
                  <a:lnTo>
                    <a:pt x="25145" y="0"/>
                  </a:lnTo>
                  <a:lnTo>
                    <a:pt x="48767" y="23621"/>
                  </a:lnTo>
                  <a:lnTo>
                    <a:pt x="25145" y="47243"/>
                  </a:lnTo>
                  <a:lnTo>
                    <a:pt x="25145" y="35432"/>
                  </a:lnTo>
                  <a:lnTo>
                    <a:pt x="0" y="35432"/>
                  </a:lnTo>
                  <a:lnTo>
                    <a:pt x="0" y="1181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5" name="object 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40252" y="4597908"/>
              <a:ext cx="237744" cy="324612"/>
            </a:xfrm>
            <a:prstGeom prst="rect">
              <a:avLst/>
            </a:prstGeom>
          </p:spPr>
        </p:pic>
        <p:sp>
          <p:nvSpPr>
            <p:cNvPr id="416" name="object 76"/>
            <p:cNvSpPr/>
            <p:nvPr/>
          </p:nvSpPr>
          <p:spPr>
            <a:xfrm>
              <a:off x="3534156" y="4591812"/>
              <a:ext cx="250190" cy="337185"/>
            </a:xfrm>
            <a:custGeom>
              <a:avLst/>
              <a:gdLst/>
              <a:ahLst/>
              <a:cxnLst/>
              <a:rect l="l" t="t" r="r" b="b"/>
              <a:pathLst>
                <a:path w="250189" h="337185">
                  <a:moveTo>
                    <a:pt x="0" y="336804"/>
                  </a:moveTo>
                  <a:lnTo>
                    <a:pt x="249936" y="336804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368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7" name="object 7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7215" y="4417949"/>
              <a:ext cx="102489" cy="102488"/>
            </a:xfrm>
            <a:prstGeom prst="rect">
              <a:avLst/>
            </a:prstGeom>
          </p:spPr>
        </p:pic>
        <p:sp>
          <p:nvSpPr>
            <p:cNvPr id="418" name="object 78"/>
            <p:cNvSpPr/>
            <p:nvPr/>
          </p:nvSpPr>
          <p:spPr>
            <a:xfrm>
              <a:off x="4212336" y="4194048"/>
              <a:ext cx="0" cy="324485"/>
            </a:xfrm>
            <a:custGeom>
              <a:avLst/>
              <a:gdLst/>
              <a:ahLst/>
              <a:cxnLst/>
              <a:rect l="l" t="t" r="r" b="b"/>
              <a:pathLst>
                <a:path h="324485">
                  <a:moveTo>
                    <a:pt x="0" y="0"/>
                  </a:moveTo>
                  <a:lnTo>
                    <a:pt x="0" y="3244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9" name="object 7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75103" y="4183380"/>
              <a:ext cx="259080" cy="335152"/>
            </a:xfrm>
            <a:prstGeom prst="rect">
              <a:avLst/>
            </a:prstGeom>
          </p:spPr>
        </p:pic>
        <p:sp>
          <p:nvSpPr>
            <p:cNvPr id="420" name="object 80"/>
            <p:cNvSpPr/>
            <p:nvPr/>
          </p:nvSpPr>
          <p:spPr>
            <a:xfrm>
              <a:off x="1990344" y="4177283"/>
              <a:ext cx="250190" cy="344805"/>
            </a:xfrm>
            <a:custGeom>
              <a:avLst/>
              <a:gdLst/>
              <a:ahLst/>
              <a:cxnLst/>
              <a:rect l="l" t="t" r="r" b="b"/>
              <a:pathLst>
                <a:path w="250189" h="344804">
                  <a:moveTo>
                    <a:pt x="0" y="344424"/>
                  </a:moveTo>
                  <a:lnTo>
                    <a:pt x="249936" y="344424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81"/>
            <p:cNvSpPr/>
            <p:nvPr/>
          </p:nvSpPr>
          <p:spPr>
            <a:xfrm>
              <a:off x="2258567" y="4325112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25145" y="0"/>
                  </a:moveTo>
                  <a:lnTo>
                    <a:pt x="25145" y="11811"/>
                  </a:lnTo>
                  <a:lnTo>
                    <a:pt x="0" y="11811"/>
                  </a:lnTo>
                  <a:lnTo>
                    <a:pt x="0" y="35432"/>
                  </a:lnTo>
                  <a:lnTo>
                    <a:pt x="25145" y="35432"/>
                  </a:lnTo>
                  <a:lnTo>
                    <a:pt x="25145" y="47243"/>
                  </a:lnTo>
                  <a:lnTo>
                    <a:pt x="48768" y="2362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82"/>
            <p:cNvSpPr/>
            <p:nvPr/>
          </p:nvSpPr>
          <p:spPr>
            <a:xfrm>
              <a:off x="2258567" y="4325112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0" y="11811"/>
                  </a:moveTo>
                  <a:lnTo>
                    <a:pt x="25145" y="11811"/>
                  </a:lnTo>
                  <a:lnTo>
                    <a:pt x="25145" y="0"/>
                  </a:lnTo>
                  <a:lnTo>
                    <a:pt x="48768" y="23621"/>
                  </a:lnTo>
                  <a:lnTo>
                    <a:pt x="25145" y="47243"/>
                  </a:lnTo>
                  <a:lnTo>
                    <a:pt x="25145" y="35432"/>
                  </a:lnTo>
                  <a:lnTo>
                    <a:pt x="0" y="35432"/>
                  </a:lnTo>
                  <a:lnTo>
                    <a:pt x="0" y="1181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3" name="object 8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24100" y="4183380"/>
              <a:ext cx="237744" cy="333756"/>
            </a:xfrm>
            <a:prstGeom prst="rect">
              <a:avLst/>
            </a:prstGeom>
          </p:spPr>
        </p:pic>
        <p:sp>
          <p:nvSpPr>
            <p:cNvPr id="424" name="object 84"/>
            <p:cNvSpPr/>
            <p:nvPr/>
          </p:nvSpPr>
          <p:spPr>
            <a:xfrm>
              <a:off x="2318003" y="4177283"/>
              <a:ext cx="250190" cy="346075"/>
            </a:xfrm>
            <a:custGeom>
              <a:avLst/>
              <a:gdLst/>
              <a:ahLst/>
              <a:cxnLst/>
              <a:rect l="l" t="t" r="r" b="b"/>
              <a:pathLst>
                <a:path w="250189" h="346075">
                  <a:moveTo>
                    <a:pt x="0" y="345948"/>
                  </a:moveTo>
                  <a:lnTo>
                    <a:pt x="249936" y="345948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5" name="object 8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3283" y="4183380"/>
              <a:ext cx="237744" cy="333756"/>
            </a:xfrm>
            <a:prstGeom prst="rect">
              <a:avLst/>
            </a:prstGeom>
          </p:spPr>
        </p:pic>
        <p:sp>
          <p:nvSpPr>
            <p:cNvPr id="426" name="object 86"/>
            <p:cNvSpPr/>
            <p:nvPr/>
          </p:nvSpPr>
          <p:spPr>
            <a:xfrm>
              <a:off x="2647188" y="4177283"/>
              <a:ext cx="250190" cy="346075"/>
            </a:xfrm>
            <a:custGeom>
              <a:avLst/>
              <a:gdLst/>
              <a:ahLst/>
              <a:cxnLst/>
              <a:rect l="l" t="t" r="r" b="b"/>
              <a:pathLst>
                <a:path w="250189" h="346075">
                  <a:moveTo>
                    <a:pt x="0" y="345948"/>
                  </a:moveTo>
                  <a:lnTo>
                    <a:pt x="249936" y="345948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87"/>
            <p:cNvSpPr/>
            <p:nvPr/>
          </p:nvSpPr>
          <p:spPr>
            <a:xfrm>
              <a:off x="2915412" y="4326636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25145" y="0"/>
                  </a:moveTo>
                  <a:lnTo>
                    <a:pt x="25145" y="11811"/>
                  </a:lnTo>
                  <a:lnTo>
                    <a:pt x="0" y="11811"/>
                  </a:lnTo>
                  <a:lnTo>
                    <a:pt x="0" y="35432"/>
                  </a:lnTo>
                  <a:lnTo>
                    <a:pt x="25145" y="35432"/>
                  </a:lnTo>
                  <a:lnTo>
                    <a:pt x="25145" y="47243"/>
                  </a:lnTo>
                  <a:lnTo>
                    <a:pt x="48768" y="2362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88"/>
            <p:cNvSpPr/>
            <p:nvPr/>
          </p:nvSpPr>
          <p:spPr>
            <a:xfrm>
              <a:off x="2915412" y="4326636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0" y="11811"/>
                  </a:moveTo>
                  <a:lnTo>
                    <a:pt x="25145" y="11811"/>
                  </a:lnTo>
                  <a:lnTo>
                    <a:pt x="25145" y="0"/>
                  </a:lnTo>
                  <a:lnTo>
                    <a:pt x="48768" y="23621"/>
                  </a:lnTo>
                  <a:lnTo>
                    <a:pt x="25145" y="47243"/>
                  </a:lnTo>
                  <a:lnTo>
                    <a:pt x="25145" y="35432"/>
                  </a:lnTo>
                  <a:lnTo>
                    <a:pt x="0" y="35432"/>
                  </a:lnTo>
                  <a:lnTo>
                    <a:pt x="0" y="1181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9" name="object 8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80943" y="4184904"/>
              <a:ext cx="237744" cy="333756"/>
            </a:xfrm>
            <a:prstGeom prst="rect">
              <a:avLst/>
            </a:prstGeom>
          </p:spPr>
        </p:pic>
        <p:sp>
          <p:nvSpPr>
            <p:cNvPr id="430" name="object 90"/>
            <p:cNvSpPr/>
            <p:nvPr/>
          </p:nvSpPr>
          <p:spPr>
            <a:xfrm>
              <a:off x="2974847" y="4178808"/>
              <a:ext cx="250190" cy="346075"/>
            </a:xfrm>
            <a:custGeom>
              <a:avLst/>
              <a:gdLst/>
              <a:ahLst/>
              <a:cxnLst/>
              <a:rect l="l" t="t" r="r" b="b"/>
              <a:pathLst>
                <a:path w="250189" h="346075">
                  <a:moveTo>
                    <a:pt x="0" y="345948"/>
                  </a:moveTo>
                  <a:lnTo>
                    <a:pt x="249936" y="345948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91"/>
            <p:cNvSpPr/>
            <p:nvPr/>
          </p:nvSpPr>
          <p:spPr>
            <a:xfrm>
              <a:off x="2580131" y="4328160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25145" y="0"/>
                  </a:moveTo>
                  <a:lnTo>
                    <a:pt x="25145" y="11810"/>
                  </a:lnTo>
                  <a:lnTo>
                    <a:pt x="0" y="11810"/>
                  </a:lnTo>
                  <a:lnTo>
                    <a:pt x="0" y="35432"/>
                  </a:lnTo>
                  <a:lnTo>
                    <a:pt x="25145" y="35432"/>
                  </a:lnTo>
                  <a:lnTo>
                    <a:pt x="25145" y="47243"/>
                  </a:lnTo>
                  <a:lnTo>
                    <a:pt x="48768" y="2362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92"/>
            <p:cNvSpPr/>
            <p:nvPr/>
          </p:nvSpPr>
          <p:spPr>
            <a:xfrm>
              <a:off x="2580131" y="4328160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4" h="47625">
                  <a:moveTo>
                    <a:pt x="0" y="11810"/>
                  </a:moveTo>
                  <a:lnTo>
                    <a:pt x="25145" y="11810"/>
                  </a:lnTo>
                  <a:lnTo>
                    <a:pt x="25145" y="0"/>
                  </a:lnTo>
                  <a:lnTo>
                    <a:pt x="48768" y="23621"/>
                  </a:lnTo>
                  <a:lnTo>
                    <a:pt x="25145" y="47243"/>
                  </a:lnTo>
                  <a:lnTo>
                    <a:pt x="25145" y="35432"/>
                  </a:lnTo>
                  <a:lnTo>
                    <a:pt x="0" y="35432"/>
                  </a:lnTo>
                  <a:lnTo>
                    <a:pt x="0" y="1181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93"/>
            <p:cNvSpPr/>
            <p:nvPr/>
          </p:nvSpPr>
          <p:spPr>
            <a:xfrm>
              <a:off x="3250691" y="4326636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5" h="47625">
                  <a:moveTo>
                    <a:pt x="25145" y="0"/>
                  </a:moveTo>
                  <a:lnTo>
                    <a:pt x="25145" y="11811"/>
                  </a:lnTo>
                  <a:lnTo>
                    <a:pt x="0" y="11811"/>
                  </a:lnTo>
                  <a:lnTo>
                    <a:pt x="0" y="35432"/>
                  </a:lnTo>
                  <a:lnTo>
                    <a:pt x="25145" y="35432"/>
                  </a:lnTo>
                  <a:lnTo>
                    <a:pt x="25145" y="47243"/>
                  </a:lnTo>
                  <a:lnTo>
                    <a:pt x="48768" y="2362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94"/>
            <p:cNvSpPr/>
            <p:nvPr/>
          </p:nvSpPr>
          <p:spPr>
            <a:xfrm>
              <a:off x="3250691" y="4326636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5" h="47625">
                  <a:moveTo>
                    <a:pt x="0" y="11811"/>
                  </a:moveTo>
                  <a:lnTo>
                    <a:pt x="25145" y="11811"/>
                  </a:lnTo>
                  <a:lnTo>
                    <a:pt x="25145" y="0"/>
                  </a:lnTo>
                  <a:lnTo>
                    <a:pt x="48768" y="23621"/>
                  </a:lnTo>
                  <a:lnTo>
                    <a:pt x="25145" y="47243"/>
                  </a:lnTo>
                  <a:lnTo>
                    <a:pt x="25145" y="35432"/>
                  </a:lnTo>
                  <a:lnTo>
                    <a:pt x="0" y="35432"/>
                  </a:lnTo>
                  <a:lnTo>
                    <a:pt x="0" y="1181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5" name="object 9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16224" y="4184904"/>
              <a:ext cx="237744" cy="333756"/>
            </a:xfrm>
            <a:prstGeom prst="rect">
              <a:avLst/>
            </a:prstGeom>
          </p:spPr>
        </p:pic>
        <p:sp>
          <p:nvSpPr>
            <p:cNvPr id="436" name="object 96"/>
            <p:cNvSpPr/>
            <p:nvPr/>
          </p:nvSpPr>
          <p:spPr>
            <a:xfrm>
              <a:off x="3310127" y="4178808"/>
              <a:ext cx="250190" cy="346075"/>
            </a:xfrm>
            <a:custGeom>
              <a:avLst/>
              <a:gdLst/>
              <a:ahLst/>
              <a:cxnLst/>
              <a:rect l="l" t="t" r="r" b="b"/>
              <a:pathLst>
                <a:path w="250189" h="346075">
                  <a:moveTo>
                    <a:pt x="0" y="345948"/>
                  </a:moveTo>
                  <a:lnTo>
                    <a:pt x="249936" y="345948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7" name="object 9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45408" y="4184904"/>
              <a:ext cx="239267" cy="333756"/>
            </a:xfrm>
            <a:prstGeom prst="rect">
              <a:avLst/>
            </a:prstGeom>
          </p:spPr>
        </p:pic>
        <p:sp>
          <p:nvSpPr>
            <p:cNvPr id="438" name="object 98"/>
            <p:cNvSpPr/>
            <p:nvPr/>
          </p:nvSpPr>
          <p:spPr>
            <a:xfrm>
              <a:off x="3639312" y="4178808"/>
              <a:ext cx="251460" cy="346075"/>
            </a:xfrm>
            <a:custGeom>
              <a:avLst/>
              <a:gdLst/>
              <a:ahLst/>
              <a:cxnLst/>
              <a:rect l="l" t="t" r="r" b="b"/>
              <a:pathLst>
                <a:path w="251460" h="346075">
                  <a:moveTo>
                    <a:pt x="0" y="345948"/>
                  </a:moveTo>
                  <a:lnTo>
                    <a:pt x="251460" y="345948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99"/>
            <p:cNvSpPr/>
            <p:nvPr/>
          </p:nvSpPr>
          <p:spPr>
            <a:xfrm>
              <a:off x="3909059" y="4326636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5" h="47625">
                  <a:moveTo>
                    <a:pt x="25145" y="0"/>
                  </a:moveTo>
                  <a:lnTo>
                    <a:pt x="25145" y="11811"/>
                  </a:lnTo>
                  <a:lnTo>
                    <a:pt x="0" y="11811"/>
                  </a:lnTo>
                  <a:lnTo>
                    <a:pt x="0" y="35432"/>
                  </a:lnTo>
                  <a:lnTo>
                    <a:pt x="25145" y="35432"/>
                  </a:lnTo>
                  <a:lnTo>
                    <a:pt x="25145" y="47243"/>
                  </a:lnTo>
                  <a:lnTo>
                    <a:pt x="48767" y="2362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100"/>
            <p:cNvSpPr/>
            <p:nvPr/>
          </p:nvSpPr>
          <p:spPr>
            <a:xfrm>
              <a:off x="3909059" y="4326636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5" h="47625">
                  <a:moveTo>
                    <a:pt x="0" y="11811"/>
                  </a:moveTo>
                  <a:lnTo>
                    <a:pt x="25145" y="11811"/>
                  </a:lnTo>
                  <a:lnTo>
                    <a:pt x="25145" y="0"/>
                  </a:lnTo>
                  <a:lnTo>
                    <a:pt x="48767" y="23621"/>
                  </a:lnTo>
                  <a:lnTo>
                    <a:pt x="25145" y="47243"/>
                  </a:lnTo>
                  <a:lnTo>
                    <a:pt x="25145" y="35432"/>
                  </a:lnTo>
                  <a:lnTo>
                    <a:pt x="0" y="35432"/>
                  </a:lnTo>
                  <a:lnTo>
                    <a:pt x="0" y="1181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1" name="object 10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4591" y="4184904"/>
              <a:ext cx="237743" cy="333756"/>
            </a:xfrm>
            <a:prstGeom prst="rect">
              <a:avLst/>
            </a:prstGeom>
          </p:spPr>
        </p:pic>
        <p:sp>
          <p:nvSpPr>
            <p:cNvPr id="442" name="object 102"/>
            <p:cNvSpPr/>
            <p:nvPr/>
          </p:nvSpPr>
          <p:spPr>
            <a:xfrm>
              <a:off x="3968496" y="4178808"/>
              <a:ext cx="250190" cy="346075"/>
            </a:xfrm>
            <a:custGeom>
              <a:avLst/>
              <a:gdLst/>
              <a:ahLst/>
              <a:cxnLst/>
              <a:rect l="l" t="t" r="r" b="b"/>
              <a:pathLst>
                <a:path w="250189" h="346075">
                  <a:moveTo>
                    <a:pt x="0" y="345948"/>
                  </a:moveTo>
                  <a:lnTo>
                    <a:pt x="249936" y="345948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103"/>
            <p:cNvSpPr/>
            <p:nvPr/>
          </p:nvSpPr>
          <p:spPr>
            <a:xfrm>
              <a:off x="3572256" y="4328160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5" h="47625">
                  <a:moveTo>
                    <a:pt x="25146" y="0"/>
                  </a:moveTo>
                  <a:lnTo>
                    <a:pt x="25146" y="11810"/>
                  </a:lnTo>
                  <a:lnTo>
                    <a:pt x="0" y="11810"/>
                  </a:lnTo>
                  <a:lnTo>
                    <a:pt x="0" y="35432"/>
                  </a:lnTo>
                  <a:lnTo>
                    <a:pt x="25146" y="35432"/>
                  </a:lnTo>
                  <a:lnTo>
                    <a:pt x="25146" y="47243"/>
                  </a:lnTo>
                  <a:lnTo>
                    <a:pt x="48768" y="23621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104"/>
            <p:cNvSpPr/>
            <p:nvPr/>
          </p:nvSpPr>
          <p:spPr>
            <a:xfrm>
              <a:off x="3572256" y="4328160"/>
              <a:ext cx="48895" cy="47625"/>
            </a:xfrm>
            <a:custGeom>
              <a:avLst/>
              <a:gdLst/>
              <a:ahLst/>
              <a:cxnLst/>
              <a:rect l="l" t="t" r="r" b="b"/>
              <a:pathLst>
                <a:path w="48895" h="47625">
                  <a:moveTo>
                    <a:pt x="0" y="11810"/>
                  </a:moveTo>
                  <a:lnTo>
                    <a:pt x="25146" y="11810"/>
                  </a:lnTo>
                  <a:lnTo>
                    <a:pt x="25146" y="0"/>
                  </a:lnTo>
                  <a:lnTo>
                    <a:pt x="48768" y="23621"/>
                  </a:lnTo>
                  <a:lnTo>
                    <a:pt x="25146" y="47243"/>
                  </a:lnTo>
                  <a:lnTo>
                    <a:pt x="25146" y="35432"/>
                  </a:lnTo>
                  <a:lnTo>
                    <a:pt x="0" y="35432"/>
                  </a:lnTo>
                  <a:lnTo>
                    <a:pt x="0" y="1181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105"/>
            <p:cNvSpPr/>
            <p:nvPr/>
          </p:nvSpPr>
          <p:spPr>
            <a:xfrm>
              <a:off x="2076450" y="3379470"/>
              <a:ext cx="1270000" cy="181610"/>
            </a:xfrm>
            <a:custGeom>
              <a:avLst/>
              <a:gdLst/>
              <a:ahLst/>
              <a:cxnLst/>
              <a:rect l="l" t="t" r="r" b="b"/>
              <a:pathLst>
                <a:path w="1270000" h="181610">
                  <a:moveTo>
                    <a:pt x="0" y="30225"/>
                  </a:moveTo>
                  <a:lnTo>
                    <a:pt x="2383" y="18484"/>
                  </a:lnTo>
                  <a:lnTo>
                    <a:pt x="8874" y="8874"/>
                  </a:lnTo>
                  <a:lnTo>
                    <a:pt x="18484" y="2383"/>
                  </a:lnTo>
                  <a:lnTo>
                    <a:pt x="30225" y="0"/>
                  </a:lnTo>
                  <a:lnTo>
                    <a:pt x="1239265" y="0"/>
                  </a:lnTo>
                  <a:lnTo>
                    <a:pt x="1251007" y="2383"/>
                  </a:lnTo>
                  <a:lnTo>
                    <a:pt x="1260617" y="8874"/>
                  </a:lnTo>
                  <a:lnTo>
                    <a:pt x="1267108" y="18484"/>
                  </a:lnTo>
                  <a:lnTo>
                    <a:pt x="1269491" y="30225"/>
                  </a:lnTo>
                  <a:lnTo>
                    <a:pt x="1269491" y="151129"/>
                  </a:lnTo>
                  <a:lnTo>
                    <a:pt x="1267108" y="162871"/>
                  </a:lnTo>
                  <a:lnTo>
                    <a:pt x="1260617" y="172481"/>
                  </a:lnTo>
                  <a:lnTo>
                    <a:pt x="1251007" y="178972"/>
                  </a:lnTo>
                  <a:lnTo>
                    <a:pt x="1239265" y="181355"/>
                  </a:lnTo>
                  <a:lnTo>
                    <a:pt x="30225" y="181355"/>
                  </a:lnTo>
                  <a:lnTo>
                    <a:pt x="18484" y="178972"/>
                  </a:lnTo>
                  <a:lnTo>
                    <a:pt x="8874" y="172481"/>
                  </a:lnTo>
                  <a:lnTo>
                    <a:pt x="2383" y="162871"/>
                  </a:lnTo>
                  <a:lnTo>
                    <a:pt x="0" y="151129"/>
                  </a:lnTo>
                  <a:lnTo>
                    <a:pt x="0" y="3022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6" name="object 10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280" y="2811780"/>
              <a:ext cx="167640" cy="175259"/>
            </a:xfrm>
            <a:prstGeom prst="rect">
              <a:avLst/>
            </a:prstGeom>
          </p:spPr>
        </p:pic>
        <p:pic>
          <p:nvPicPr>
            <p:cNvPr id="447" name="object 10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33472" y="2446020"/>
              <a:ext cx="166116" cy="175259"/>
            </a:xfrm>
            <a:prstGeom prst="rect">
              <a:avLst/>
            </a:prstGeom>
          </p:spPr>
        </p:pic>
        <p:pic>
          <p:nvPicPr>
            <p:cNvPr id="448" name="object 10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38044" y="2066544"/>
              <a:ext cx="166116" cy="173735"/>
            </a:xfrm>
            <a:prstGeom prst="rect">
              <a:avLst/>
            </a:prstGeom>
          </p:spPr>
        </p:pic>
        <p:pic>
          <p:nvPicPr>
            <p:cNvPr id="449" name="object 10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28900" y="1679448"/>
              <a:ext cx="166116" cy="175259"/>
            </a:xfrm>
            <a:prstGeom prst="rect">
              <a:avLst/>
            </a:prstGeom>
          </p:spPr>
        </p:pic>
      </p:grpSp>
      <p:sp>
        <p:nvSpPr>
          <p:cNvPr id="450" name="object 110"/>
          <p:cNvSpPr txBox="1"/>
          <p:nvPr/>
        </p:nvSpPr>
        <p:spPr>
          <a:xfrm>
            <a:off x="6827695" y="3319931"/>
            <a:ext cx="7550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Layer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Norm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1" name="object 111"/>
          <p:cNvSpPr/>
          <p:nvPr/>
        </p:nvSpPr>
        <p:spPr>
          <a:xfrm>
            <a:off x="6581189" y="2955441"/>
            <a:ext cx="1270000" cy="181610"/>
          </a:xfrm>
          <a:custGeom>
            <a:avLst/>
            <a:gdLst/>
            <a:ahLst/>
            <a:cxnLst/>
            <a:rect l="l" t="t" r="r" b="b"/>
            <a:pathLst>
              <a:path w="1270000" h="181610">
                <a:moveTo>
                  <a:pt x="0" y="30225"/>
                </a:moveTo>
                <a:lnTo>
                  <a:pt x="2383" y="18484"/>
                </a:lnTo>
                <a:lnTo>
                  <a:pt x="8874" y="8874"/>
                </a:lnTo>
                <a:lnTo>
                  <a:pt x="18484" y="2383"/>
                </a:lnTo>
                <a:lnTo>
                  <a:pt x="30225" y="0"/>
                </a:lnTo>
                <a:lnTo>
                  <a:pt x="1239265" y="0"/>
                </a:lnTo>
                <a:lnTo>
                  <a:pt x="1251007" y="2383"/>
                </a:lnTo>
                <a:lnTo>
                  <a:pt x="1260617" y="8874"/>
                </a:lnTo>
                <a:lnTo>
                  <a:pt x="1267108" y="18484"/>
                </a:lnTo>
                <a:lnTo>
                  <a:pt x="1269491" y="30225"/>
                </a:lnTo>
                <a:lnTo>
                  <a:pt x="1269491" y="151130"/>
                </a:lnTo>
                <a:lnTo>
                  <a:pt x="1267108" y="162871"/>
                </a:lnTo>
                <a:lnTo>
                  <a:pt x="1260617" y="172481"/>
                </a:lnTo>
                <a:lnTo>
                  <a:pt x="1251007" y="178972"/>
                </a:lnTo>
                <a:lnTo>
                  <a:pt x="1239265" y="181356"/>
                </a:lnTo>
                <a:lnTo>
                  <a:pt x="30225" y="181356"/>
                </a:lnTo>
                <a:lnTo>
                  <a:pt x="18484" y="178972"/>
                </a:lnTo>
                <a:lnTo>
                  <a:pt x="8874" y="172481"/>
                </a:lnTo>
                <a:lnTo>
                  <a:pt x="2383" y="162871"/>
                </a:lnTo>
                <a:lnTo>
                  <a:pt x="0" y="151130"/>
                </a:lnTo>
                <a:lnTo>
                  <a:pt x="0" y="3022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112"/>
          <p:cNvSpPr txBox="1"/>
          <p:nvPr/>
        </p:nvSpPr>
        <p:spPr>
          <a:xfrm>
            <a:off x="6812455" y="2953537"/>
            <a:ext cx="7943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Leaky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ReLU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53" name="object 113"/>
          <p:cNvGrpSpPr/>
          <p:nvPr/>
        </p:nvGrpSpPr>
        <p:grpSpPr>
          <a:xfrm>
            <a:off x="7122970" y="3142131"/>
            <a:ext cx="178435" cy="541020"/>
            <a:chOff x="2621279" y="3192779"/>
            <a:chExt cx="178435" cy="541020"/>
          </a:xfrm>
        </p:grpSpPr>
        <p:pic>
          <p:nvPicPr>
            <p:cNvPr id="454" name="object 1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279" y="3558539"/>
              <a:ext cx="167640" cy="175259"/>
            </a:xfrm>
            <a:prstGeom prst="rect">
              <a:avLst/>
            </a:prstGeom>
          </p:spPr>
        </p:pic>
        <p:pic>
          <p:nvPicPr>
            <p:cNvPr id="455" name="object 11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33471" y="3192779"/>
              <a:ext cx="166116" cy="175259"/>
            </a:xfrm>
            <a:prstGeom prst="rect">
              <a:avLst/>
            </a:prstGeom>
          </p:spPr>
        </p:pic>
      </p:grpSp>
      <p:sp>
        <p:nvSpPr>
          <p:cNvPr id="456" name="object 123"/>
          <p:cNvSpPr txBox="1"/>
          <p:nvPr/>
        </p:nvSpPr>
        <p:spPr>
          <a:xfrm>
            <a:off x="6661580" y="6162591"/>
            <a:ext cx="106616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-5" dirty="0">
                <a:latin typeface="Arial"/>
                <a:cs typeface="Arial"/>
              </a:rPr>
              <a:t>Speech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Waveform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050" name="Picture 2" descr="C:\Users\RAZ-ASUS\Desktop\University folder\תואר שני\למידה עמוקה\final project\תמונות\images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331640" y="3573016"/>
            <a:ext cx="2911780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Architecture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Work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e-I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חבה">
  <a:themeElements>
    <a:clrScheme name="רחבה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רחבה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רחב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145</Words>
  <Application>Microsoft Office PowerPoint</Application>
  <PresentationFormat>‫הצגה על המסך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רחבה</vt:lpstr>
      <vt:lpstr>Raz Rajwan || Gal Oren</vt:lpstr>
      <vt:lpstr>Proccesing audio wave forms</vt:lpstr>
      <vt:lpstr>Standart Approach</vt:lpstr>
      <vt:lpstr>SincNet</vt:lpstr>
      <vt:lpstr>The Data Set</vt:lpstr>
      <vt:lpstr>Our Solution</vt:lpstr>
      <vt:lpstr>Our Architecture</vt:lpstr>
      <vt:lpstr>Experiments Work</vt:lpstr>
      <vt:lpstr>Results</vt:lpstr>
      <vt:lpstr>Summary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cp:lastModifiedBy>‏‏משתמש Windows</cp:lastModifiedBy>
  <cp:revision>10</cp:revision>
  <dcterms:modified xsi:type="dcterms:W3CDTF">2021-09-28T17:02:41Z</dcterms:modified>
</cp:coreProperties>
</file>