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00E94-BCCB-0C4B-8042-78D852BDD5C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CAFCE4A-3CCE-654E-972A-ADBD87B2822A}">
      <dgm:prSet/>
      <dgm:spPr/>
      <dgm:t>
        <a:bodyPr/>
        <a:lstStyle/>
        <a:p>
          <a:r>
            <a:rPr lang="en-IL" dirty="0"/>
            <a:t>Add/Delete user.</a:t>
          </a:r>
        </a:p>
      </dgm:t>
    </dgm:pt>
    <dgm:pt modelId="{5CCC7912-B1C8-4941-A952-E59364308FA7}" type="parTrans" cxnId="{A67C3D2A-BFD3-B34F-BB4B-B7ED305EF81E}">
      <dgm:prSet/>
      <dgm:spPr/>
      <dgm:t>
        <a:bodyPr/>
        <a:lstStyle/>
        <a:p>
          <a:endParaRPr lang="en-US"/>
        </a:p>
      </dgm:t>
    </dgm:pt>
    <dgm:pt modelId="{733E7CEA-E36D-8F4E-A057-7E642BC41E77}" type="sibTrans" cxnId="{A67C3D2A-BFD3-B34F-BB4B-B7ED305EF81E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1B175D6-1D37-504B-B405-D4A48156D4B7}">
      <dgm:prSet/>
      <dgm:spPr/>
      <dgm:t>
        <a:bodyPr/>
        <a:lstStyle/>
        <a:p>
          <a:r>
            <a:rPr lang="en-IL" dirty="0"/>
            <a:t>Add/Remove profile.</a:t>
          </a:r>
        </a:p>
      </dgm:t>
    </dgm:pt>
    <dgm:pt modelId="{7FD01197-C26E-7742-887E-D7344B5070EB}" type="parTrans" cxnId="{26E3AA10-3A57-A740-A02E-6E569DF53FC3}">
      <dgm:prSet/>
      <dgm:spPr/>
      <dgm:t>
        <a:bodyPr/>
        <a:lstStyle/>
        <a:p>
          <a:endParaRPr lang="en-US"/>
        </a:p>
      </dgm:t>
    </dgm:pt>
    <dgm:pt modelId="{E44B31CF-5DA4-B34F-A670-BB82AABDF275}" type="sibTrans" cxnId="{26E3AA10-3A57-A740-A02E-6E569DF53FC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6BB5DD4-A460-5A48-A783-48D261642931}">
      <dgm:prSet/>
      <dgm:spPr/>
      <dgm:t>
        <a:bodyPr/>
        <a:lstStyle/>
        <a:p>
          <a:r>
            <a:rPr lang="en-IL" dirty="0"/>
            <a:t>Add/Remove job.</a:t>
          </a:r>
        </a:p>
      </dgm:t>
    </dgm:pt>
    <dgm:pt modelId="{64AE3C99-B630-E64E-A482-EC0B1AFA6445}" type="parTrans" cxnId="{DE85A3B6-DBC6-1645-BB5B-77C82C5CF394}">
      <dgm:prSet/>
      <dgm:spPr/>
      <dgm:t>
        <a:bodyPr/>
        <a:lstStyle/>
        <a:p>
          <a:endParaRPr lang="en-US"/>
        </a:p>
      </dgm:t>
    </dgm:pt>
    <dgm:pt modelId="{EB98ABEC-47A8-664F-A03F-8435EBCBDE8E}" type="sibTrans" cxnId="{DE85A3B6-DBC6-1645-BB5B-77C82C5CF39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477D951-2E09-4942-89EA-7934F6565613}">
      <dgm:prSet/>
      <dgm:spPr/>
      <dgm:t>
        <a:bodyPr/>
        <a:lstStyle/>
        <a:p>
          <a:r>
            <a:rPr lang="en-IL" dirty="0"/>
            <a:t>Execute job.</a:t>
          </a:r>
        </a:p>
      </dgm:t>
    </dgm:pt>
    <dgm:pt modelId="{5E81139B-94BD-4640-BCEE-7A9DBAA0C9B2}" type="parTrans" cxnId="{5C0086E1-6ABC-3043-821E-C27B2B3E9850}">
      <dgm:prSet/>
      <dgm:spPr/>
      <dgm:t>
        <a:bodyPr/>
        <a:lstStyle/>
        <a:p>
          <a:endParaRPr lang="en-US"/>
        </a:p>
      </dgm:t>
    </dgm:pt>
    <dgm:pt modelId="{2A413C56-10F1-C54D-B8B8-A8D93702C18B}" type="sibTrans" cxnId="{5C0086E1-6ABC-3043-821E-C27B2B3E985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1E0D1B48-31E7-D744-A56F-F805F04FDF1D}">
      <dgm:prSet/>
      <dgm:spPr/>
      <dgm:t>
        <a:bodyPr/>
        <a:lstStyle/>
        <a:p>
          <a:r>
            <a:rPr lang="en-IL" dirty="0"/>
            <a:t>Retrieve job status.</a:t>
          </a:r>
        </a:p>
      </dgm:t>
    </dgm:pt>
    <dgm:pt modelId="{E1F0F80E-3FE8-1344-821B-51D1D747F770}" type="parTrans" cxnId="{A0FD2C86-03E8-1344-B26D-14CF4056F8F4}">
      <dgm:prSet/>
      <dgm:spPr/>
      <dgm:t>
        <a:bodyPr/>
        <a:lstStyle/>
        <a:p>
          <a:endParaRPr lang="en-US"/>
        </a:p>
      </dgm:t>
    </dgm:pt>
    <dgm:pt modelId="{2E6C66D3-A2D3-F34D-A2D9-FB76FBCEE28D}" type="sibTrans" cxnId="{A0FD2C86-03E8-1344-B26D-14CF4056F8F4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358433A0-8F95-974C-9FCB-D53927160C87}" type="pres">
      <dgm:prSet presAssocID="{C5600E94-BCCB-0C4B-8042-78D852BDD5CC}" presName="Name0" presStyleCnt="0">
        <dgm:presLayoutVars>
          <dgm:animLvl val="lvl"/>
          <dgm:resizeHandles val="exact"/>
        </dgm:presLayoutVars>
      </dgm:prSet>
      <dgm:spPr/>
    </dgm:pt>
    <dgm:pt modelId="{8C9FC334-51A8-994F-882C-412332E73727}" type="pres">
      <dgm:prSet presAssocID="{1CAFCE4A-3CCE-654E-972A-ADBD87B2822A}" presName="compositeNode" presStyleCnt="0">
        <dgm:presLayoutVars>
          <dgm:bulletEnabled val="1"/>
        </dgm:presLayoutVars>
      </dgm:prSet>
      <dgm:spPr/>
    </dgm:pt>
    <dgm:pt modelId="{43075BFE-B491-A547-BDB1-20EEC2D1BE3A}" type="pres">
      <dgm:prSet presAssocID="{1CAFCE4A-3CCE-654E-972A-ADBD87B2822A}" presName="bgRect" presStyleLbl="bgAccFollowNode1" presStyleIdx="0" presStyleCnt="5"/>
      <dgm:spPr/>
    </dgm:pt>
    <dgm:pt modelId="{1BC89DA1-C1B3-9247-AA70-7FE4421539EE}" type="pres">
      <dgm:prSet presAssocID="{733E7CEA-E36D-8F4E-A057-7E642BC41E7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2B4946D5-495A-F642-B7F9-E4C38A947DEC}" type="pres">
      <dgm:prSet presAssocID="{1CAFCE4A-3CCE-654E-972A-ADBD87B2822A}" presName="bottomLine" presStyleLbl="alignNode1" presStyleIdx="1" presStyleCnt="10">
        <dgm:presLayoutVars/>
      </dgm:prSet>
      <dgm:spPr/>
    </dgm:pt>
    <dgm:pt modelId="{DF9F1765-EB19-DE4E-B7BB-149A4381578E}" type="pres">
      <dgm:prSet presAssocID="{1CAFCE4A-3CCE-654E-972A-ADBD87B2822A}" presName="nodeText" presStyleLbl="bgAccFollowNode1" presStyleIdx="0" presStyleCnt="5">
        <dgm:presLayoutVars>
          <dgm:bulletEnabled val="1"/>
        </dgm:presLayoutVars>
      </dgm:prSet>
      <dgm:spPr/>
    </dgm:pt>
    <dgm:pt modelId="{CC67AC92-C70D-D94C-8691-2F05DC61EAD1}" type="pres">
      <dgm:prSet presAssocID="{733E7CEA-E36D-8F4E-A057-7E642BC41E77}" presName="sibTrans" presStyleCnt="0"/>
      <dgm:spPr/>
    </dgm:pt>
    <dgm:pt modelId="{6220B2A1-CECA-EE4F-B858-1230429A167B}" type="pres">
      <dgm:prSet presAssocID="{81B175D6-1D37-504B-B405-D4A48156D4B7}" presName="compositeNode" presStyleCnt="0">
        <dgm:presLayoutVars>
          <dgm:bulletEnabled val="1"/>
        </dgm:presLayoutVars>
      </dgm:prSet>
      <dgm:spPr/>
    </dgm:pt>
    <dgm:pt modelId="{6168B7EA-8697-EA41-81E0-685BF4869314}" type="pres">
      <dgm:prSet presAssocID="{81B175D6-1D37-504B-B405-D4A48156D4B7}" presName="bgRect" presStyleLbl="bgAccFollowNode1" presStyleIdx="1" presStyleCnt="5"/>
      <dgm:spPr/>
    </dgm:pt>
    <dgm:pt modelId="{19228907-7F3A-6C42-83DF-296B920F1BF9}" type="pres">
      <dgm:prSet presAssocID="{E44B31CF-5DA4-B34F-A670-BB82AABDF27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7231434-38E5-F441-92A8-E236015BF94B}" type="pres">
      <dgm:prSet presAssocID="{81B175D6-1D37-504B-B405-D4A48156D4B7}" presName="bottomLine" presStyleLbl="alignNode1" presStyleIdx="3" presStyleCnt="10">
        <dgm:presLayoutVars/>
      </dgm:prSet>
      <dgm:spPr/>
    </dgm:pt>
    <dgm:pt modelId="{535F4E19-9B5C-8344-8F4C-9752C180A07E}" type="pres">
      <dgm:prSet presAssocID="{81B175D6-1D37-504B-B405-D4A48156D4B7}" presName="nodeText" presStyleLbl="bgAccFollowNode1" presStyleIdx="1" presStyleCnt="5">
        <dgm:presLayoutVars>
          <dgm:bulletEnabled val="1"/>
        </dgm:presLayoutVars>
      </dgm:prSet>
      <dgm:spPr/>
    </dgm:pt>
    <dgm:pt modelId="{A04948FC-0CBB-834B-82E5-D3C46F317683}" type="pres">
      <dgm:prSet presAssocID="{E44B31CF-5DA4-B34F-A670-BB82AABDF275}" presName="sibTrans" presStyleCnt="0"/>
      <dgm:spPr/>
    </dgm:pt>
    <dgm:pt modelId="{AEE9FD88-D0D2-EF4E-BC6B-6440E53B32FD}" type="pres">
      <dgm:prSet presAssocID="{F6BB5DD4-A460-5A48-A783-48D261642931}" presName="compositeNode" presStyleCnt="0">
        <dgm:presLayoutVars>
          <dgm:bulletEnabled val="1"/>
        </dgm:presLayoutVars>
      </dgm:prSet>
      <dgm:spPr/>
    </dgm:pt>
    <dgm:pt modelId="{6D3FC7C9-424A-8B49-A948-34FF4DF0829A}" type="pres">
      <dgm:prSet presAssocID="{F6BB5DD4-A460-5A48-A783-48D261642931}" presName="bgRect" presStyleLbl="bgAccFollowNode1" presStyleIdx="2" presStyleCnt="5"/>
      <dgm:spPr/>
    </dgm:pt>
    <dgm:pt modelId="{E43AB51C-355C-5B4F-ABB5-30805E18A766}" type="pres">
      <dgm:prSet presAssocID="{EB98ABEC-47A8-664F-A03F-8435EBCBDE8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A8C131B-69DA-2149-8B1F-BA1844C6A47D}" type="pres">
      <dgm:prSet presAssocID="{F6BB5DD4-A460-5A48-A783-48D261642931}" presName="bottomLine" presStyleLbl="alignNode1" presStyleIdx="5" presStyleCnt="10">
        <dgm:presLayoutVars/>
      </dgm:prSet>
      <dgm:spPr/>
    </dgm:pt>
    <dgm:pt modelId="{1805CE2A-BF21-7A4F-958C-A2578D6AD6C1}" type="pres">
      <dgm:prSet presAssocID="{F6BB5DD4-A460-5A48-A783-48D261642931}" presName="nodeText" presStyleLbl="bgAccFollowNode1" presStyleIdx="2" presStyleCnt="5">
        <dgm:presLayoutVars>
          <dgm:bulletEnabled val="1"/>
        </dgm:presLayoutVars>
      </dgm:prSet>
      <dgm:spPr/>
    </dgm:pt>
    <dgm:pt modelId="{4E52D081-94FB-F043-8A45-53465717ED48}" type="pres">
      <dgm:prSet presAssocID="{EB98ABEC-47A8-664F-A03F-8435EBCBDE8E}" presName="sibTrans" presStyleCnt="0"/>
      <dgm:spPr/>
    </dgm:pt>
    <dgm:pt modelId="{9D8C3246-22D6-444D-8C82-A51702398080}" type="pres">
      <dgm:prSet presAssocID="{7477D951-2E09-4942-89EA-7934F6565613}" presName="compositeNode" presStyleCnt="0">
        <dgm:presLayoutVars>
          <dgm:bulletEnabled val="1"/>
        </dgm:presLayoutVars>
      </dgm:prSet>
      <dgm:spPr/>
    </dgm:pt>
    <dgm:pt modelId="{4E5FCF33-2108-F448-993F-20B70B512E33}" type="pres">
      <dgm:prSet presAssocID="{7477D951-2E09-4942-89EA-7934F6565613}" presName="bgRect" presStyleLbl="bgAccFollowNode1" presStyleIdx="3" presStyleCnt="5"/>
      <dgm:spPr/>
    </dgm:pt>
    <dgm:pt modelId="{6EC27649-BA5C-A24E-93B2-C20C64F94F58}" type="pres">
      <dgm:prSet presAssocID="{2A413C56-10F1-C54D-B8B8-A8D93702C18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5302075-05F5-6E48-97FA-122B4DA0BEEA}" type="pres">
      <dgm:prSet presAssocID="{7477D951-2E09-4942-89EA-7934F6565613}" presName="bottomLine" presStyleLbl="alignNode1" presStyleIdx="7" presStyleCnt="10">
        <dgm:presLayoutVars/>
      </dgm:prSet>
      <dgm:spPr/>
    </dgm:pt>
    <dgm:pt modelId="{CCC752D9-B511-764D-9E5F-86AA91BCCE8E}" type="pres">
      <dgm:prSet presAssocID="{7477D951-2E09-4942-89EA-7934F6565613}" presName="nodeText" presStyleLbl="bgAccFollowNode1" presStyleIdx="3" presStyleCnt="5">
        <dgm:presLayoutVars>
          <dgm:bulletEnabled val="1"/>
        </dgm:presLayoutVars>
      </dgm:prSet>
      <dgm:spPr/>
    </dgm:pt>
    <dgm:pt modelId="{2B74984C-A493-2C40-BDC6-0981ACD71CA5}" type="pres">
      <dgm:prSet presAssocID="{2A413C56-10F1-C54D-B8B8-A8D93702C18B}" presName="sibTrans" presStyleCnt="0"/>
      <dgm:spPr/>
    </dgm:pt>
    <dgm:pt modelId="{34B16291-76B6-C641-9D33-2CAF999FAACA}" type="pres">
      <dgm:prSet presAssocID="{1E0D1B48-31E7-D744-A56F-F805F04FDF1D}" presName="compositeNode" presStyleCnt="0">
        <dgm:presLayoutVars>
          <dgm:bulletEnabled val="1"/>
        </dgm:presLayoutVars>
      </dgm:prSet>
      <dgm:spPr/>
    </dgm:pt>
    <dgm:pt modelId="{7513E18F-82B9-1D41-A343-554810C68B24}" type="pres">
      <dgm:prSet presAssocID="{1E0D1B48-31E7-D744-A56F-F805F04FDF1D}" presName="bgRect" presStyleLbl="bgAccFollowNode1" presStyleIdx="4" presStyleCnt="5"/>
      <dgm:spPr/>
    </dgm:pt>
    <dgm:pt modelId="{F2BAFD5A-14C2-1643-870C-135D537A99A2}" type="pres">
      <dgm:prSet presAssocID="{2E6C66D3-A2D3-F34D-A2D9-FB76FBCEE28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62BBE552-4C6C-624A-B212-DB6798DF31B5}" type="pres">
      <dgm:prSet presAssocID="{1E0D1B48-31E7-D744-A56F-F805F04FDF1D}" presName="bottomLine" presStyleLbl="alignNode1" presStyleIdx="9" presStyleCnt="10">
        <dgm:presLayoutVars/>
      </dgm:prSet>
      <dgm:spPr/>
    </dgm:pt>
    <dgm:pt modelId="{00549AE8-6DF0-7D40-8F40-DD08273B8BD3}" type="pres">
      <dgm:prSet presAssocID="{1E0D1B48-31E7-D744-A56F-F805F04FDF1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6E3AA10-3A57-A740-A02E-6E569DF53FC3}" srcId="{C5600E94-BCCB-0C4B-8042-78D852BDD5CC}" destId="{81B175D6-1D37-504B-B405-D4A48156D4B7}" srcOrd="1" destOrd="0" parTransId="{7FD01197-C26E-7742-887E-D7344B5070EB}" sibTransId="{E44B31CF-5DA4-B34F-A670-BB82AABDF275}"/>
    <dgm:cxn modelId="{8F015412-81E9-2145-B751-58370DA92E92}" type="presOf" srcId="{733E7CEA-E36D-8F4E-A057-7E642BC41E77}" destId="{1BC89DA1-C1B3-9247-AA70-7FE4421539EE}" srcOrd="0" destOrd="0" presId="urn:microsoft.com/office/officeart/2016/7/layout/BasicLinearProcessNumbered"/>
    <dgm:cxn modelId="{A67C3D2A-BFD3-B34F-BB4B-B7ED305EF81E}" srcId="{C5600E94-BCCB-0C4B-8042-78D852BDD5CC}" destId="{1CAFCE4A-3CCE-654E-972A-ADBD87B2822A}" srcOrd="0" destOrd="0" parTransId="{5CCC7912-B1C8-4941-A952-E59364308FA7}" sibTransId="{733E7CEA-E36D-8F4E-A057-7E642BC41E77}"/>
    <dgm:cxn modelId="{AE9AAF32-474C-1A46-A39F-EEDCBE103B65}" type="presOf" srcId="{81B175D6-1D37-504B-B405-D4A48156D4B7}" destId="{535F4E19-9B5C-8344-8F4C-9752C180A07E}" srcOrd="1" destOrd="0" presId="urn:microsoft.com/office/officeart/2016/7/layout/BasicLinearProcessNumbered"/>
    <dgm:cxn modelId="{B8B8EC3A-0109-FA4A-B2EE-F057F982135D}" type="presOf" srcId="{7477D951-2E09-4942-89EA-7934F6565613}" destId="{CCC752D9-B511-764D-9E5F-86AA91BCCE8E}" srcOrd="1" destOrd="0" presId="urn:microsoft.com/office/officeart/2016/7/layout/BasicLinearProcessNumbered"/>
    <dgm:cxn modelId="{08553840-FC3C-E049-A470-F139FEB1E9EE}" type="presOf" srcId="{1E0D1B48-31E7-D744-A56F-F805F04FDF1D}" destId="{7513E18F-82B9-1D41-A343-554810C68B24}" srcOrd="0" destOrd="0" presId="urn:microsoft.com/office/officeart/2016/7/layout/BasicLinearProcessNumbered"/>
    <dgm:cxn modelId="{30B20242-2BEF-2345-8EF8-49C87292ADB8}" type="presOf" srcId="{1E0D1B48-31E7-D744-A56F-F805F04FDF1D}" destId="{00549AE8-6DF0-7D40-8F40-DD08273B8BD3}" srcOrd="1" destOrd="0" presId="urn:microsoft.com/office/officeart/2016/7/layout/BasicLinearProcessNumbered"/>
    <dgm:cxn modelId="{53E40D65-B19E-224C-8F8E-C39742BE58BA}" type="presOf" srcId="{1CAFCE4A-3CCE-654E-972A-ADBD87B2822A}" destId="{43075BFE-B491-A547-BDB1-20EEC2D1BE3A}" srcOrd="0" destOrd="0" presId="urn:microsoft.com/office/officeart/2016/7/layout/BasicLinearProcessNumbered"/>
    <dgm:cxn modelId="{1CAB2D69-2B80-0542-9061-A211C8532551}" type="presOf" srcId="{2E6C66D3-A2D3-F34D-A2D9-FB76FBCEE28D}" destId="{F2BAFD5A-14C2-1643-870C-135D537A99A2}" srcOrd="0" destOrd="0" presId="urn:microsoft.com/office/officeart/2016/7/layout/BasicLinearProcessNumbered"/>
    <dgm:cxn modelId="{A0FD2C86-03E8-1344-B26D-14CF4056F8F4}" srcId="{C5600E94-BCCB-0C4B-8042-78D852BDD5CC}" destId="{1E0D1B48-31E7-D744-A56F-F805F04FDF1D}" srcOrd="4" destOrd="0" parTransId="{E1F0F80E-3FE8-1344-821B-51D1D747F770}" sibTransId="{2E6C66D3-A2D3-F34D-A2D9-FB76FBCEE28D}"/>
    <dgm:cxn modelId="{1B0E94A8-FF4B-B849-ADF3-0377926232DF}" type="presOf" srcId="{F6BB5DD4-A460-5A48-A783-48D261642931}" destId="{6D3FC7C9-424A-8B49-A948-34FF4DF0829A}" srcOrd="0" destOrd="0" presId="urn:microsoft.com/office/officeart/2016/7/layout/BasicLinearProcessNumbered"/>
    <dgm:cxn modelId="{345C3CA9-189D-A945-A24C-E9DB0996F1D3}" type="presOf" srcId="{F6BB5DD4-A460-5A48-A783-48D261642931}" destId="{1805CE2A-BF21-7A4F-958C-A2578D6AD6C1}" srcOrd="1" destOrd="0" presId="urn:microsoft.com/office/officeart/2016/7/layout/BasicLinearProcessNumbered"/>
    <dgm:cxn modelId="{B92110B1-56A4-4247-B348-B1D289AEEE5B}" type="presOf" srcId="{1CAFCE4A-3CCE-654E-972A-ADBD87B2822A}" destId="{DF9F1765-EB19-DE4E-B7BB-149A4381578E}" srcOrd="1" destOrd="0" presId="urn:microsoft.com/office/officeart/2016/7/layout/BasicLinearProcessNumbered"/>
    <dgm:cxn modelId="{DE03E9B4-6CC0-E84D-8561-57592AA2CC15}" type="presOf" srcId="{E44B31CF-5DA4-B34F-A670-BB82AABDF275}" destId="{19228907-7F3A-6C42-83DF-296B920F1BF9}" srcOrd="0" destOrd="0" presId="urn:microsoft.com/office/officeart/2016/7/layout/BasicLinearProcessNumbered"/>
    <dgm:cxn modelId="{DE85A3B6-DBC6-1645-BB5B-77C82C5CF394}" srcId="{C5600E94-BCCB-0C4B-8042-78D852BDD5CC}" destId="{F6BB5DD4-A460-5A48-A783-48D261642931}" srcOrd="2" destOrd="0" parTransId="{64AE3C99-B630-E64E-A482-EC0B1AFA6445}" sibTransId="{EB98ABEC-47A8-664F-A03F-8435EBCBDE8E}"/>
    <dgm:cxn modelId="{0B4ADBBE-4415-F344-9EF6-B49833547E71}" type="presOf" srcId="{2A413C56-10F1-C54D-B8B8-A8D93702C18B}" destId="{6EC27649-BA5C-A24E-93B2-C20C64F94F58}" srcOrd="0" destOrd="0" presId="urn:microsoft.com/office/officeart/2016/7/layout/BasicLinearProcessNumbered"/>
    <dgm:cxn modelId="{1076B1D6-97D1-604D-A301-D3AC8BD3E741}" type="presOf" srcId="{EB98ABEC-47A8-664F-A03F-8435EBCBDE8E}" destId="{E43AB51C-355C-5B4F-ABB5-30805E18A766}" srcOrd="0" destOrd="0" presId="urn:microsoft.com/office/officeart/2016/7/layout/BasicLinearProcessNumbered"/>
    <dgm:cxn modelId="{F813F2E0-8C50-4B44-8F86-B0A48C853662}" type="presOf" srcId="{C5600E94-BCCB-0C4B-8042-78D852BDD5CC}" destId="{358433A0-8F95-974C-9FCB-D53927160C87}" srcOrd="0" destOrd="0" presId="urn:microsoft.com/office/officeart/2016/7/layout/BasicLinearProcessNumbered"/>
    <dgm:cxn modelId="{5C0086E1-6ABC-3043-821E-C27B2B3E9850}" srcId="{C5600E94-BCCB-0C4B-8042-78D852BDD5CC}" destId="{7477D951-2E09-4942-89EA-7934F6565613}" srcOrd="3" destOrd="0" parTransId="{5E81139B-94BD-4640-BCEE-7A9DBAA0C9B2}" sibTransId="{2A413C56-10F1-C54D-B8B8-A8D93702C18B}"/>
    <dgm:cxn modelId="{12B4D9E2-2066-204F-852E-EC10BBD2AF9A}" type="presOf" srcId="{81B175D6-1D37-504B-B405-D4A48156D4B7}" destId="{6168B7EA-8697-EA41-81E0-685BF4869314}" srcOrd="0" destOrd="0" presId="urn:microsoft.com/office/officeart/2016/7/layout/BasicLinearProcessNumbered"/>
    <dgm:cxn modelId="{83027BF7-1499-C341-85A4-27C871BC4E9B}" type="presOf" srcId="{7477D951-2E09-4942-89EA-7934F6565613}" destId="{4E5FCF33-2108-F448-993F-20B70B512E33}" srcOrd="0" destOrd="0" presId="urn:microsoft.com/office/officeart/2016/7/layout/BasicLinearProcessNumbered"/>
    <dgm:cxn modelId="{1EBC9912-59CC-C84F-9655-A67B6F1E0202}" type="presParOf" srcId="{358433A0-8F95-974C-9FCB-D53927160C87}" destId="{8C9FC334-51A8-994F-882C-412332E73727}" srcOrd="0" destOrd="0" presId="urn:microsoft.com/office/officeart/2016/7/layout/BasicLinearProcessNumbered"/>
    <dgm:cxn modelId="{3F5B5125-6664-0940-8700-E5F2D8D33A7E}" type="presParOf" srcId="{8C9FC334-51A8-994F-882C-412332E73727}" destId="{43075BFE-B491-A547-BDB1-20EEC2D1BE3A}" srcOrd="0" destOrd="0" presId="urn:microsoft.com/office/officeart/2016/7/layout/BasicLinearProcessNumbered"/>
    <dgm:cxn modelId="{5E9C3AFD-4107-194C-A91C-F28CA9E61425}" type="presParOf" srcId="{8C9FC334-51A8-994F-882C-412332E73727}" destId="{1BC89DA1-C1B3-9247-AA70-7FE4421539EE}" srcOrd="1" destOrd="0" presId="urn:microsoft.com/office/officeart/2016/7/layout/BasicLinearProcessNumbered"/>
    <dgm:cxn modelId="{AA60A00E-A17A-EA44-945F-597B8B277F72}" type="presParOf" srcId="{8C9FC334-51A8-994F-882C-412332E73727}" destId="{2B4946D5-495A-F642-B7F9-E4C38A947DEC}" srcOrd="2" destOrd="0" presId="urn:microsoft.com/office/officeart/2016/7/layout/BasicLinearProcessNumbered"/>
    <dgm:cxn modelId="{D4154DA6-2000-184A-A5C4-6FF4F862546E}" type="presParOf" srcId="{8C9FC334-51A8-994F-882C-412332E73727}" destId="{DF9F1765-EB19-DE4E-B7BB-149A4381578E}" srcOrd="3" destOrd="0" presId="urn:microsoft.com/office/officeart/2016/7/layout/BasicLinearProcessNumbered"/>
    <dgm:cxn modelId="{63EC0C6A-74F4-084D-B22D-FF27ACB9A7C5}" type="presParOf" srcId="{358433A0-8F95-974C-9FCB-D53927160C87}" destId="{CC67AC92-C70D-D94C-8691-2F05DC61EAD1}" srcOrd="1" destOrd="0" presId="urn:microsoft.com/office/officeart/2016/7/layout/BasicLinearProcessNumbered"/>
    <dgm:cxn modelId="{E06C616D-D94B-664A-AA38-5F3BFA1B7D82}" type="presParOf" srcId="{358433A0-8F95-974C-9FCB-D53927160C87}" destId="{6220B2A1-CECA-EE4F-B858-1230429A167B}" srcOrd="2" destOrd="0" presId="urn:microsoft.com/office/officeart/2016/7/layout/BasicLinearProcessNumbered"/>
    <dgm:cxn modelId="{8ADE78DA-1F40-9641-B6A0-CBF9CE8E3DAD}" type="presParOf" srcId="{6220B2A1-CECA-EE4F-B858-1230429A167B}" destId="{6168B7EA-8697-EA41-81E0-685BF4869314}" srcOrd="0" destOrd="0" presId="urn:microsoft.com/office/officeart/2016/7/layout/BasicLinearProcessNumbered"/>
    <dgm:cxn modelId="{BB1631AB-4FF2-0047-9C1C-238A31F369BB}" type="presParOf" srcId="{6220B2A1-CECA-EE4F-B858-1230429A167B}" destId="{19228907-7F3A-6C42-83DF-296B920F1BF9}" srcOrd="1" destOrd="0" presId="urn:microsoft.com/office/officeart/2016/7/layout/BasicLinearProcessNumbered"/>
    <dgm:cxn modelId="{AE645CA2-9D6B-AF4F-A6E8-244D27569E23}" type="presParOf" srcId="{6220B2A1-CECA-EE4F-B858-1230429A167B}" destId="{77231434-38E5-F441-92A8-E236015BF94B}" srcOrd="2" destOrd="0" presId="urn:microsoft.com/office/officeart/2016/7/layout/BasicLinearProcessNumbered"/>
    <dgm:cxn modelId="{D617A796-D257-864E-BD20-CCC18DAE6AB6}" type="presParOf" srcId="{6220B2A1-CECA-EE4F-B858-1230429A167B}" destId="{535F4E19-9B5C-8344-8F4C-9752C180A07E}" srcOrd="3" destOrd="0" presId="urn:microsoft.com/office/officeart/2016/7/layout/BasicLinearProcessNumbered"/>
    <dgm:cxn modelId="{92A71842-36BD-2E4B-B460-07DAE39EEDE9}" type="presParOf" srcId="{358433A0-8F95-974C-9FCB-D53927160C87}" destId="{A04948FC-0CBB-834B-82E5-D3C46F317683}" srcOrd="3" destOrd="0" presId="urn:microsoft.com/office/officeart/2016/7/layout/BasicLinearProcessNumbered"/>
    <dgm:cxn modelId="{35D8BFAB-88FF-014D-B144-9FA4AD431C25}" type="presParOf" srcId="{358433A0-8F95-974C-9FCB-D53927160C87}" destId="{AEE9FD88-D0D2-EF4E-BC6B-6440E53B32FD}" srcOrd="4" destOrd="0" presId="urn:microsoft.com/office/officeart/2016/7/layout/BasicLinearProcessNumbered"/>
    <dgm:cxn modelId="{DFA7649E-946A-4041-8C83-A504AF1C0ACF}" type="presParOf" srcId="{AEE9FD88-D0D2-EF4E-BC6B-6440E53B32FD}" destId="{6D3FC7C9-424A-8B49-A948-34FF4DF0829A}" srcOrd="0" destOrd="0" presId="urn:microsoft.com/office/officeart/2016/7/layout/BasicLinearProcessNumbered"/>
    <dgm:cxn modelId="{535F8DAB-43AD-DF41-BF5B-D80A5D6D206C}" type="presParOf" srcId="{AEE9FD88-D0D2-EF4E-BC6B-6440E53B32FD}" destId="{E43AB51C-355C-5B4F-ABB5-30805E18A766}" srcOrd="1" destOrd="0" presId="urn:microsoft.com/office/officeart/2016/7/layout/BasicLinearProcessNumbered"/>
    <dgm:cxn modelId="{292A62E9-F74E-1C4C-9869-1D3688AC29DD}" type="presParOf" srcId="{AEE9FD88-D0D2-EF4E-BC6B-6440E53B32FD}" destId="{8A8C131B-69DA-2149-8B1F-BA1844C6A47D}" srcOrd="2" destOrd="0" presId="urn:microsoft.com/office/officeart/2016/7/layout/BasicLinearProcessNumbered"/>
    <dgm:cxn modelId="{DFC0B87A-04E0-614D-8178-448C7AE196D2}" type="presParOf" srcId="{AEE9FD88-D0D2-EF4E-BC6B-6440E53B32FD}" destId="{1805CE2A-BF21-7A4F-958C-A2578D6AD6C1}" srcOrd="3" destOrd="0" presId="urn:microsoft.com/office/officeart/2016/7/layout/BasicLinearProcessNumbered"/>
    <dgm:cxn modelId="{6CFBEB32-0C3B-AE49-927E-6DD7DFA9A276}" type="presParOf" srcId="{358433A0-8F95-974C-9FCB-D53927160C87}" destId="{4E52D081-94FB-F043-8A45-53465717ED48}" srcOrd="5" destOrd="0" presId="urn:microsoft.com/office/officeart/2016/7/layout/BasicLinearProcessNumbered"/>
    <dgm:cxn modelId="{E172DB6D-8277-624D-AE37-2B4F2C3A6126}" type="presParOf" srcId="{358433A0-8F95-974C-9FCB-D53927160C87}" destId="{9D8C3246-22D6-444D-8C82-A51702398080}" srcOrd="6" destOrd="0" presId="urn:microsoft.com/office/officeart/2016/7/layout/BasicLinearProcessNumbered"/>
    <dgm:cxn modelId="{C4C26150-C456-6A42-8BC1-9C32B1A5A05D}" type="presParOf" srcId="{9D8C3246-22D6-444D-8C82-A51702398080}" destId="{4E5FCF33-2108-F448-993F-20B70B512E33}" srcOrd="0" destOrd="0" presId="urn:microsoft.com/office/officeart/2016/7/layout/BasicLinearProcessNumbered"/>
    <dgm:cxn modelId="{49A335CD-8DEB-8A42-8E29-67828C8C0E94}" type="presParOf" srcId="{9D8C3246-22D6-444D-8C82-A51702398080}" destId="{6EC27649-BA5C-A24E-93B2-C20C64F94F58}" srcOrd="1" destOrd="0" presId="urn:microsoft.com/office/officeart/2016/7/layout/BasicLinearProcessNumbered"/>
    <dgm:cxn modelId="{5FE6B380-60F7-4142-80F3-FB86612D583D}" type="presParOf" srcId="{9D8C3246-22D6-444D-8C82-A51702398080}" destId="{45302075-05F5-6E48-97FA-122B4DA0BEEA}" srcOrd="2" destOrd="0" presId="urn:microsoft.com/office/officeart/2016/7/layout/BasicLinearProcessNumbered"/>
    <dgm:cxn modelId="{316AA038-D873-3E4D-9F45-BAC4DB161103}" type="presParOf" srcId="{9D8C3246-22D6-444D-8C82-A51702398080}" destId="{CCC752D9-B511-764D-9E5F-86AA91BCCE8E}" srcOrd="3" destOrd="0" presId="urn:microsoft.com/office/officeart/2016/7/layout/BasicLinearProcessNumbered"/>
    <dgm:cxn modelId="{C99A107C-E050-934B-9A0D-3581F8A9085C}" type="presParOf" srcId="{358433A0-8F95-974C-9FCB-D53927160C87}" destId="{2B74984C-A493-2C40-BDC6-0981ACD71CA5}" srcOrd="7" destOrd="0" presId="urn:microsoft.com/office/officeart/2016/7/layout/BasicLinearProcessNumbered"/>
    <dgm:cxn modelId="{0937F132-ADCE-5547-B11B-D8B1A1F9541A}" type="presParOf" srcId="{358433A0-8F95-974C-9FCB-D53927160C87}" destId="{34B16291-76B6-C641-9D33-2CAF999FAACA}" srcOrd="8" destOrd="0" presId="urn:microsoft.com/office/officeart/2016/7/layout/BasicLinearProcessNumbered"/>
    <dgm:cxn modelId="{56FF2A04-16CE-7643-891C-7EA5B87BC99E}" type="presParOf" srcId="{34B16291-76B6-C641-9D33-2CAF999FAACA}" destId="{7513E18F-82B9-1D41-A343-554810C68B24}" srcOrd="0" destOrd="0" presId="urn:microsoft.com/office/officeart/2016/7/layout/BasicLinearProcessNumbered"/>
    <dgm:cxn modelId="{3F77FAF6-6EEA-1440-9407-D90E7D9ACDAA}" type="presParOf" srcId="{34B16291-76B6-C641-9D33-2CAF999FAACA}" destId="{F2BAFD5A-14C2-1643-870C-135D537A99A2}" srcOrd="1" destOrd="0" presId="urn:microsoft.com/office/officeart/2016/7/layout/BasicLinearProcessNumbered"/>
    <dgm:cxn modelId="{2AA244A2-49D7-8A4D-B1ED-3D712D0731DC}" type="presParOf" srcId="{34B16291-76B6-C641-9D33-2CAF999FAACA}" destId="{62BBE552-4C6C-624A-B212-DB6798DF31B5}" srcOrd="2" destOrd="0" presId="urn:microsoft.com/office/officeart/2016/7/layout/BasicLinearProcessNumbered"/>
    <dgm:cxn modelId="{B03BAB2E-3563-8347-BF15-AF5B5326BCC1}" type="presParOf" srcId="{34B16291-76B6-C641-9D33-2CAF999FAACA}" destId="{00549AE8-6DF0-7D40-8F40-DD08273B8BD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C1C91-597A-44AD-89D3-9C780724948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480CF-0324-4927-AA80-606B89EE434C}">
      <dgm:prSet/>
      <dgm:spPr/>
      <dgm:t>
        <a:bodyPr/>
        <a:lstStyle/>
        <a:p>
          <a:pPr>
            <a:defRPr b="1"/>
          </a:pPr>
          <a:r>
            <a:rPr lang="en-IL"/>
            <a:t>Server Side</a:t>
          </a:r>
          <a:endParaRPr lang="en-US"/>
        </a:p>
      </dgm:t>
    </dgm:pt>
    <dgm:pt modelId="{FA96FDB6-E487-4A8E-B3C1-BA17AEEB6EEA}" type="parTrans" cxnId="{CEFBDB38-048E-4C41-A41E-6BA6D028A3DD}">
      <dgm:prSet/>
      <dgm:spPr/>
      <dgm:t>
        <a:bodyPr/>
        <a:lstStyle/>
        <a:p>
          <a:endParaRPr lang="en-US"/>
        </a:p>
      </dgm:t>
    </dgm:pt>
    <dgm:pt modelId="{E8115F26-FA9E-4803-9A02-809A68CDD6A0}" type="sibTrans" cxnId="{CEFBDB38-048E-4C41-A41E-6BA6D028A3DD}">
      <dgm:prSet/>
      <dgm:spPr/>
      <dgm:t>
        <a:bodyPr/>
        <a:lstStyle/>
        <a:p>
          <a:endParaRPr lang="en-US"/>
        </a:p>
      </dgm:t>
    </dgm:pt>
    <dgm:pt modelId="{F21634DD-AB82-4D40-8CF5-45B1564B01C1}">
      <dgm:prSet/>
      <dgm:spPr/>
      <dgm:t>
        <a:bodyPr/>
        <a:lstStyle/>
        <a:p>
          <a:r>
            <a:rPr lang="en-IL" baseline="0"/>
            <a:t>AWS infrastructure – EKS, DynamoDB.</a:t>
          </a:r>
          <a:endParaRPr lang="en-US"/>
        </a:p>
      </dgm:t>
    </dgm:pt>
    <dgm:pt modelId="{983E5B43-A624-4EBA-AF03-1659E73600C8}" type="parTrans" cxnId="{08A76D26-4821-46AE-8D8E-7CCF8D3BD0AA}">
      <dgm:prSet/>
      <dgm:spPr/>
      <dgm:t>
        <a:bodyPr/>
        <a:lstStyle/>
        <a:p>
          <a:endParaRPr lang="en-US"/>
        </a:p>
      </dgm:t>
    </dgm:pt>
    <dgm:pt modelId="{79AD38F3-1FBB-4330-88D1-7E876E93A15A}" type="sibTrans" cxnId="{08A76D26-4821-46AE-8D8E-7CCF8D3BD0AA}">
      <dgm:prSet/>
      <dgm:spPr/>
      <dgm:t>
        <a:bodyPr/>
        <a:lstStyle/>
        <a:p>
          <a:endParaRPr lang="en-US"/>
        </a:p>
      </dgm:t>
    </dgm:pt>
    <dgm:pt modelId="{5A32BA12-4AB1-4517-9080-37E446F90C6B}">
      <dgm:prSet/>
      <dgm:spPr/>
      <dgm:t>
        <a:bodyPr/>
        <a:lstStyle/>
        <a:p>
          <a:r>
            <a:rPr lang="en-IL" baseline="0"/>
            <a:t>Programming language – Python (3-rd party packs – Ansible-runner, Flask).</a:t>
          </a:r>
          <a:endParaRPr lang="en-US"/>
        </a:p>
      </dgm:t>
    </dgm:pt>
    <dgm:pt modelId="{0A251BA9-F1E3-408C-B9AA-DEADE1532979}" type="parTrans" cxnId="{F832725F-73B6-4D92-BE75-3754DB7C1AB8}">
      <dgm:prSet/>
      <dgm:spPr/>
      <dgm:t>
        <a:bodyPr/>
        <a:lstStyle/>
        <a:p>
          <a:endParaRPr lang="en-US"/>
        </a:p>
      </dgm:t>
    </dgm:pt>
    <dgm:pt modelId="{E13F3B6E-236E-4B80-8CA6-3EE2697D600F}" type="sibTrans" cxnId="{F832725F-73B6-4D92-BE75-3754DB7C1AB8}">
      <dgm:prSet/>
      <dgm:spPr/>
      <dgm:t>
        <a:bodyPr/>
        <a:lstStyle/>
        <a:p>
          <a:endParaRPr lang="en-US"/>
        </a:p>
      </dgm:t>
    </dgm:pt>
    <dgm:pt modelId="{AB828D77-9CF3-4BA8-93B0-DAC0D1629758}">
      <dgm:prSet/>
      <dgm:spPr/>
      <dgm:t>
        <a:bodyPr/>
        <a:lstStyle/>
        <a:p>
          <a:r>
            <a:rPr lang="en-IL" baseline="0"/>
            <a:t>Other – Ansible.</a:t>
          </a:r>
          <a:endParaRPr lang="en-US"/>
        </a:p>
      </dgm:t>
    </dgm:pt>
    <dgm:pt modelId="{EF4B298A-1146-4BE7-AE0F-CA10136352D5}" type="parTrans" cxnId="{98F0B441-68F3-4C39-BECD-949C2D4EAB3A}">
      <dgm:prSet/>
      <dgm:spPr/>
      <dgm:t>
        <a:bodyPr/>
        <a:lstStyle/>
        <a:p>
          <a:endParaRPr lang="en-US"/>
        </a:p>
      </dgm:t>
    </dgm:pt>
    <dgm:pt modelId="{9D3EC026-7170-4B0C-B206-8CB893D1C45B}" type="sibTrans" cxnId="{98F0B441-68F3-4C39-BECD-949C2D4EAB3A}">
      <dgm:prSet/>
      <dgm:spPr/>
      <dgm:t>
        <a:bodyPr/>
        <a:lstStyle/>
        <a:p>
          <a:endParaRPr lang="en-US"/>
        </a:p>
      </dgm:t>
    </dgm:pt>
    <dgm:pt modelId="{CD086EFA-41FA-41E2-AD16-A7E84FF7BD36}">
      <dgm:prSet/>
      <dgm:spPr/>
      <dgm:t>
        <a:bodyPr/>
        <a:lstStyle/>
        <a:p>
          <a:pPr>
            <a:defRPr b="1"/>
          </a:pPr>
          <a:r>
            <a:rPr lang="en-IL"/>
            <a:t>Client Side</a:t>
          </a:r>
          <a:endParaRPr lang="en-US"/>
        </a:p>
      </dgm:t>
    </dgm:pt>
    <dgm:pt modelId="{4B646B13-BE22-4B7E-B92A-471C665923B9}" type="parTrans" cxnId="{2175CC67-0E12-4F44-8A78-2E8AEBEFF3B4}">
      <dgm:prSet/>
      <dgm:spPr/>
      <dgm:t>
        <a:bodyPr/>
        <a:lstStyle/>
        <a:p>
          <a:endParaRPr lang="en-US"/>
        </a:p>
      </dgm:t>
    </dgm:pt>
    <dgm:pt modelId="{496984BC-4E90-4DEE-8F51-16AD14DD3A93}" type="sibTrans" cxnId="{2175CC67-0E12-4F44-8A78-2E8AEBEFF3B4}">
      <dgm:prSet/>
      <dgm:spPr/>
      <dgm:t>
        <a:bodyPr/>
        <a:lstStyle/>
        <a:p>
          <a:endParaRPr lang="en-US"/>
        </a:p>
      </dgm:t>
    </dgm:pt>
    <dgm:pt modelId="{5C637D67-4F5B-4CD1-9FC7-CA11EFF1960C}">
      <dgm:prSet/>
      <dgm:spPr/>
      <dgm:t>
        <a:bodyPr/>
        <a:lstStyle/>
        <a:p>
          <a:r>
            <a:rPr lang="en-IL" baseline="0"/>
            <a:t>AWS infrastructure – S3, CloudFront.</a:t>
          </a:r>
          <a:endParaRPr lang="en-US"/>
        </a:p>
      </dgm:t>
    </dgm:pt>
    <dgm:pt modelId="{02F58A69-E3BA-4338-8FDA-EB80BF524E7D}" type="parTrans" cxnId="{EB0F1E45-C1C3-4982-A84A-2767FEC9367F}">
      <dgm:prSet/>
      <dgm:spPr/>
      <dgm:t>
        <a:bodyPr/>
        <a:lstStyle/>
        <a:p>
          <a:endParaRPr lang="en-US"/>
        </a:p>
      </dgm:t>
    </dgm:pt>
    <dgm:pt modelId="{D06A02E3-DD07-4CE6-A789-02CB089A3E06}" type="sibTrans" cxnId="{EB0F1E45-C1C3-4982-A84A-2767FEC9367F}">
      <dgm:prSet/>
      <dgm:spPr/>
      <dgm:t>
        <a:bodyPr/>
        <a:lstStyle/>
        <a:p>
          <a:endParaRPr lang="en-US"/>
        </a:p>
      </dgm:t>
    </dgm:pt>
    <dgm:pt modelId="{404FFA14-2CE1-44E7-94E9-03D65C0DBAE0}">
      <dgm:prSet/>
      <dgm:spPr/>
      <dgm:t>
        <a:bodyPr/>
        <a:lstStyle/>
        <a:p>
          <a:r>
            <a:rPr lang="en-IL" baseline="0"/>
            <a:t>Programming language – JavaScript (React framework)</a:t>
          </a:r>
          <a:endParaRPr lang="en-US"/>
        </a:p>
      </dgm:t>
    </dgm:pt>
    <dgm:pt modelId="{0D0006B9-13ED-4172-AB00-415FD6A0910E}" type="parTrans" cxnId="{2FDD7000-4F09-4E06-828A-B0BAEB304A25}">
      <dgm:prSet/>
      <dgm:spPr/>
      <dgm:t>
        <a:bodyPr/>
        <a:lstStyle/>
        <a:p>
          <a:endParaRPr lang="en-US"/>
        </a:p>
      </dgm:t>
    </dgm:pt>
    <dgm:pt modelId="{03093F20-6D77-4F5E-97C6-51AFDD5B4EAC}" type="sibTrans" cxnId="{2FDD7000-4F09-4E06-828A-B0BAEB304A25}">
      <dgm:prSet/>
      <dgm:spPr/>
      <dgm:t>
        <a:bodyPr/>
        <a:lstStyle/>
        <a:p>
          <a:endParaRPr lang="en-US"/>
        </a:p>
      </dgm:t>
    </dgm:pt>
    <dgm:pt modelId="{EFDDCD88-3B5D-8E46-A31B-13328939AAE9}" type="pres">
      <dgm:prSet presAssocID="{885C1C91-597A-44AD-89D3-9C7807249489}" presName="linear" presStyleCnt="0">
        <dgm:presLayoutVars>
          <dgm:dir/>
          <dgm:animLvl val="lvl"/>
          <dgm:resizeHandles val="exact"/>
        </dgm:presLayoutVars>
      </dgm:prSet>
      <dgm:spPr/>
    </dgm:pt>
    <dgm:pt modelId="{7E60F0CE-28C9-8942-BB7F-7C1ACF5ED277}" type="pres">
      <dgm:prSet presAssocID="{721480CF-0324-4927-AA80-606B89EE434C}" presName="parentLin" presStyleCnt="0"/>
      <dgm:spPr/>
    </dgm:pt>
    <dgm:pt modelId="{94810DC0-5156-0245-9479-4527013ABDA0}" type="pres">
      <dgm:prSet presAssocID="{721480CF-0324-4927-AA80-606B89EE434C}" presName="parentLeftMargin" presStyleLbl="node1" presStyleIdx="0" presStyleCnt="2"/>
      <dgm:spPr/>
    </dgm:pt>
    <dgm:pt modelId="{05D5A85A-8687-474A-BAA0-85A17B0CE675}" type="pres">
      <dgm:prSet presAssocID="{721480CF-0324-4927-AA80-606B89EE43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23A414-6278-CB42-8919-45DBE66A820D}" type="pres">
      <dgm:prSet presAssocID="{721480CF-0324-4927-AA80-606B89EE434C}" presName="negativeSpace" presStyleCnt="0"/>
      <dgm:spPr/>
    </dgm:pt>
    <dgm:pt modelId="{E2711EC2-CA53-4B40-B6DD-FCAA6EC43E38}" type="pres">
      <dgm:prSet presAssocID="{721480CF-0324-4927-AA80-606B89EE434C}" presName="childText" presStyleLbl="conFgAcc1" presStyleIdx="0" presStyleCnt="2">
        <dgm:presLayoutVars>
          <dgm:bulletEnabled val="1"/>
        </dgm:presLayoutVars>
      </dgm:prSet>
      <dgm:spPr/>
    </dgm:pt>
    <dgm:pt modelId="{B479F411-F9E3-8541-90D3-1BD3CCAF0DFA}" type="pres">
      <dgm:prSet presAssocID="{E8115F26-FA9E-4803-9A02-809A68CDD6A0}" presName="spaceBetweenRectangles" presStyleCnt="0"/>
      <dgm:spPr/>
    </dgm:pt>
    <dgm:pt modelId="{644D4B18-8CF9-C846-9B4A-BAF598273E8F}" type="pres">
      <dgm:prSet presAssocID="{CD086EFA-41FA-41E2-AD16-A7E84FF7BD36}" presName="parentLin" presStyleCnt="0"/>
      <dgm:spPr/>
    </dgm:pt>
    <dgm:pt modelId="{2B6468CD-BD79-1740-8E39-ADD746BAD21E}" type="pres">
      <dgm:prSet presAssocID="{CD086EFA-41FA-41E2-AD16-A7E84FF7BD36}" presName="parentLeftMargin" presStyleLbl="node1" presStyleIdx="0" presStyleCnt="2"/>
      <dgm:spPr/>
    </dgm:pt>
    <dgm:pt modelId="{C9CA0BA6-E302-1C49-BE3D-33FEA82506B6}" type="pres">
      <dgm:prSet presAssocID="{CD086EFA-41FA-41E2-AD16-A7E84FF7BD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6EC420-2B94-2441-A2FE-2BE0FB5EAF09}" type="pres">
      <dgm:prSet presAssocID="{CD086EFA-41FA-41E2-AD16-A7E84FF7BD36}" presName="negativeSpace" presStyleCnt="0"/>
      <dgm:spPr/>
    </dgm:pt>
    <dgm:pt modelId="{DB4F0DDF-F266-BD46-A06C-8CF4E68E0595}" type="pres">
      <dgm:prSet presAssocID="{CD086EFA-41FA-41E2-AD16-A7E84FF7BD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DD7000-4F09-4E06-828A-B0BAEB304A25}" srcId="{CD086EFA-41FA-41E2-AD16-A7E84FF7BD36}" destId="{404FFA14-2CE1-44E7-94E9-03D65C0DBAE0}" srcOrd="1" destOrd="0" parTransId="{0D0006B9-13ED-4172-AB00-415FD6A0910E}" sibTransId="{03093F20-6D77-4F5E-97C6-51AFDD5B4EAC}"/>
    <dgm:cxn modelId="{0949D90B-0C27-274E-8627-5C6A0703A32A}" type="presOf" srcId="{721480CF-0324-4927-AA80-606B89EE434C}" destId="{94810DC0-5156-0245-9479-4527013ABDA0}" srcOrd="0" destOrd="0" presId="urn:microsoft.com/office/officeart/2005/8/layout/list1"/>
    <dgm:cxn modelId="{5E87D70D-80C4-DE44-B921-5763CAC3ACC2}" type="presOf" srcId="{885C1C91-597A-44AD-89D3-9C7807249489}" destId="{EFDDCD88-3B5D-8E46-A31B-13328939AAE9}" srcOrd="0" destOrd="0" presId="urn:microsoft.com/office/officeart/2005/8/layout/list1"/>
    <dgm:cxn modelId="{E65DD120-2E68-7F45-9C7B-1A7F6BCED2F5}" type="presOf" srcId="{5C637D67-4F5B-4CD1-9FC7-CA11EFF1960C}" destId="{DB4F0DDF-F266-BD46-A06C-8CF4E68E0595}" srcOrd="0" destOrd="0" presId="urn:microsoft.com/office/officeart/2005/8/layout/list1"/>
    <dgm:cxn modelId="{08A76D26-4821-46AE-8D8E-7CCF8D3BD0AA}" srcId="{721480CF-0324-4927-AA80-606B89EE434C}" destId="{F21634DD-AB82-4D40-8CF5-45B1564B01C1}" srcOrd="0" destOrd="0" parTransId="{983E5B43-A624-4EBA-AF03-1659E73600C8}" sibTransId="{79AD38F3-1FBB-4330-88D1-7E876E93A15A}"/>
    <dgm:cxn modelId="{308DB129-7E9B-D944-9128-ABEFCC82D774}" type="presOf" srcId="{CD086EFA-41FA-41E2-AD16-A7E84FF7BD36}" destId="{C9CA0BA6-E302-1C49-BE3D-33FEA82506B6}" srcOrd="1" destOrd="0" presId="urn:microsoft.com/office/officeart/2005/8/layout/list1"/>
    <dgm:cxn modelId="{CEFBDB38-048E-4C41-A41E-6BA6D028A3DD}" srcId="{885C1C91-597A-44AD-89D3-9C7807249489}" destId="{721480CF-0324-4927-AA80-606B89EE434C}" srcOrd="0" destOrd="0" parTransId="{FA96FDB6-E487-4A8E-B3C1-BA17AEEB6EEA}" sibTransId="{E8115F26-FA9E-4803-9A02-809A68CDD6A0}"/>
    <dgm:cxn modelId="{7A9DB340-FD1B-1544-AEF2-89630680477B}" type="presOf" srcId="{404FFA14-2CE1-44E7-94E9-03D65C0DBAE0}" destId="{DB4F0DDF-F266-BD46-A06C-8CF4E68E0595}" srcOrd="0" destOrd="1" presId="urn:microsoft.com/office/officeart/2005/8/layout/list1"/>
    <dgm:cxn modelId="{98F0B441-68F3-4C39-BECD-949C2D4EAB3A}" srcId="{721480CF-0324-4927-AA80-606B89EE434C}" destId="{AB828D77-9CF3-4BA8-93B0-DAC0D1629758}" srcOrd="2" destOrd="0" parTransId="{EF4B298A-1146-4BE7-AE0F-CA10136352D5}" sibTransId="{9D3EC026-7170-4B0C-B206-8CB893D1C45B}"/>
    <dgm:cxn modelId="{EB0F1E45-C1C3-4982-A84A-2767FEC9367F}" srcId="{CD086EFA-41FA-41E2-AD16-A7E84FF7BD36}" destId="{5C637D67-4F5B-4CD1-9FC7-CA11EFF1960C}" srcOrd="0" destOrd="0" parTransId="{02F58A69-E3BA-4338-8FDA-EB80BF524E7D}" sibTransId="{D06A02E3-DD07-4CE6-A789-02CB089A3E06}"/>
    <dgm:cxn modelId="{F832725F-73B6-4D92-BE75-3754DB7C1AB8}" srcId="{721480CF-0324-4927-AA80-606B89EE434C}" destId="{5A32BA12-4AB1-4517-9080-37E446F90C6B}" srcOrd="1" destOrd="0" parTransId="{0A251BA9-F1E3-408C-B9AA-DEADE1532979}" sibTransId="{E13F3B6E-236E-4B80-8CA6-3EE2697D600F}"/>
    <dgm:cxn modelId="{2175CC67-0E12-4F44-8A78-2E8AEBEFF3B4}" srcId="{885C1C91-597A-44AD-89D3-9C7807249489}" destId="{CD086EFA-41FA-41E2-AD16-A7E84FF7BD36}" srcOrd="1" destOrd="0" parTransId="{4B646B13-BE22-4B7E-B92A-471C665923B9}" sibTransId="{496984BC-4E90-4DEE-8F51-16AD14DD3A93}"/>
    <dgm:cxn modelId="{11193291-6BDE-8B43-8666-FB249A97DB25}" type="presOf" srcId="{AB828D77-9CF3-4BA8-93B0-DAC0D1629758}" destId="{E2711EC2-CA53-4B40-B6DD-FCAA6EC43E38}" srcOrd="0" destOrd="2" presId="urn:microsoft.com/office/officeart/2005/8/layout/list1"/>
    <dgm:cxn modelId="{C662CD9B-B037-8E4B-80E3-29955CC5A5D8}" type="presOf" srcId="{CD086EFA-41FA-41E2-AD16-A7E84FF7BD36}" destId="{2B6468CD-BD79-1740-8E39-ADD746BAD21E}" srcOrd="0" destOrd="0" presId="urn:microsoft.com/office/officeart/2005/8/layout/list1"/>
    <dgm:cxn modelId="{0D5213AC-8B59-D240-8D76-D5E1F3A9663A}" type="presOf" srcId="{F21634DD-AB82-4D40-8CF5-45B1564B01C1}" destId="{E2711EC2-CA53-4B40-B6DD-FCAA6EC43E38}" srcOrd="0" destOrd="0" presId="urn:microsoft.com/office/officeart/2005/8/layout/list1"/>
    <dgm:cxn modelId="{A49909E1-8DC1-2B4D-9644-2B9F12D6E979}" type="presOf" srcId="{721480CF-0324-4927-AA80-606B89EE434C}" destId="{05D5A85A-8687-474A-BAA0-85A17B0CE675}" srcOrd="1" destOrd="0" presId="urn:microsoft.com/office/officeart/2005/8/layout/list1"/>
    <dgm:cxn modelId="{64FE69F6-92EE-9844-80AF-E9F9D9691DDC}" type="presOf" srcId="{5A32BA12-4AB1-4517-9080-37E446F90C6B}" destId="{E2711EC2-CA53-4B40-B6DD-FCAA6EC43E38}" srcOrd="0" destOrd="1" presId="urn:microsoft.com/office/officeart/2005/8/layout/list1"/>
    <dgm:cxn modelId="{DBEA52BD-DEA4-2646-AF0E-E6BDF532D55F}" type="presParOf" srcId="{EFDDCD88-3B5D-8E46-A31B-13328939AAE9}" destId="{7E60F0CE-28C9-8942-BB7F-7C1ACF5ED277}" srcOrd="0" destOrd="0" presId="urn:microsoft.com/office/officeart/2005/8/layout/list1"/>
    <dgm:cxn modelId="{89D84944-F67E-D047-A94B-B2194F44A1D3}" type="presParOf" srcId="{7E60F0CE-28C9-8942-BB7F-7C1ACF5ED277}" destId="{94810DC0-5156-0245-9479-4527013ABDA0}" srcOrd="0" destOrd="0" presId="urn:microsoft.com/office/officeart/2005/8/layout/list1"/>
    <dgm:cxn modelId="{50F58BC3-4CC5-6A42-94C4-29BCD190FC1D}" type="presParOf" srcId="{7E60F0CE-28C9-8942-BB7F-7C1ACF5ED277}" destId="{05D5A85A-8687-474A-BAA0-85A17B0CE675}" srcOrd="1" destOrd="0" presId="urn:microsoft.com/office/officeart/2005/8/layout/list1"/>
    <dgm:cxn modelId="{10686665-B37C-8B4C-A6B9-171DAB00CA0E}" type="presParOf" srcId="{EFDDCD88-3B5D-8E46-A31B-13328939AAE9}" destId="{6E23A414-6278-CB42-8919-45DBE66A820D}" srcOrd="1" destOrd="0" presId="urn:microsoft.com/office/officeart/2005/8/layout/list1"/>
    <dgm:cxn modelId="{966E5007-CE7A-1543-9ED4-0C95CD0292FD}" type="presParOf" srcId="{EFDDCD88-3B5D-8E46-A31B-13328939AAE9}" destId="{E2711EC2-CA53-4B40-B6DD-FCAA6EC43E38}" srcOrd="2" destOrd="0" presId="urn:microsoft.com/office/officeart/2005/8/layout/list1"/>
    <dgm:cxn modelId="{21C81C01-E4A5-1542-8E72-877714FB7DA4}" type="presParOf" srcId="{EFDDCD88-3B5D-8E46-A31B-13328939AAE9}" destId="{B479F411-F9E3-8541-90D3-1BD3CCAF0DFA}" srcOrd="3" destOrd="0" presId="urn:microsoft.com/office/officeart/2005/8/layout/list1"/>
    <dgm:cxn modelId="{0D948C58-67EB-2A45-AED1-3402100D3915}" type="presParOf" srcId="{EFDDCD88-3B5D-8E46-A31B-13328939AAE9}" destId="{644D4B18-8CF9-C846-9B4A-BAF598273E8F}" srcOrd="4" destOrd="0" presId="urn:microsoft.com/office/officeart/2005/8/layout/list1"/>
    <dgm:cxn modelId="{DD91340C-D462-4D46-9E96-5814DAA39369}" type="presParOf" srcId="{644D4B18-8CF9-C846-9B4A-BAF598273E8F}" destId="{2B6468CD-BD79-1740-8E39-ADD746BAD21E}" srcOrd="0" destOrd="0" presId="urn:microsoft.com/office/officeart/2005/8/layout/list1"/>
    <dgm:cxn modelId="{6FEE6104-8F37-9145-B92E-00D023B6D4F5}" type="presParOf" srcId="{644D4B18-8CF9-C846-9B4A-BAF598273E8F}" destId="{C9CA0BA6-E302-1C49-BE3D-33FEA82506B6}" srcOrd="1" destOrd="0" presId="urn:microsoft.com/office/officeart/2005/8/layout/list1"/>
    <dgm:cxn modelId="{76162DF0-5081-E84A-B24E-AF7101817794}" type="presParOf" srcId="{EFDDCD88-3B5D-8E46-A31B-13328939AAE9}" destId="{926EC420-2B94-2441-A2FE-2BE0FB5EAF09}" srcOrd="5" destOrd="0" presId="urn:microsoft.com/office/officeart/2005/8/layout/list1"/>
    <dgm:cxn modelId="{09FC46DC-873C-1149-838A-ED6209FCEE57}" type="presParOf" srcId="{EFDDCD88-3B5D-8E46-A31B-13328939AAE9}" destId="{DB4F0DDF-F266-BD46-A06C-8CF4E68E05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75BFE-B491-A547-BDB1-20EEC2D1BE3A}">
      <dsp:nvSpPr>
        <dsp:cNvPr id="0" name=""/>
        <dsp:cNvSpPr/>
      </dsp:nvSpPr>
      <dsp:spPr>
        <a:xfrm>
          <a:off x="3282" y="418086"/>
          <a:ext cx="1777372" cy="24883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/>
            <a:t>Add/Delete user.</a:t>
          </a:r>
        </a:p>
      </dsp:txBody>
      <dsp:txXfrm>
        <a:off x="3282" y="1363648"/>
        <a:ext cx="1777372" cy="1492992"/>
      </dsp:txXfrm>
    </dsp:sp>
    <dsp:sp modelId="{1BC89DA1-C1B3-9247-AA70-7FE4421539EE}">
      <dsp:nvSpPr>
        <dsp:cNvPr id="0" name=""/>
        <dsp:cNvSpPr/>
      </dsp:nvSpPr>
      <dsp:spPr>
        <a:xfrm>
          <a:off x="518720" y="666918"/>
          <a:ext cx="746496" cy="7464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28042" y="776240"/>
        <a:ext cx="527852" cy="527852"/>
      </dsp:txXfrm>
    </dsp:sp>
    <dsp:sp modelId="{2B4946D5-495A-F642-B7F9-E4C38A947DEC}">
      <dsp:nvSpPr>
        <dsp:cNvPr id="0" name=""/>
        <dsp:cNvSpPr/>
      </dsp:nvSpPr>
      <dsp:spPr>
        <a:xfrm>
          <a:off x="3282" y="2906335"/>
          <a:ext cx="1777372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8B7EA-8697-EA41-81E0-685BF4869314}">
      <dsp:nvSpPr>
        <dsp:cNvPr id="0" name=""/>
        <dsp:cNvSpPr/>
      </dsp:nvSpPr>
      <dsp:spPr>
        <a:xfrm>
          <a:off x="1958392" y="418086"/>
          <a:ext cx="1777372" cy="24883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/>
            <a:t>Add/Remove profile.</a:t>
          </a:r>
        </a:p>
      </dsp:txBody>
      <dsp:txXfrm>
        <a:off x="1958392" y="1363648"/>
        <a:ext cx="1777372" cy="1492992"/>
      </dsp:txXfrm>
    </dsp:sp>
    <dsp:sp modelId="{19228907-7F3A-6C42-83DF-296B920F1BF9}">
      <dsp:nvSpPr>
        <dsp:cNvPr id="0" name=""/>
        <dsp:cNvSpPr/>
      </dsp:nvSpPr>
      <dsp:spPr>
        <a:xfrm>
          <a:off x="2473830" y="666918"/>
          <a:ext cx="746496" cy="7464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583152" y="776240"/>
        <a:ext cx="527852" cy="527852"/>
      </dsp:txXfrm>
    </dsp:sp>
    <dsp:sp modelId="{77231434-38E5-F441-92A8-E236015BF94B}">
      <dsp:nvSpPr>
        <dsp:cNvPr id="0" name=""/>
        <dsp:cNvSpPr/>
      </dsp:nvSpPr>
      <dsp:spPr>
        <a:xfrm>
          <a:off x="1958392" y="2906335"/>
          <a:ext cx="1777372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3FC7C9-424A-8B49-A948-34FF4DF0829A}">
      <dsp:nvSpPr>
        <dsp:cNvPr id="0" name=""/>
        <dsp:cNvSpPr/>
      </dsp:nvSpPr>
      <dsp:spPr>
        <a:xfrm>
          <a:off x="3913501" y="418086"/>
          <a:ext cx="1777372" cy="24883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/>
            <a:t>Add/Remove job.</a:t>
          </a:r>
        </a:p>
      </dsp:txBody>
      <dsp:txXfrm>
        <a:off x="3913501" y="1363648"/>
        <a:ext cx="1777372" cy="1492992"/>
      </dsp:txXfrm>
    </dsp:sp>
    <dsp:sp modelId="{E43AB51C-355C-5B4F-ABB5-30805E18A766}">
      <dsp:nvSpPr>
        <dsp:cNvPr id="0" name=""/>
        <dsp:cNvSpPr/>
      </dsp:nvSpPr>
      <dsp:spPr>
        <a:xfrm>
          <a:off x="4428939" y="666918"/>
          <a:ext cx="746496" cy="7464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538261" y="776240"/>
        <a:ext cx="527852" cy="527852"/>
      </dsp:txXfrm>
    </dsp:sp>
    <dsp:sp modelId="{8A8C131B-69DA-2149-8B1F-BA1844C6A47D}">
      <dsp:nvSpPr>
        <dsp:cNvPr id="0" name=""/>
        <dsp:cNvSpPr/>
      </dsp:nvSpPr>
      <dsp:spPr>
        <a:xfrm>
          <a:off x="3913501" y="2906335"/>
          <a:ext cx="1777372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FCF33-2108-F448-993F-20B70B512E33}">
      <dsp:nvSpPr>
        <dsp:cNvPr id="0" name=""/>
        <dsp:cNvSpPr/>
      </dsp:nvSpPr>
      <dsp:spPr>
        <a:xfrm>
          <a:off x="5868610" y="418086"/>
          <a:ext cx="1777372" cy="24883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/>
            <a:t>Execute job.</a:t>
          </a:r>
        </a:p>
      </dsp:txBody>
      <dsp:txXfrm>
        <a:off x="5868610" y="1363648"/>
        <a:ext cx="1777372" cy="1492992"/>
      </dsp:txXfrm>
    </dsp:sp>
    <dsp:sp modelId="{6EC27649-BA5C-A24E-93B2-C20C64F94F58}">
      <dsp:nvSpPr>
        <dsp:cNvPr id="0" name=""/>
        <dsp:cNvSpPr/>
      </dsp:nvSpPr>
      <dsp:spPr>
        <a:xfrm>
          <a:off x="6384048" y="666918"/>
          <a:ext cx="746496" cy="7464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493370" y="776240"/>
        <a:ext cx="527852" cy="527852"/>
      </dsp:txXfrm>
    </dsp:sp>
    <dsp:sp modelId="{45302075-05F5-6E48-97FA-122B4DA0BEEA}">
      <dsp:nvSpPr>
        <dsp:cNvPr id="0" name=""/>
        <dsp:cNvSpPr/>
      </dsp:nvSpPr>
      <dsp:spPr>
        <a:xfrm>
          <a:off x="5868610" y="2906335"/>
          <a:ext cx="1777372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3E18F-82B9-1D41-A343-554810C68B24}">
      <dsp:nvSpPr>
        <dsp:cNvPr id="0" name=""/>
        <dsp:cNvSpPr/>
      </dsp:nvSpPr>
      <dsp:spPr>
        <a:xfrm>
          <a:off x="7823720" y="418086"/>
          <a:ext cx="1777372" cy="24883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/>
            <a:t>Retrieve job status.</a:t>
          </a:r>
        </a:p>
      </dsp:txBody>
      <dsp:txXfrm>
        <a:off x="7823720" y="1363648"/>
        <a:ext cx="1777372" cy="1492992"/>
      </dsp:txXfrm>
    </dsp:sp>
    <dsp:sp modelId="{F2BAFD5A-14C2-1643-870C-135D537A99A2}">
      <dsp:nvSpPr>
        <dsp:cNvPr id="0" name=""/>
        <dsp:cNvSpPr/>
      </dsp:nvSpPr>
      <dsp:spPr>
        <a:xfrm>
          <a:off x="8339158" y="666918"/>
          <a:ext cx="746496" cy="7464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448480" y="776240"/>
        <a:ext cx="527852" cy="527852"/>
      </dsp:txXfrm>
    </dsp:sp>
    <dsp:sp modelId="{62BBE552-4C6C-624A-B212-DB6798DF31B5}">
      <dsp:nvSpPr>
        <dsp:cNvPr id="0" name=""/>
        <dsp:cNvSpPr/>
      </dsp:nvSpPr>
      <dsp:spPr>
        <a:xfrm>
          <a:off x="7823720" y="2906335"/>
          <a:ext cx="1777372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11EC2-CA53-4B40-B6DD-FCAA6EC43E38}">
      <dsp:nvSpPr>
        <dsp:cNvPr id="0" name=""/>
        <dsp:cNvSpPr/>
      </dsp:nvSpPr>
      <dsp:spPr>
        <a:xfrm>
          <a:off x="0" y="445193"/>
          <a:ext cx="5913437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79044" rIns="4589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2300" kern="1200" baseline="0"/>
            <a:t>AWS infrastructure – EKS, DynamoDB.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2300" kern="1200" baseline="0"/>
            <a:t>Programming language – Python (3-rd party packs – Ansible-runner, Flask).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2300" kern="1200" baseline="0"/>
            <a:t>Other – Ansible.</a:t>
          </a:r>
          <a:endParaRPr lang="en-US" sz="2300" kern="1200"/>
        </a:p>
      </dsp:txBody>
      <dsp:txXfrm>
        <a:off x="0" y="445193"/>
        <a:ext cx="5913437" cy="1992375"/>
      </dsp:txXfrm>
    </dsp:sp>
    <dsp:sp modelId="{05D5A85A-8687-474A-BAA0-85A17B0CE675}">
      <dsp:nvSpPr>
        <dsp:cNvPr id="0" name=""/>
        <dsp:cNvSpPr/>
      </dsp:nvSpPr>
      <dsp:spPr>
        <a:xfrm>
          <a:off x="295671" y="105713"/>
          <a:ext cx="4139405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L" sz="2300" kern="1200"/>
            <a:t>Server Side</a:t>
          </a:r>
          <a:endParaRPr lang="en-US" sz="2300" kern="1200"/>
        </a:p>
      </dsp:txBody>
      <dsp:txXfrm>
        <a:off x="328815" y="138857"/>
        <a:ext cx="4073117" cy="612672"/>
      </dsp:txXfrm>
    </dsp:sp>
    <dsp:sp modelId="{DB4F0DDF-F266-BD46-A06C-8CF4E68E0595}">
      <dsp:nvSpPr>
        <dsp:cNvPr id="0" name=""/>
        <dsp:cNvSpPr/>
      </dsp:nvSpPr>
      <dsp:spPr>
        <a:xfrm>
          <a:off x="0" y="2901249"/>
          <a:ext cx="5913437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79044" rIns="4589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2300" kern="1200" baseline="0"/>
            <a:t>AWS infrastructure – S3, CloudFront.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2300" kern="1200" baseline="0"/>
            <a:t>Programming language – JavaScript (React framework)</a:t>
          </a:r>
          <a:endParaRPr lang="en-US" sz="2300" kern="1200"/>
        </a:p>
      </dsp:txBody>
      <dsp:txXfrm>
        <a:off x="0" y="2901249"/>
        <a:ext cx="5913437" cy="1630125"/>
      </dsp:txXfrm>
    </dsp:sp>
    <dsp:sp modelId="{C9CA0BA6-E302-1C49-BE3D-33FEA82506B6}">
      <dsp:nvSpPr>
        <dsp:cNvPr id="0" name=""/>
        <dsp:cNvSpPr/>
      </dsp:nvSpPr>
      <dsp:spPr>
        <a:xfrm>
          <a:off x="295671" y="2561769"/>
          <a:ext cx="4139405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L" sz="2300" kern="1200"/>
            <a:t>Client Side</a:t>
          </a:r>
          <a:endParaRPr lang="en-US" sz="2300" kern="1200"/>
        </a:p>
      </dsp:txBody>
      <dsp:txXfrm>
        <a:off x="328815" y="2594913"/>
        <a:ext cx="407311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alRabin/cloud_course/tree/master/tid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alRabin/cloud_course/tree/master/tidy/k8s" TargetMode="External"/><Relationship Id="rId4" Type="http://schemas.openxmlformats.org/officeDocument/2006/relationships/hyperlink" Target="https://github.com/GalRabin/cloud_course/tree/master/tidy/serv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lRabin/cloud_course/tree/master/tidy/cli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DD7C-56DC-4D42-B460-29B87889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IL" sz="5400" dirty="0"/>
              <a:t>T</a:t>
            </a:r>
            <a:r>
              <a:rPr lang="en-US" sz="5400" dirty="0"/>
              <a:t>i</a:t>
            </a:r>
            <a:r>
              <a:rPr lang="en-IL" sz="5400" dirty="0"/>
              <a:t>dy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C09C2-CAD2-2243-A16C-1085FB2F8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 fontScale="92500"/>
          </a:bodyPr>
          <a:lstStyle/>
          <a:p>
            <a:r>
              <a:rPr lang="en-IL" dirty="0"/>
              <a:t>Ariel Ozary</a:t>
            </a:r>
          </a:p>
          <a:p>
            <a:r>
              <a:rPr lang="en-IL" dirty="0"/>
              <a:t>Gal Rabin</a:t>
            </a:r>
          </a:p>
          <a:p>
            <a:r>
              <a:rPr lang="en-US" cap="none" dirty="0">
                <a:hlinkClick r:id="rId2"/>
              </a:rPr>
              <a:t>https://</a:t>
            </a:r>
            <a:r>
              <a:rPr lang="en-US" cap="none" dirty="0" err="1">
                <a:hlinkClick r:id="rId2"/>
              </a:rPr>
              <a:t>github.com</a:t>
            </a:r>
            <a:r>
              <a:rPr lang="en-US" cap="none" dirty="0">
                <a:hlinkClick r:id="rId2"/>
              </a:rPr>
              <a:t>/</a:t>
            </a:r>
            <a:r>
              <a:rPr lang="en-US" cap="none" dirty="0" err="1">
                <a:hlinkClick r:id="rId2"/>
              </a:rPr>
              <a:t>GalRabin</a:t>
            </a:r>
            <a:r>
              <a:rPr lang="en-US" cap="none" dirty="0">
                <a:hlinkClick r:id="rId2"/>
              </a:rPr>
              <a:t>/</a:t>
            </a:r>
            <a:r>
              <a:rPr lang="en-US" cap="none" dirty="0" err="1">
                <a:hlinkClick r:id="rId2"/>
              </a:rPr>
              <a:t>cloud_course</a:t>
            </a:r>
            <a:r>
              <a:rPr lang="en-US" cap="none" dirty="0">
                <a:hlinkClick r:id="rId2"/>
              </a:rPr>
              <a:t>/tree/master/tidy</a:t>
            </a:r>
            <a:endParaRPr lang="en-IL" cap="none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E256E-B2B9-DF43-92F3-162C172B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373" y="1649879"/>
            <a:ext cx="2799103" cy="279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4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696E2-4994-4D1B-8EE4-F6EA11DCE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980" r="-1" b="974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4F8F1-A356-E144-8035-7693A65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cap="none" dirty="0"/>
              <a:t>Server  - </a:t>
            </a:r>
            <a:br>
              <a:rPr lang="en-US" sz="4800" cap="none" dirty="0"/>
            </a:br>
            <a:r>
              <a:rPr lang="en-US" sz="4800" cap="none" dirty="0">
                <a:hlinkClick r:id="rId4"/>
              </a:rPr>
              <a:t>Code review</a:t>
            </a:r>
            <a:br>
              <a:rPr lang="en-US" sz="4800" cap="none" dirty="0"/>
            </a:br>
            <a:r>
              <a:rPr lang="en-US" sz="4800" cap="none" dirty="0">
                <a:hlinkClick r:id="rId5"/>
              </a:rPr>
              <a:t>Infrastructure review</a:t>
            </a:r>
            <a:endParaRPr lang="en-US" sz="4800" cap="non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2964FA47-7A93-494E-8B34-0B580D0D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FDC56BB-C02B-4D2D-B96E-2E006E462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84A98-06BC-734D-8C28-2D73CC4A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Client side</a:t>
            </a:r>
            <a:endParaRPr lang="en-US" sz="5400" dirty="0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7E8B1F-5A2F-41B8-9826-75D40F73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09279E-584C-47FB-A1B5-3576588A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  <a:solidFill>
            <a:schemeClr val="bg1"/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FFDC514-39D2-4A8F-9889-B4F2BAC3A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pFill/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DB43B7F-2A86-46E3-A50D-20A3988D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pFill/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12">
            <a:extLst>
              <a:ext uri="{FF2B5EF4-FFF2-40B4-BE49-F238E27FC236}">
                <a16:creationId xmlns:a16="http://schemas.microsoft.com/office/drawing/2014/main" id="{24BEB603-3E31-A243-BE89-91C3FE99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8080" y="637525"/>
            <a:ext cx="2175638" cy="21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21AD6C4-7E01-42CB-8459-9B6C8454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F3663C8-9353-40C8-B1F8-8D9ACE34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ABB3400-A4A1-470A-88BE-B4476E074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 Story of Simple Storage Service (AWS S3) | by Dolica Gopisetty | Medium">
            <a:extLst>
              <a:ext uri="{FF2B5EF4-FFF2-40B4-BE49-F238E27FC236}">
                <a16:creationId xmlns:a16="http://schemas.microsoft.com/office/drawing/2014/main" id="{4FE9B237-53CB-3F44-A506-3C8C7E743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-2" b="2669"/>
          <a:stretch/>
        </p:blipFill>
        <p:spPr bwMode="auto">
          <a:xfrm>
            <a:off x="7804068" y="3303854"/>
            <a:ext cx="3541260" cy="21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A363C31-CC32-43F8-B395-4A6A4CC6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6181DDF-3C4D-44E4-BB9E-2D3100830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08C32-6112-2146-BA70-D671C031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cap="none" dirty="0"/>
              <a:t>Hosting a static website on Amazon S3 using cloud-front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 S3 + Amazon CloudFront: A Match Made in the Cloud | Networking &amp;  Content Delivery">
            <a:extLst>
              <a:ext uri="{FF2B5EF4-FFF2-40B4-BE49-F238E27FC236}">
                <a16:creationId xmlns:a16="http://schemas.microsoft.com/office/drawing/2014/main" id="{05D2E618-DEB1-644F-B1CC-85FD13CC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211678"/>
            <a:ext cx="6282919" cy="367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4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696E2-4994-4D1B-8EE4-F6EA11DCE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375" r="-1" b="10352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4F8F1-A356-E144-8035-7693A65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cap="none" dirty="0"/>
              <a:t>Client side  - </a:t>
            </a:r>
            <a:br>
              <a:rPr lang="en-US" sz="4800" cap="none" dirty="0"/>
            </a:br>
            <a:r>
              <a:rPr lang="en-US" sz="4800" cap="none" dirty="0">
                <a:hlinkClick r:id="rId4"/>
              </a:rPr>
              <a:t>Code review</a:t>
            </a:r>
            <a:endParaRPr lang="en-US" sz="4800" cap="non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6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47CA-1DCE-714C-88F5-8090CEEA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L" dirty="0"/>
              <a:t>Project 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D037-6D03-C94E-A438-AD266745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IL" dirty="0"/>
              <a:t>Tidy project is a SAS solution which allow enterprise to install/update/fix existing employees development enviorment.</a:t>
            </a:r>
          </a:p>
          <a:p>
            <a:r>
              <a:rPr lang="en-IL" dirty="0"/>
              <a:t>Terminology:</a:t>
            </a:r>
          </a:p>
          <a:p>
            <a:pPr lvl="1"/>
            <a:r>
              <a:rPr lang="en-IL" dirty="0"/>
              <a:t>Users – User is configuration of PCs in the organization. (Username, Password, IP in VPN).</a:t>
            </a:r>
          </a:p>
          <a:p>
            <a:pPr lvl="1"/>
            <a:r>
              <a:rPr lang="en-IL" dirty="0"/>
              <a:t>Profiles – Profile is configuration of set of tools used by specific Employee/Team in enterprise. (IDEs, git/svn etc)</a:t>
            </a:r>
          </a:p>
          <a:p>
            <a:pPr lvl="1"/>
            <a:r>
              <a:rPr lang="en-IL" dirty="0"/>
              <a:t>Jobs – Jon is configuration of profile and user combined (User is part of specific team or multiple)</a:t>
            </a:r>
          </a:p>
        </p:txBody>
      </p:sp>
    </p:spTree>
    <p:extLst>
      <p:ext uri="{BB962C8B-B14F-4D97-AF65-F5344CB8AC3E}">
        <p14:creationId xmlns:p14="http://schemas.microsoft.com/office/powerpoint/2010/main" val="396349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73BA-5AC7-6243-B1ED-34744FD5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L" dirty="0"/>
              <a:t>Demo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C8E1F3-9B32-0740-AABD-DB3C9CFA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94935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006317-981C-3344-9B1C-5CC831A11787}"/>
              </a:ext>
            </a:extLst>
          </p:cNvPr>
          <p:cNvSpPr txBox="1"/>
          <p:nvPr/>
        </p:nvSpPr>
        <p:spPr>
          <a:xfrm>
            <a:off x="1353671" y="5540188"/>
            <a:ext cx="76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highlight>
                  <a:srgbClr val="FFFF00"/>
                </a:highlight>
              </a:rPr>
              <a:t>For demo purposes – We are using openVPN as our enterprise VPN server.</a:t>
            </a:r>
          </a:p>
        </p:txBody>
      </p:sp>
    </p:spTree>
    <p:extLst>
      <p:ext uri="{BB962C8B-B14F-4D97-AF65-F5344CB8AC3E}">
        <p14:creationId xmlns:p14="http://schemas.microsoft.com/office/powerpoint/2010/main" val="39949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C59BE-E258-1645-82FA-3E18E313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L"/>
              <a:t>Technology stack</a:t>
            </a:r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E2A848-1022-4F91-9F49-E69E4C0B6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18914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8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4" name="Picture 74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29C93CD-877B-4A89-AC8A-768E0D893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45BB70-1EF0-4722-B492-785F65F6D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84A98-06BC-734D-8C28-2D73CC4A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Server side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77C617-75CE-4DC4-B39D-C5E92D04A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FFB8341-96F9-4495-AD0E-FDE80860E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70112B6-31EE-457E-9CCD-63BAB8C3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768071D-C0BF-4DB7-8417-6522DBEE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mazon EKS Integration - Codefresh">
            <a:extLst>
              <a:ext uri="{FF2B5EF4-FFF2-40B4-BE49-F238E27FC236}">
                <a16:creationId xmlns:a16="http://schemas.microsoft.com/office/drawing/2014/main" id="{1191AFAE-D1D1-0941-BC8D-5548EEFB8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r="1" b="29723"/>
          <a:stretch/>
        </p:blipFill>
        <p:spPr bwMode="auto">
          <a:xfrm>
            <a:off x="7778920" y="637525"/>
            <a:ext cx="3593958" cy="21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E566F495-168A-430E-BFAF-A028E6CCF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971CBE4-6E0B-46D7-B56D-CB7923E5A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2D03A49-B9C5-4383-8A19-2F871D04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Break The Ice With DynamoDB. An overview discussion with some… | by RC  Tushar | Brain Station 23 | Medium">
            <a:extLst>
              <a:ext uri="{FF2B5EF4-FFF2-40B4-BE49-F238E27FC236}">
                <a16:creationId xmlns:a16="http://schemas.microsoft.com/office/drawing/2014/main" id="{62C7FA9A-92A8-9340-841C-16F15F592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4396"/>
          <a:stretch/>
        </p:blipFill>
        <p:spPr bwMode="auto">
          <a:xfrm>
            <a:off x="7778919" y="3303854"/>
            <a:ext cx="3591559" cy="21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97AC793-493B-4EEE-9750-EC3D76274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21D84F5-DA97-471F-9A8A-FB3F7694E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2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223A-A59B-BE4F-BFBA-A55B1F5E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>
                <a:latin typeface="+mn-lt"/>
              </a:rPr>
              <a:t>D</a:t>
            </a:r>
            <a:r>
              <a:rPr lang="en-IL" cap="none" dirty="0">
                <a:latin typeface="+mn-lt"/>
              </a:rPr>
              <a:t>ynamo</a:t>
            </a:r>
            <a:r>
              <a:rPr lang="en-IL" dirty="0">
                <a:latin typeface="+mn-lt"/>
              </a:rPr>
              <a:t>DB </a:t>
            </a:r>
            <a:r>
              <a:rPr lang="en-IL" cap="none" dirty="0">
                <a:latin typeface="+mn-lt"/>
              </a:rPr>
              <a:t>architecture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351629-E11E-6C4C-909E-6BDE46D9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27" y="2044699"/>
            <a:ext cx="4673601" cy="37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5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217C-861F-074D-8F66-333209C1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EKS – Overview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FED15BA-0713-364F-AB8F-1DC0791B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465" y="805583"/>
            <a:ext cx="4936334" cy="466076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1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0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1" name="Picture 10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2" name="Straight Connector 10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1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4" name="Rectangle 113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15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217C-861F-074D-8F66-333209C1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EKS – Pods</a:t>
            </a:r>
          </a:p>
        </p:txBody>
      </p:sp>
      <p:cxnSp>
        <p:nvCxnSpPr>
          <p:cNvPr id="136" name="Straight Connector 11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E67461-79ED-A249-829D-560349BF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23953"/>
            <a:ext cx="4960442" cy="3424021"/>
          </a:xfrm>
          <a:prstGeom prst="rect">
            <a:avLst/>
          </a:prstGeom>
        </p:spPr>
      </p:pic>
      <p:pic>
        <p:nvPicPr>
          <p:cNvPr id="137" name="Picture 119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121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217C-861F-074D-8F66-333209C1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EKS – Scaling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62494F-A629-8F44-B551-62421677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69040"/>
            <a:ext cx="4960442" cy="353384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56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Tidy project</vt:lpstr>
      <vt:lpstr>Project overview</vt:lpstr>
      <vt:lpstr>Demo Flow</vt:lpstr>
      <vt:lpstr>Technology stack</vt:lpstr>
      <vt:lpstr>Server side</vt:lpstr>
      <vt:lpstr>DynamoDB architecture</vt:lpstr>
      <vt:lpstr>EKS – Overview</vt:lpstr>
      <vt:lpstr>EKS – Pods</vt:lpstr>
      <vt:lpstr>EKS – Scaling</vt:lpstr>
      <vt:lpstr>Server  -  Code review Infrastructure review</vt:lpstr>
      <vt:lpstr>Client side</vt:lpstr>
      <vt:lpstr>Hosting a static website on Amazon S3 using cloud-front   </vt:lpstr>
      <vt:lpstr>Client side  -  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project</dc:title>
  <dc:creator>Gal Rabin</dc:creator>
  <cp:lastModifiedBy>Gal Rabin</cp:lastModifiedBy>
  <cp:revision>1</cp:revision>
  <dcterms:created xsi:type="dcterms:W3CDTF">2020-08-30T10:57:13Z</dcterms:created>
  <dcterms:modified xsi:type="dcterms:W3CDTF">2020-08-30T11:03:39Z</dcterms:modified>
</cp:coreProperties>
</file>