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00E2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46" y="258"/>
      </p:cViewPr>
      <p:guideLst/>
    </p:cSldViewPr>
  </p:slideViewPr>
  <p:notesTextViewPr>
    <p:cViewPr>
      <p:scale>
        <a:sx n="1" d="1"/>
        <a:sy n="1" d="1"/>
      </p:scale>
      <p:origin x="0" y="-18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A9A56-1FDF-4748-98F4-93AD79536FFF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FC380-9A1B-4551-8D00-95EF016F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9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Video from:</a:t>
            </a:r>
          </a:p>
          <a:p>
            <a:r>
              <a:rPr lang="en-US" dirty="0"/>
              <a:t>/disk3/yotam/</a:t>
            </a:r>
            <a:r>
              <a:rPr lang="en-US" dirty="0" err="1"/>
              <a:t>icatcher</a:t>
            </a:r>
            <a:r>
              <a:rPr lang="en-US" dirty="0"/>
              <a:t>+/datasets/</a:t>
            </a:r>
            <a:r>
              <a:rPr lang="en-US" dirty="0" err="1"/>
              <a:t>lookit_raw</a:t>
            </a:r>
            <a:r>
              <a:rPr lang="en-US" dirty="0"/>
              <a:t>/videos/study-cfddb63f-12e9-4e62-abd1-47534d6c4dd2_child-4e3e2517-4788-45ae-94cb-1a0dbd22d4d7_video-a5804600-5a20-48ad-8caa-e91fb6baf6cf_privacy-public_video.mp4'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FC380-9A1B-4551-8D00-95EF016F42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72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6233-FE48-4CAB-9CE5-92B13E39F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04BE8-E08D-4685-89AE-AF3EB8D60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15189-6242-44C3-A45A-2E321972F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B3B7-4E0A-413E-80A6-08FDD33355E5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F226B-B7F4-4C2E-8336-63BE4A91C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1855A-BD4B-441B-B44A-CCBFF70D9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A89A-438D-440B-9AC9-8693C7FF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0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6029D-A1B3-4423-B817-EE2E6056A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E6C37-AE5C-4F04-A1BC-66F1678F7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80E63-B75A-4FF6-947F-2E59DC85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B3B7-4E0A-413E-80A6-08FDD33355E5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D633B-FD28-465A-A451-70BB19192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EC4BB-F731-4FE9-B469-BD9A5D64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A89A-438D-440B-9AC9-8693C7FF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E77A-36E8-4316-A2E1-F564302D2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371B9-1100-4B21-B235-D06B3935C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89AA9-3D93-44C7-905A-FA67BAA58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B3B7-4E0A-413E-80A6-08FDD33355E5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AD73A-045A-43C5-BE50-08E44392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445D4-1D40-4507-A003-07FEBEB7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A89A-438D-440B-9AC9-8693C7FF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3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46123-5DCC-4432-882B-381D4C9E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CE86-9527-4355-8E3A-E0C5C2AEF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F0760-12A2-4C1C-9D77-4E3E0361A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B3B7-4E0A-413E-80A6-08FDD33355E5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3B013-645E-46F7-9B25-57002236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6D38E-3787-43AB-931E-DFECB057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A89A-438D-440B-9AC9-8693C7FF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3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AC972-4DD7-4BAD-A6BE-8C4EEB46E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B30BA-8139-4C1A-ADEE-88BAAFD2A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D0E0F-5F20-432E-B4A6-397C8151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B3B7-4E0A-413E-80A6-08FDD33355E5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59ABF-1091-4188-9A0B-C501D9807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8D33B-0BBA-48BC-BCD2-229062C29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A89A-438D-440B-9AC9-8693C7FF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7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65CF-F972-49BD-8F8A-E11295C67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E0B14-8DA0-452E-907D-CFD976FCC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9C139-109B-4D36-B7D8-232C767B0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50B31-16A9-45DA-8D05-BDF92EB44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B3B7-4E0A-413E-80A6-08FDD33355E5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79C3F-3AC1-4B96-BE5E-3CF80C22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D0E8C-0951-4991-BF17-E62225E1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A89A-438D-440B-9AC9-8693C7FF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19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6512-69A0-4ED6-807F-CADA0FDE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A93F7-ABFD-49F9-9E82-7E1860DBD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EF0FA-B16F-4B5C-93C8-F4DBB16A1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BE9BB0-55BA-45D7-A75F-8E5488BFB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0F24D-6E67-4230-B84B-89B43946F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8173BB-40A5-4DFC-8A54-E877F98E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B3B7-4E0A-413E-80A6-08FDD33355E5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87AB0-B47E-4E0C-BE7C-B7E3653A8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B29478-9272-456B-9717-414841AA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A89A-438D-440B-9AC9-8693C7FF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0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06A9-8A72-444B-AE38-96B44EEB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A3E923-3897-403A-97DF-1B7AA5FF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B3B7-4E0A-413E-80A6-08FDD33355E5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413C63-C843-4C14-986B-F8A62719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81BA6-FF11-4A00-AC3E-611191B5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A89A-438D-440B-9AC9-8693C7FF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5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801A33-5ACE-405A-AD14-56F0B8FF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B3B7-4E0A-413E-80A6-08FDD33355E5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B5CE6B-3F09-426E-9908-F8B8E5C1A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49711-31CD-4EDC-BB17-9CB94B0B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A89A-438D-440B-9AC9-8693C7FF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4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ABD6-236A-4036-B247-6917012EA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A34AA-BD2B-43B6-B6E9-666D1BE26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066B6-31A0-43CC-933A-C480B698E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DF15-1646-48B0-91DC-B291D2D9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B3B7-4E0A-413E-80A6-08FDD33355E5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C9645-2885-4216-82CA-F3CDD7B2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7D378-B9A8-4B5F-B340-03A57C72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A89A-438D-440B-9AC9-8693C7FF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9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65880-2B3D-4469-9412-731BD77F3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18EBC6-E69F-427E-BC53-3D20116C6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E5168-F9E4-4591-8550-9BA54BCB3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13181-3AD1-4B99-87D6-637E8AC3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B3B7-4E0A-413E-80A6-08FDD33355E5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9703D-4EA4-42E9-9457-B106A18E0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EE7A2-8149-4A4A-AA0B-80CDD649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A89A-438D-440B-9AC9-8693C7FF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9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E2DAD8-A108-4064-A14D-E3DB22203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33B5C-A9F3-46BC-B11C-8D7A8C83C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0A087-59DE-4281-86E3-255119836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BB3B7-4E0A-413E-80A6-08FDD33355E5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0DF17-80B7-4A2A-87AD-CF0776402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412AC-A998-4A41-9D86-537DEFB06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3A89A-438D-440B-9AC9-8693C7FF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1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3E7E8CD-DDDA-4DEA-BDAD-F074BB85B0B9}"/>
              </a:ext>
            </a:extLst>
          </p:cNvPr>
          <p:cNvGrpSpPr/>
          <p:nvPr/>
        </p:nvGrpSpPr>
        <p:grpSpPr>
          <a:xfrm>
            <a:off x="-272707" y="526001"/>
            <a:ext cx="11976439" cy="5810144"/>
            <a:chOff x="-272707" y="526001"/>
            <a:chExt cx="11976439" cy="5810144"/>
          </a:xfrm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335926B6-1205-48EF-BA25-F55840520896}"/>
                </a:ext>
              </a:extLst>
            </p:cNvPr>
            <p:cNvCxnSpPr>
              <a:cxnSpLocks/>
              <a:endCxn id="180" idx="3"/>
            </p:cNvCxnSpPr>
            <p:nvPr/>
          </p:nvCxnSpPr>
          <p:spPr>
            <a:xfrm>
              <a:off x="9168845" y="1631272"/>
              <a:ext cx="433157" cy="2201820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882FB52C-B413-432F-82F2-6CF773E2AC96}"/>
                </a:ext>
              </a:extLst>
            </p:cNvPr>
            <p:cNvCxnSpPr>
              <a:cxnSpLocks/>
              <a:endCxn id="180" idx="1"/>
            </p:cNvCxnSpPr>
            <p:nvPr/>
          </p:nvCxnSpPr>
          <p:spPr>
            <a:xfrm flipH="1">
              <a:off x="7290854" y="1659811"/>
              <a:ext cx="373581" cy="2173281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956F42D-6E00-4EA9-A8F0-69259026FC84}"/>
                </a:ext>
              </a:extLst>
            </p:cNvPr>
            <p:cNvCxnSpPr>
              <a:cxnSpLocks/>
              <a:endCxn id="107" idx="3"/>
            </p:cNvCxnSpPr>
            <p:nvPr/>
          </p:nvCxnSpPr>
          <p:spPr>
            <a:xfrm>
              <a:off x="6611714" y="1631272"/>
              <a:ext cx="416834" cy="952190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7C6FDDD-8BAB-4B14-BEFD-82B6A27FA421}"/>
                </a:ext>
              </a:extLst>
            </p:cNvPr>
            <p:cNvCxnSpPr>
              <a:cxnSpLocks/>
              <a:endCxn id="125" idx="1"/>
            </p:cNvCxnSpPr>
            <p:nvPr/>
          </p:nvCxnSpPr>
          <p:spPr>
            <a:xfrm flipH="1">
              <a:off x="4671971" y="1631272"/>
              <a:ext cx="450359" cy="945146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4BFC50-2BF4-4632-86A2-1654CAB35088}"/>
                </a:ext>
              </a:extLst>
            </p:cNvPr>
            <p:cNvSpPr/>
            <p:nvPr/>
          </p:nvSpPr>
          <p:spPr>
            <a:xfrm>
              <a:off x="2611515" y="754601"/>
              <a:ext cx="1534357" cy="8788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Face Detector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779902-556F-4B31-A29B-DB50D6B8864F}"/>
                </a:ext>
              </a:extLst>
            </p:cNvPr>
            <p:cNvSpPr/>
            <p:nvPr/>
          </p:nvSpPr>
          <p:spPr>
            <a:xfrm>
              <a:off x="5132773" y="754601"/>
              <a:ext cx="1534357" cy="8788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Face Classifier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084A054-2BDF-49DF-AD25-C88DB21FB931}"/>
                </a:ext>
              </a:extLst>
            </p:cNvPr>
            <p:cNvSpPr/>
            <p:nvPr/>
          </p:nvSpPr>
          <p:spPr>
            <a:xfrm>
              <a:off x="7654032" y="754601"/>
              <a:ext cx="1528441" cy="8788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Gaze Estimator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FFC4C64-31AF-4240-9657-A8EE018781CD}"/>
                </a:ext>
              </a:extLst>
            </p:cNvPr>
            <p:cNvCxnSpPr>
              <a:cxnSpLocks/>
              <a:stCxn id="86" idx="3"/>
              <a:endCxn id="5" idx="1"/>
            </p:cNvCxnSpPr>
            <p:nvPr/>
          </p:nvCxnSpPr>
          <p:spPr>
            <a:xfrm>
              <a:off x="1624613" y="1191827"/>
              <a:ext cx="986902" cy="22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104CCB7-E150-4DC0-B4AB-43BF3198C21E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4145872" y="1194046"/>
              <a:ext cx="9869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1810394-8F7D-4761-91C4-BA755305B030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6667130" y="1194046"/>
              <a:ext cx="9869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6FA9A0-83A9-4C4A-B71F-001E13F0B5B9}"/>
                </a:ext>
              </a:extLst>
            </p:cNvPr>
            <p:cNvSpPr/>
            <p:nvPr/>
          </p:nvSpPr>
          <p:spPr>
            <a:xfrm>
              <a:off x="10169375" y="752382"/>
              <a:ext cx="1534357" cy="8788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Away / Left / </a:t>
              </a:r>
              <a:r>
                <a:rPr lang="en-US" sz="1400" b="1" dirty="0">
                  <a:solidFill>
                    <a:schemeClr val="tx1"/>
                  </a:solidFill>
                </a:rPr>
                <a:t>Right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3E2FCC5-F711-4FAF-A495-54DF517F29A7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 flipV="1">
              <a:off x="9182473" y="1191827"/>
              <a:ext cx="986902" cy="22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CBDE9CE-C597-4B1B-BAFF-06A950F3F01B}"/>
                </a:ext>
              </a:extLst>
            </p:cNvPr>
            <p:cNvCxnSpPr>
              <a:cxnSpLocks/>
              <a:endCxn id="88" idx="1"/>
            </p:cNvCxnSpPr>
            <p:nvPr/>
          </p:nvCxnSpPr>
          <p:spPr>
            <a:xfrm flipH="1">
              <a:off x="2417167" y="1659811"/>
              <a:ext cx="208019" cy="1229633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4BF8C90-8732-4ECC-A532-56D6582302F1}"/>
                </a:ext>
              </a:extLst>
            </p:cNvPr>
            <p:cNvCxnSpPr>
              <a:cxnSpLocks/>
              <a:endCxn id="88" idx="3"/>
            </p:cNvCxnSpPr>
            <p:nvPr/>
          </p:nvCxnSpPr>
          <p:spPr>
            <a:xfrm>
              <a:off x="4144620" y="1659811"/>
              <a:ext cx="178506" cy="1229633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A12D929-C912-4C3B-8974-10C9B7B95232}"/>
                </a:ext>
              </a:extLst>
            </p:cNvPr>
            <p:cNvCxnSpPr>
              <a:cxnSpLocks/>
              <a:stCxn id="88" idx="2"/>
              <a:endCxn id="101" idx="0"/>
            </p:cNvCxnSpPr>
            <p:nvPr/>
          </p:nvCxnSpPr>
          <p:spPr>
            <a:xfrm>
              <a:off x="3370147" y="3555270"/>
              <a:ext cx="8546" cy="8798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F01AE3B-183F-447C-8698-DB653396378F}"/>
                </a:ext>
              </a:extLst>
            </p:cNvPr>
            <p:cNvCxnSpPr>
              <a:cxnSpLocks/>
            </p:cNvCxnSpPr>
            <p:nvPr/>
          </p:nvCxnSpPr>
          <p:spPr>
            <a:xfrm>
              <a:off x="5869209" y="4525503"/>
              <a:ext cx="0" cy="3765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6" name="Picture 85" descr="A picture containing text, person, indoor, young&#10;&#10;Description automatically generated">
              <a:extLst>
                <a:ext uri="{FF2B5EF4-FFF2-40B4-BE49-F238E27FC236}">
                  <a16:creationId xmlns:a16="http://schemas.microsoft.com/office/drawing/2014/main" id="{FA8CCFC1-CE5D-417D-A998-DFB203FE1F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7" t="9092" r="3377" b="3731"/>
            <a:stretch/>
          </p:blipFill>
          <p:spPr>
            <a:xfrm>
              <a:off x="-272707" y="526001"/>
              <a:ext cx="1897320" cy="1331652"/>
            </a:xfrm>
            <a:prstGeom prst="rect">
              <a:avLst/>
            </a:prstGeom>
          </p:spPr>
        </p:pic>
        <p:pic>
          <p:nvPicPr>
            <p:cNvPr id="105" name="Picture 10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1430801-F735-49D0-A4DD-10ACFA21B6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52" t="3548" r="14823" b="4880"/>
            <a:stretch/>
          </p:blipFill>
          <p:spPr>
            <a:xfrm>
              <a:off x="5488992" y="2232038"/>
              <a:ext cx="723147" cy="703209"/>
            </a:xfrm>
            <a:prstGeom prst="rect">
              <a:avLst/>
            </a:prstGeom>
          </p:spPr>
        </p:pic>
        <p:pic>
          <p:nvPicPr>
            <p:cNvPr id="107" name="Picture 106" descr="Graphical user interface, website&#10;&#10;Description automatically generated">
              <a:extLst>
                <a:ext uri="{FF2B5EF4-FFF2-40B4-BE49-F238E27FC236}">
                  <a16:creationId xmlns:a16="http://schemas.microsoft.com/office/drawing/2014/main" id="{8712F075-C1C4-4675-A834-753388E18D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24" t="2960" r="13950" b="3322"/>
            <a:stretch/>
          </p:blipFill>
          <p:spPr>
            <a:xfrm>
              <a:off x="6305401" y="2223618"/>
              <a:ext cx="723147" cy="719688"/>
            </a:xfrm>
            <a:prstGeom prst="rect">
              <a:avLst/>
            </a:prstGeom>
          </p:spPr>
        </p:pic>
        <p:sp>
          <p:nvSpPr>
            <p:cNvPr id="112" name="Multiplication Sign 111">
              <a:extLst>
                <a:ext uri="{FF2B5EF4-FFF2-40B4-BE49-F238E27FC236}">
                  <a16:creationId xmlns:a16="http://schemas.microsoft.com/office/drawing/2014/main" id="{40AFB85C-F43C-4DD9-868D-A80220A7FEEC}"/>
                </a:ext>
              </a:extLst>
            </p:cNvPr>
            <p:cNvSpPr/>
            <p:nvPr/>
          </p:nvSpPr>
          <p:spPr>
            <a:xfrm>
              <a:off x="6074003" y="2005637"/>
              <a:ext cx="1198384" cy="1183967"/>
            </a:xfrm>
            <a:prstGeom prst="mathMultiply">
              <a:avLst>
                <a:gd name="adj1" fmla="val 184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F1461045-91E6-409E-AED5-2A419262FC0D}"/>
                </a:ext>
              </a:extLst>
            </p:cNvPr>
            <p:cNvGrpSpPr/>
            <p:nvPr/>
          </p:nvGrpSpPr>
          <p:grpSpPr>
            <a:xfrm>
              <a:off x="2417167" y="2223618"/>
              <a:ext cx="1905959" cy="1331652"/>
              <a:chOff x="2425714" y="1988595"/>
              <a:chExt cx="1905959" cy="1331652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C16167A1-D5F8-4174-BD9D-6FBB90C3E76A}"/>
                  </a:ext>
                </a:extLst>
              </p:cNvPr>
              <p:cNvGrpSpPr/>
              <p:nvPr/>
            </p:nvGrpSpPr>
            <p:grpSpPr>
              <a:xfrm>
                <a:off x="2425714" y="1988595"/>
                <a:ext cx="1905959" cy="1331652"/>
                <a:chOff x="2425714" y="1988595"/>
                <a:chExt cx="1905959" cy="1331652"/>
              </a:xfrm>
            </p:grpSpPr>
            <p:pic>
              <p:nvPicPr>
                <p:cNvPr id="88" name="Picture 87" descr="A picture containing text, indoor, child, person&#10;&#10;Description automatically generated">
                  <a:extLst>
                    <a:ext uri="{FF2B5EF4-FFF2-40B4-BE49-F238E27FC236}">
                      <a16:creationId xmlns:a16="http://schemas.microsoft.com/office/drawing/2014/main" id="{E4589F4B-8559-48DD-AE95-A858758FA4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00" t="9607" r="3429" b="3317"/>
                <a:stretch/>
              </p:blipFill>
              <p:spPr>
                <a:xfrm>
                  <a:off x="2425714" y="1988595"/>
                  <a:ext cx="1905959" cy="1331652"/>
                </a:xfrm>
                <a:prstGeom prst="rect">
                  <a:avLst/>
                </a:prstGeom>
              </p:spPr>
            </p:pic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3E95C60A-A079-41F4-9CF0-49E47D869CFB}"/>
                    </a:ext>
                  </a:extLst>
                </p:cNvPr>
                <p:cNvSpPr txBox="1"/>
                <p:nvPr/>
              </p:nvSpPr>
              <p:spPr>
                <a:xfrm>
                  <a:off x="2912288" y="2239191"/>
                  <a:ext cx="45878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rgbClr val="00FF00"/>
                      </a:solidFill>
                    </a:rPr>
                    <a:t>0.71</a:t>
                  </a:r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A9670A97-6011-4389-A764-A95EF7EB6513}"/>
                    </a:ext>
                  </a:extLst>
                </p:cNvPr>
                <p:cNvSpPr txBox="1"/>
                <p:nvPr/>
              </p:nvSpPr>
              <p:spPr>
                <a:xfrm>
                  <a:off x="3355137" y="3028835"/>
                  <a:ext cx="45878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rgbClr val="00FF00"/>
                      </a:solidFill>
                    </a:rPr>
                    <a:t>0.95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7FA377D9-6211-49C3-8FD0-28104B34C8C4}"/>
                    </a:ext>
                  </a:extLst>
                </p:cNvPr>
                <p:cNvSpPr txBox="1"/>
                <p:nvPr/>
              </p:nvSpPr>
              <p:spPr>
                <a:xfrm>
                  <a:off x="3388074" y="2360974"/>
                  <a:ext cx="45878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rgbClr val="00FF00"/>
                      </a:solidFill>
                    </a:rPr>
                    <a:t>0.34</a:t>
                  </a:r>
                </a:p>
              </p:txBody>
            </p:sp>
          </p:grp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21F72CC5-7BC2-4682-AEF1-6BCE10C57729}"/>
                  </a:ext>
                </a:extLst>
              </p:cNvPr>
              <p:cNvSpPr/>
              <p:nvPr/>
            </p:nvSpPr>
            <p:spPr>
              <a:xfrm>
                <a:off x="3348239" y="2410857"/>
                <a:ext cx="472576" cy="542636"/>
              </a:xfrm>
              <a:prstGeom prst="rect">
                <a:avLst/>
              </a:prstGeom>
              <a:noFill/>
              <a:ln>
                <a:solidFill>
                  <a:srgbClr val="00E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4ACC826-9B8E-48C3-9B60-BD224D00CCF7}"/>
                  </a:ext>
                </a:extLst>
              </p:cNvPr>
              <p:cNvSpPr txBox="1"/>
              <p:nvPr/>
            </p:nvSpPr>
            <p:spPr>
              <a:xfrm>
                <a:off x="3766012" y="2792155"/>
                <a:ext cx="45878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rgbClr val="00FF00"/>
                    </a:solidFill>
                  </a:rPr>
                  <a:t>0.82</a:t>
                </a:r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B70B18F7-079B-4B42-91A8-2FD79F092761}"/>
                </a:ext>
              </a:extLst>
            </p:cNvPr>
            <p:cNvGrpSpPr/>
            <p:nvPr/>
          </p:nvGrpSpPr>
          <p:grpSpPr>
            <a:xfrm>
              <a:off x="2429182" y="4435134"/>
              <a:ext cx="1899021" cy="1331650"/>
              <a:chOff x="2425714" y="3510047"/>
              <a:chExt cx="1899021" cy="1331650"/>
            </a:xfrm>
          </p:grpSpPr>
          <p:pic>
            <p:nvPicPr>
              <p:cNvPr id="101" name="Picture 100" descr="A picture containing text, indoor, child, little&#10;&#10;Description automatically generated">
                <a:extLst>
                  <a:ext uri="{FF2B5EF4-FFF2-40B4-BE49-F238E27FC236}">
                    <a16:creationId xmlns:a16="http://schemas.microsoft.com/office/drawing/2014/main" id="{51DB86C8-6937-4B2C-B615-AE15E7DF18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74" t="8483" r="3221" b="4092"/>
              <a:stretch/>
            </p:blipFill>
            <p:spPr>
              <a:xfrm>
                <a:off x="2425714" y="3510047"/>
                <a:ext cx="1899021" cy="1331650"/>
              </a:xfrm>
              <a:prstGeom prst="rect">
                <a:avLst/>
              </a:prstGeom>
            </p:spPr>
          </p:pic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262A3378-8143-4969-8428-55D8B0B63625}"/>
                  </a:ext>
                </a:extLst>
              </p:cNvPr>
              <p:cNvSpPr/>
              <p:nvPr/>
            </p:nvSpPr>
            <p:spPr>
              <a:xfrm>
                <a:off x="3353868" y="3950437"/>
                <a:ext cx="472576" cy="542636"/>
              </a:xfrm>
              <a:prstGeom prst="rect">
                <a:avLst/>
              </a:prstGeom>
              <a:noFill/>
              <a:ln>
                <a:solidFill>
                  <a:srgbClr val="00E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5" name="Picture 124" descr="A picture containing text, person, indoor, young&#10;&#10;Description automatically generated">
              <a:extLst>
                <a:ext uri="{FF2B5EF4-FFF2-40B4-BE49-F238E27FC236}">
                  <a16:creationId xmlns:a16="http://schemas.microsoft.com/office/drawing/2014/main" id="{A3F81DF8-757A-4B76-9835-F603140129A6}"/>
                </a:ext>
              </a:extLst>
            </p:cNvPr>
            <p:cNvPicPr>
              <a:picLocks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404" t="36733" r="28392" b="27743"/>
            <a:stretch/>
          </p:blipFill>
          <p:spPr>
            <a:xfrm>
              <a:off x="4671971" y="2224374"/>
              <a:ext cx="722376" cy="704088"/>
            </a:xfrm>
            <a:prstGeom prst="rect">
              <a:avLst/>
            </a:prstGeom>
          </p:spPr>
        </p:pic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D5F674A1-AC1D-4763-8748-992968CFA7A4}"/>
                </a:ext>
              </a:extLst>
            </p:cNvPr>
            <p:cNvSpPr/>
            <p:nvPr/>
          </p:nvSpPr>
          <p:spPr>
            <a:xfrm>
              <a:off x="4701274" y="3793018"/>
              <a:ext cx="1110154" cy="7040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Previous Frame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19174CC-DD07-418F-A00F-76E6B8FB7B1F}"/>
                </a:ext>
              </a:extLst>
            </p:cNvPr>
            <p:cNvSpPr/>
            <p:nvPr/>
          </p:nvSpPr>
          <p:spPr>
            <a:xfrm>
              <a:off x="5909051" y="3793018"/>
              <a:ext cx="1110154" cy="7040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Current Frame</a:t>
              </a:r>
            </a:p>
          </p:txBody>
        </p:sp>
        <p:pic>
          <p:nvPicPr>
            <p:cNvPr id="144" name="Graphic 143" descr="Baby outline">
              <a:extLst>
                <a:ext uri="{FF2B5EF4-FFF2-40B4-BE49-F238E27FC236}">
                  <a16:creationId xmlns:a16="http://schemas.microsoft.com/office/drawing/2014/main" id="{34366F0E-A770-480A-ADCB-A6412B46A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24295" y="4102259"/>
              <a:ext cx="282935" cy="282935"/>
            </a:xfrm>
            <a:prstGeom prst="rect">
              <a:avLst/>
            </a:prstGeom>
          </p:spPr>
        </p:pic>
        <p:pic>
          <p:nvPicPr>
            <p:cNvPr id="145" name="Graphic 144" descr="Baby outline">
              <a:extLst>
                <a:ext uri="{FF2B5EF4-FFF2-40B4-BE49-F238E27FC236}">
                  <a16:creationId xmlns:a16="http://schemas.microsoft.com/office/drawing/2014/main" id="{1B1B8EE4-395B-4B57-A5FA-C1C43A51F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610957" y="4008337"/>
              <a:ext cx="282935" cy="282935"/>
            </a:xfrm>
            <a:prstGeom prst="rect">
              <a:avLst/>
            </a:prstGeom>
          </p:spPr>
        </p:pic>
        <p:pic>
          <p:nvPicPr>
            <p:cNvPr id="146" name="Graphic 145" descr="Baby outline">
              <a:extLst>
                <a:ext uri="{FF2B5EF4-FFF2-40B4-BE49-F238E27FC236}">
                  <a16:creationId xmlns:a16="http://schemas.microsoft.com/office/drawing/2014/main" id="{E9421A75-0FAC-491C-9567-D373A81A7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535054" y="4101501"/>
              <a:ext cx="282935" cy="282935"/>
            </a:xfrm>
            <a:prstGeom prst="rect">
              <a:avLst/>
            </a:prstGeom>
          </p:spPr>
        </p:pic>
        <p:pic>
          <p:nvPicPr>
            <p:cNvPr id="147" name="Graphic 146" descr="Baby outline">
              <a:extLst>
                <a:ext uri="{FF2B5EF4-FFF2-40B4-BE49-F238E27FC236}">
                  <a16:creationId xmlns:a16="http://schemas.microsoft.com/office/drawing/2014/main" id="{D181D637-F58B-4543-BC8A-D7936C4E5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124502" y="4175872"/>
              <a:ext cx="282935" cy="282935"/>
            </a:xfrm>
            <a:prstGeom prst="rect">
              <a:avLst/>
            </a:prstGeom>
          </p:spPr>
        </p:pic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86DD153D-F441-45B6-9285-312EFF4A66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762" y="4238277"/>
              <a:ext cx="1319010" cy="46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B95529E5-736A-4C0E-9C69-7E650FE028FE}"/>
                </a:ext>
              </a:extLst>
            </p:cNvPr>
            <p:cNvCxnSpPr>
              <a:cxnSpLocks/>
              <a:stCxn id="162" idx="1"/>
            </p:cNvCxnSpPr>
            <p:nvPr/>
          </p:nvCxnSpPr>
          <p:spPr>
            <a:xfrm flipH="1">
              <a:off x="5857612" y="3284958"/>
              <a:ext cx="2662" cy="405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Left Brace 161">
              <a:extLst>
                <a:ext uri="{FF2B5EF4-FFF2-40B4-BE49-F238E27FC236}">
                  <a16:creationId xmlns:a16="http://schemas.microsoft.com/office/drawing/2014/main" id="{86A78F5D-C818-4D07-A503-0B3BE110F3AB}"/>
                </a:ext>
              </a:extLst>
            </p:cNvPr>
            <p:cNvSpPr/>
            <p:nvPr/>
          </p:nvSpPr>
          <p:spPr>
            <a:xfrm rot="16200000">
              <a:off x="5318107" y="2390924"/>
              <a:ext cx="247899" cy="1540168"/>
            </a:xfrm>
            <a:prstGeom prst="leftBrace">
              <a:avLst>
                <a:gd name="adj1" fmla="val 100548"/>
                <a:gd name="adj2" fmla="val 7715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7" name="Picture 16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D795B9A5-1550-4689-9ECD-6149252921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52" t="3548" r="14823" b="4880"/>
            <a:stretch/>
          </p:blipFill>
          <p:spPr>
            <a:xfrm>
              <a:off x="5485168" y="4942365"/>
              <a:ext cx="723147" cy="703209"/>
            </a:xfrm>
            <a:prstGeom prst="rect">
              <a:avLst/>
            </a:prstGeom>
          </p:spPr>
        </p:pic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3772BFC7-5538-4EF3-94CA-4E671781BB22}"/>
                </a:ext>
              </a:extLst>
            </p:cNvPr>
            <p:cNvGrpSpPr/>
            <p:nvPr/>
          </p:nvGrpSpPr>
          <p:grpSpPr>
            <a:xfrm>
              <a:off x="7239304" y="2900605"/>
              <a:ext cx="2362698" cy="1813176"/>
              <a:chOff x="7403586" y="4124075"/>
              <a:chExt cx="2362698" cy="1813176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CCF40417-F10B-4510-9E82-DC4A01CA5DE2}"/>
                  </a:ext>
                </a:extLst>
              </p:cNvPr>
              <p:cNvSpPr/>
              <p:nvPr/>
            </p:nvSpPr>
            <p:spPr>
              <a:xfrm>
                <a:off x="7455136" y="4175873"/>
                <a:ext cx="2311148" cy="17613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0" name="Picture 169" descr="A picture containing text, person, indoor, child&#10;&#10;Description automatically generated">
                <a:extLst>
                  <a:ext uri="{FF2B5EF4-FFF2-40B4-BE49-F238E27FC236}">
                    <a16:creationId xmlns:a16="http://schemas.microsoft.com/office/drawing/2014/main" id="{00034A70-C518-45AD-A5BF-CA3E3A747D2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" t="9853" r="3590" b="3435"/>
              <a:stretch/>
            </p:blipFill>
            <p:spPr>
              <a:xfrm>
                <a:off x="7666309" y="4396616"/>
                <a:ext cx="1915401" cy="1333918"/>
              </a:xfrm>
              <a:prstGeom prst="rect">
                <a:avLst/>
              </a:prstGeom>
            </p:spPr>
          </p:pic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5DF49694-CF27-4CC5-9A27-4F1C2265816A}"/>
                  </a:ext>
                </a:extLst>
              </p:cNvPr>
              <p:cNvSpPr txBox="1"/>
              <p:nvPr/>
            </p:nvSpPr>
            <p:spPr>
              <a:xfrm>
                <a:off x="8548950" y="4124075"/>
                <a:ext cx="2984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W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2B33AD96-72CF-4FDF-B362-840CFE7ACA46}"/>
                  </a:ext>
                </a:extLst>
              </p:cNvPr>
              <p:cNvSpPr txBox="1"/>
              <p:nvPr/>
            </p:nvSpPr>
            <p:spPr>
              <a:xfrm>
                <a:off x="7403586" y="5185287"/>
                <a:ext cx="2984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H</a:t>
                </a:r>
              </a:p>
            </p:txBody>
          </p: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06790364-E42E-4F1C-BD2F-56F889502DC7}"/>
                  </a:ext>
                </a:extLst>
              </p:cNvPr>
              <p:cNvGrpSpPr/>
              <p:nvPr/>
            </p:nvGrpSpPr>
            <p:grpSpPr>
              <a:xfrm>
                <a:off x="8493536" y="4286231"/>
                <a:ext cx="406400" cy="94510"/>
                <a:chOff x="8493536" y="4286231"/>
                <a:chExt cx="406400" cy="94510"/>
              </a:xfrm>
            </p:grpSpPr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741B7B5D-5791-43D9-B8EC-4915D146B8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93536" y="4335124"/>
                  <a:ext cx="406400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A541EAC6-E60E-43CC-A3DD-B2AA13CBBD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99936" y="4288097"/>
                  <a:ext cx="0" cy="9264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05D50B4D-3B7F-45AB-BA54-970265F092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93536" y="4286231"/>
                  <a:ext cx="0" cy="9264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A9442213-BA39-4EAD-8C5C-2547E977A19C}"/>
                  </a:ext>
                </a:extLst>
              </p:cNvPr>
              <p:cNvGrpSpPr/>
              <p:nvPr/>
            </p:nvGrpSpPr>
            <p:grpSpPr>
              <a:xfrm rot="5400000">
                <a:off x="7419833" y="5250131"/>
                <a:ext cx="378028" cy="94510"/>
                <a:chOff x="8493536" y="4286231"/>
                <a:chExt cx="406400" cy="94510"/>
              </a:xfrm>
            </p:grpSpPr>
            <p:cxnSp>
              <p:nvCxnSpPr>
                <p:cNvPr id="202" name="Straight Arrow Connector 201">
                  <a:extLst>
                    <a:ext uri="{FF2B5EF4-FFF2-40B4-BE49-F238E27FC236}">
                      <a16:creationId xmlns:a16="http://schemas.microsoft.com/office/drawing/2014/main" id="{1B39F391-FD33-4F52-ABE9-6578A73C19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93536" y="4335124"/>
                  <a:ext cx="406400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DAB05073-7300-4FB5-BB68-D2AFE8787E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99936" y="4288097"/>
                  <a:ext cx="0" cy="9264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736473FE-B29F-4A62-966B-14665DA1B1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93536" y="4286231"/>
                  <a:ext cx="0" cy="9264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0426B09C-CF07-467A-8553-09B1EFFA7889}"/>
                  </a:ext>
                </a:extLst>
              </p:cNvPr>
              <p:cNvSpPr/>
              <p:nvPr/>
            </p:nvSpPr>
            <p:spPr>
              <a:xfrm>
                <a:off x="8510588" y="5088731"/>
                <a:ext cx="359568" cy="397669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395C63F6-614D-4BB4-A07D-905931B09136}"/>
                  </a:ext>
                </a:extLst>
              </p:cNvPr>
              <p:cNvSpPr txBox="1"/>
              <p:nvPr/>
            </p:nvSpPr>
            <p:spPr>
              <a:xfrm>
                <a:off x="8510588" y="5281940"/>
                <a:ext cx="4874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(X, Y)</a:t>
                </a:r>
              </a:p>
            </p:txBody>
          </p:sp>
          <p:sp>
            <p:nvSpPr>
              <p:cNvPr id="211" name="Multiplication Sign 210">
                <a:extLst>
                  <a:ext uri="{FF2B5EF4-FFF2-40B4-BE49-F238E27FC236}">
                    <a16:creationId xmlns:a16="http://schemas.microsoft.com/office/drawing/2014/main" id="{0DA56BD8-F04E-4C8A-9090-CAE99F3BC15E}"/>
                  </a:ext>
                </a:extLst>
              </p:cNvPr>
              <p:cNvSpPr/>
              <p:nvPr/>
            </p:nvSpPr>
            <p:spPr>
              <a:xfrm>
                <a:off x="8656843" y="5264943"/>
                <a:ext cx="65676" cy="66581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380AE5DD-3291-478C-AEA8-FAE56221F279}"/>
                  </a:ext>
                </a:extLst>
              </p:cNvPr>
              <p:cNvSpPr txBox="1"/>
              <p:nvPr/>
            </p:nvSpPr>
            <p:spPr>
              <a:xfrm>
                <a:off x="8446800" y="5052259"/>
                <a:ext cx="2984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</a:t>
                </a:r>
              </a:p>
            </p:txBody>
          </p:sp>
        </p:grp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E93A78EE-DD8C-4616-8C78-B61F544E9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90413" y="752382"/>
              <a:ext cx="9295" cy="5583763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9B812936-A9CA-4BE2-A0A7-A07C69B6AC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7308" y="752381"/>
              <a:ext cx="9295" cy="5583763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078DACF3-818B-46A5-9B51-B7D14E90FAB1}"/>
                </a:ext>
              </a:extLst>
            </p:cNvPr>
            <p:cNvSpPr txBox="1"/>
            <p:nvPr/>
          </p:nvSpPr>
          <p:spPr>
            <a:xfrm>
              <a:off x="3150027" y="1823215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(a)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B52B7FF-484F-4E89-BA53-4AF52A300E53}"/>
                </a:ext>
              </a:extLst>
            </p:cNvPr>
            <p:cNvSpPr txBox="1"/>
            <p:nvPr/>
          </p:nvSpPr>
          <p:spPr>
            <a:xfrm>
              <a:off x="3398121" y="3815172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(b)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B238798B-52DA-4672-A358-F6024268EBAB}"/>
                </a:ext>
              </a:extLst>
            </p:cNvPr>
            <p:cNvSpPr txBox="1"/>
            <p:nvPr/>
          </p:nvSpPr>
          <p:spPr>
            <a:xfrm>
              <a:off x="5875753" y="3239414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(c)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9193DF1A-494A-493A-828F-7F06EA6777E2}"/>
                </a:ext>
              </a:extLst>
            </p:cNvPr>
            <p:cNvSpPr txBox="1"/>
            <p:nvPr/>
          </p:nvSpPr>
          <p:spPr>
            <a:xfrm>
              <a:off x="5875234" y="4521212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(d)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132570F7-76A4-42F7-9AED-CF22F3442C7E}"/>
                </a:ext>
              </a:extLst>
            </p:cNvPr>
            <p:cNvSpPr txBox="1"/>
            <p:nvPr/>
          </p:nvSpPr>
          <p:spPr>
            <a:xfrm>
              <a:off x="8203585" y="1862706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1484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73</Words>
  <Application>Microsoft Office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Yotam Erel</dc:creator>
  <cp:lastModifiedBy>Yotam Erel</cp:lastModifiedBy>
  <cp:revision>4</cp:revision>
  <dcterms:created xsi:type="dcterms:W3CDTF">2022-03-28T12:32:59Z</dcterms:created>
  <dcterms:modified xsi:type="dcterms:W3CDTF">2022-03-28T15:34:40Z</dcterms:modified>
</cp:coreProperties>
</file>