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80CAB84-9771-4A6B-8DB8-F2E5AF07A75E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3B9A-2F85-4A9E-A7D4-7253D2177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57B4D-A26C-4A55-97F7-84ED7694F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31133-AA8F-4FD7-8196-41161535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4EF8-B5BD-4DD0-8656-F7351D5D460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1001D-3408-4290-BAF2-FC03D256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7ACEE-8AA0-448F-A0A0-BA915E54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980-23D3-41A6-B5C7-69AAA3D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4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02E5-7B32-40AA-A668-A03A0907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0F2AC-AF75-449D-B7CE-3DCD355CF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D5539-53A9-4573-B348-B6010341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4EF8-B5BD-4DD0-8656-F7351D5D460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2DA60-D6DB-4F5D-A979-1F2E7EE1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98720-9894-4064-A363-DDE7E24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980-23D3-41A6-B5C7-69AAA3D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09415-9224-469D-9405-353AB84B0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AF32B-180B-483B-ACC4-13C7396D8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6CD4-2B06-4D77-A67D-2DF0DDEA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4EF8-B5BD-4DD0-8656-F7351D5D460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FF19F-D457-49FC-9768-9297E5E7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2B239-0016-460A-BA9C-166DCCE9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980-23D3-41A6-B5C7-69AAA3D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0BB8-57A8-467C-812D-2B337C70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72B1-7813-4830-A622-27F8D17F5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A8945-98CC-42D7-A5F2-BDFC59E1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4EF8-B5BD-4DD0-8656-F7351D5D460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77BFC-17DB-4DB2-8275-865A3167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0780-0567-443D-8389-A36F49B9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980-23D3-41A6-B5C7-69AAA3D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110-1D20-46EF-AABC-0D7DEBD6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7D85A-7E02-4053-9601-134DA8D21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074D3-2389-435C-87CF-0C0CCFE8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4EF8-B5BD-4DD0-8656-F7351D5D460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C2A26-64F1-4EFB-877E-BC8B7BF1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32174-D893-4139-9656-7A09F217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980-23D3-41A6-B5C7-69AAA3D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7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4D52-D7A7-4A27-94AC-0D0B9BEC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F93E-A51D-4292-B44F-5696B12C1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3FB85-81FC-440B-AA8A-052934242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DFC41-31D7-45A5-AF62-DF665BDD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4EF8-B5BD-4DD0-8656-F7351D5D460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AF299-37A0-4A62-9094-CDC10865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ADC2D-F834-4958-8EFA-327FB292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980-23D3-41A6-B5C7-69AAA3D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0D42-92BF-4A1E-A16B-ED19B4B1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3E957-651A-48D7-92F0-AB91DF2DF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B81E5-8765-4311-BFAD-D09F25D37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1D38A-7E2E-479A-A4FA-0BD85D6F0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07DF7-5302-4816-B714-E75AA6CC4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5E7D6-6929-461D-8504-D6AD26BF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4EF8-B5BD-4DD0-8656-F7351D5D460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EE8C6-8B8D-432E-8F30-BB0B41A0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3F8F9-CE6D-4A10-AC55-55AF5356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980-23D3-41A6-B5C7-69AAA3D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3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3998-18FD-40A8-B107-77296D67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C181B-A9BB-4DA5-8F2B-3E4288CC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4EF8-B5BD-4DD0-8656-F7351D5D460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26AA8-35D4-486C-84F1-2869D653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8EFF7-DAF2-4D5E-BAAD-370A03FC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980-23D3-41A6-B5C7-69AAA3D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2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67869-718C-4856-9DF2-BAD14FE1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4EF8-B5BD-4DD0-8656-F7351D5D460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4722-4677-4727-9B7C-A5BAD2A0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823D9-42E9-4D76-9AEC-52C8D64C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980-23D3-41A6-B5C7-69AAA3D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2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8948-B312-43CC-835E-D2127B29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6258-11DA-4B3B-8A7D-FF04571E6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888F1-7D2F-4201-9D8C-D0E2D2B8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1DBE8-87EC-474F-A77A-6A988330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4EF8-B5BD-4DD0-8656-F7351D5D460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21179-A986-44FC-B2DA-DE70921F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C2560-4821-441D-9B50-6CAAE661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980-23D3-41A6-B5C7-69AAA3D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8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DE92-26A3-4CAB-9ADC-8E2DCE58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4C713-7545-41B3-BA2A-3F6998258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ADD0E-31EF-4673-B384-E2671EAE2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A941B-119A-4C51-A8FF-0ACAA4FD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4EF8-B5BD-4DD0-8656-F7351D5D460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C0319-0734-4B69-ABB1-AE88355F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46C60-CDA8-4261-979B-D11DCA56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2980-23D3-41A6-B5C7-69AAA3D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6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D579D-B02F-46F8-AF85-FF477719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31D59-7FA8-4751-AC01-C2A166EF3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9B7B1-7764-41E3-BFA7-33142E113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C4EF8-B5BD-4DD0-8656-F7351D5D460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9F839-ABA0-4724-8312-8D262FA18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7C06C-273B-4477-B990-9C5FCE6BE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B2980-23D3-41A6-B5C7-69AAA3D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4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FCE4-17DD-4C33-9EAB-B6E52FEE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9E7FC-0CF3-4D16-AA37-B31CC2014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298" y="2450327"/>
            <a:ext cx="2504247" cy="226694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400" dirty="0"/>
              <a:t>Job: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Title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Type (full time/part time…)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Post date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Salary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Industry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Company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Location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144D6EB-D71E-48BF-8B69-B279EC3013CF}"/>
              </a:ext>
            </a:extLst>
          </p:cNvPr>
          <p:cNvSpPr txBox="1">
            <a:spLocks/>
          </p:cNvSpPr>
          <p:nvPr/>
        </p:nvSpPr>
        <p:spPr>
          <a:xfrm>
            <a:off x="6216520" y="2450327"/>
            <a:ext cx="2424735" cy="2360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Publisher: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Name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Id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Company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Email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Phone number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Jobs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CB7C61-78CB-489A-A3C3-10D540227ACD}"/>
              </a:ext>
            </a:extLst>
          </p:cNvPr>
          <p:cNvSpPr txBox="1">
            <a:spLocks/>
          </p:cNvSpPr>
          <p:nvPr/>
        </p:nvSpPr>
        <p:spPr>
          <a:xfrm>
            <a:off x="3501642" y="2340747"/>
            <a:ext cx="3471651" cy="4242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Searcher: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Name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Id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Location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CV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Jobs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Phone number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Email 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Skills 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Experience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Education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Applicated jobs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7BB092-D00A-49FB-B0C3-E29FBC2665A2}"/>
              </a:ext>
            </a:extLst>
          </p:cNvPr>
          <p:cNvSpPr txBox="1">
            <a:spLocks/>
          </p:cNvSpPr>
          <p:nvPr/>
        </p:nvSpPr>
        <p:spPr>
          <a:xfrm>
            <a:off x="8475803" y="2383568"/>
            <a:ext cx="2424735" cy="2360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Application: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Id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Searcher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Job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Date</a:t>
            </a:r>
          </a:p>
          <a:p>
            <a:pPr marL="91440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58C383D-DD5E-4E4F-906D-A799C4DB7918}"/>
              </a:ext>
            </a:extLst>
          </p:cNvPr>
          <p:cNvSpPr txBox="1">
            <a:spLocks/>
          </p:cNvSpPr>
          <p:nvPr/>
        </p:nvSpPr>
        <p:spPr>
          <a:xfrm>
            <a:off x="581556" y="73798"/>
            <a:ext cx="2504247" cy="2266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Salary Calculator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Positions Information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Searcher profile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Publisher profile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Hone page - Job list page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Searcher list page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5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0FE5-F9CE-4A8C-87EA-86B0B19A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1DB8-B061-4517-8360-92BD83B80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69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modules</vt:lpstr>
      <vt:lpstr>Home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</dc:title>
  <dc:creator>עדי זנו</dc:creator>
  <cp:lastModifiedBy>עדי זנו</cp:lastModifiedBy>
  <cp:revision>4</cp:revision>
  <dcterms:created xsi:type="dcterms:W3CDTF">2021-05-28T12:14:08Z</dcterms:created>
  <dcterms:modified xsi:type="dcterms:W3CDTF">2021-05-28T12:47:08Z</dcterms:modified>
</cp:coreProperties>
</file>