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mn-M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9548C-7096-4215-BCF7-567260983C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mn-M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B436B0-522C-4EFF-8452-D3935A3D0C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mn-M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4F8F6-9F79-4B09-A63A-105DD2A7C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B1993-9810-469D-9E82-827A8FECB712}" type="datetimeFigureOut">
              <a:rPr lang="mn-MN" smtClean="0"/>
              <a:t>2020.12.09</a:t>
            </a:fld>
            <a:endParaRPr lang="mn-M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5E134-64C4-499D-A9FF-1CA075366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n-M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584D5-B19B-40F7-BBE0-18A1E9B00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729E-91A4-4AE9-BC41-E63860F68EB0}" type="slidenum">
              <a:rPr lang="mn-MN" smtClean="0"/>
              <a:t>‹#›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1844908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BADA1-ABEF-4C7F-8588-45C989FDC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n-M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FF976-E752-4A75-931E-055F9C32A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n-M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5F49C-315D-418D-92BD-5A5FBD30E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B1993-9810-469D-9E82-827A8FECB712}" type="datetimeFigureOut">
              <a:rPr lang="mn-MN" smtClean="0"/>
              <a:t>2020.12.09</a:t>
            </a:fld>
            <a:endParaRPr lang="mn-M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D8C0D-C364-4AED-944C-F592B296E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n-M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2EE9F-720C-483B-A08C-077FA4BD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729E-91A4-4AE9-BC41-E63860F68EB0}" type="slidenum">
              <a:rPr lang="mn-MN" smtClean="0"/>
              <a:t>‹#›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3045683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AB2A3A-4BED-4629-9D6E-80BD937C4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mn-M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19D7D3-35BD-4411-A6C7-B1817956A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n-M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3B8E7-64BC-422F-92B3-1011DFB8A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B1993-9810-469D-9E82-827A8FECB712}" type="datetimeFigureOut">
              <a:rPr lang="mn-MN" smtClean="0"/>
              <a:t>2020.12.09</a:t>
            </a:fld>
            <a:endParaRPr lang="mn-M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72E62-2E97-46FC-84A0-36C1FEEE6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n-M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C4337-8887-4103-9B97-0E576E928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729E-91A4-4AE9-BC41-E63860F68EB0}" type="slidenum">
              <a:rPr lang="mn-MN" smtClean="0"/>
              <a:t>‹#›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1106180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D4AE9-B4B2-4C51-AA32-7E0F50575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n-M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8B6B1-5D23-4AAE-9728-E834F51B3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n-M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029C3-493B-4551-9E7E-6C0239E6F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B1993-9810-469D-9E82-827A8FECB712}" type="datetimeFigureOut">
              <a:rPr lang="mn-MN" smtClean="0"/>
              <a:t>2020.12.09</a:t>
            </a:fld>
            <a:endParaRPr lang="mn-M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F6F7E-54D7-4265-BD4C-F97972D31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n-M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4180C-4602-484E-A87A-99B1888FC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729E-91A4-4AE9-BC41-E63860F68EB0}" type="slidenum">
              <a:rPr lang="mn-MN" smtClean="0"/>
              <a:t>‹#›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1666396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3C0BE-1BF7-4562-A7FB-AF440BE1C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mn-M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D6CE2-7F08-47BE-B98B-293525021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9082B-913A-4AD3-9A79-125C8DC0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B1993-9810-469D-9E82-827A8FECB712}" type="datetimeFigureOut">
              <a:rPr lang="mn-MN" smtClean="0"/>
              <a:t>2020.12.09</a:t>
            </a:fld>
            <a:endParaRPr lang="mn-M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BC17F-1B33-41C8-986D-9D36AB75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n-M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F9C97-2710-4B88-A84A-FC81936F6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729E-91A4-4AE9-BC41-E63860F68EB0}" type="slidenum">
              <a:rPr lang="mn-MN" smtClean="0"/>
              <a:t>‹#›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342341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5A8A5-D263-40E6-BCB5-ECA6EFBEA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n-M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2C777-841B-4CAF-AE46-E825CCC5B4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n-M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6FD9E-4CE3-451C-8F49-5508A4C54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n-M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B6073-3BAB-4042-A966-4A0CE1D10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B1993-9810-469D-9E82-827A8FECB712}" type="datetimeFigureOut">
              <a:rPr lang="mn-MN" smtClean="0"/>
              <a:t>2020.12.09</a:t>
            </a:fld>
            <a:endParaRPr lang="mn-M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5A37F-1B78-4E76-8E09-9FB9721A7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n-M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17C77-9172-43F9-A657-4E283C38F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729E-91A4-4AE9-BC41-E63860F68EB0}" type="slidenum">
              <a:rPr lang="mn-MN" smtClean="0"/>
              <a:t>‹#›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1839492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43F4B-03C2-49D5-BFAA-60F79BC79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mn-M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81DDC-2CF2-4DAF-8BC9-079F94199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DE95E-5859-4BA0-BBBC-29EEB8786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n-M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5917F-0A05-4A6B-9646-8DBDAE9A34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089A42-B749-4E4A-848B-2984F4F0B5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n-M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666434-74F1-4B32-A0BD-56922BE0F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B1993-9810-469D-9E82-827A8FECB712}" type="datetimeFigureOut">
              <a:rPr lang="mn-MN" smtClean="0"/>
              <a:t>2020.12.09</a:t>
            </a:fld>
            <a:endParaRPr lang="mn-M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4BC5EF-2713-4114-9042-6E8148602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n-M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109074-2388-4F15-9C48-7F22A3BC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729E-91A4-4AE9-BC41-E63860F68EB0}" type="slidenum">
              <a:rPr lang="mn-MN" smtClean="0"/>
              <a:t>‹#›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175081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E4F9-BC6D-45C6-BFAB-7CFFEA484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n-M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3DAC71-94B3-4867-9142-2B36457E2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B1993-9810-469D-9E82-827A8FECB712}" type="datetimeFigureOut">
              <a:rPr lang="mn-MN" smtClean="0"/>
              <a:t>2020.12.09</a:t>
            </a:fld>
            <a:endParaRPr lang="mn-M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03A84C-ABD5-474D-9083-FD93213F8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n-M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495C38-8D0F-430A-83F6-95F081BE4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729E-91A4-4AE9-BC41-E63860F68EB0}" type="slidenum">
              <a:rPr lang="mn-MN" smtClean="0"/>
              <a:t>‹#›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1663042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1D5A03-BD27-4717-96C4-4BE7315D9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B1993-9810-469D-9E82-827A8FECB712}" type="datetimeFigureOut">
              <a:rPr lang="mn-MN" smtClean="0"/>
              <a:t>2020.12.09</a:t>
            </a:fld>
            <a:endParaRPr lang="mn-M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9E1BAD-AA80-4E7A-A7F8-4C769A006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n-M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E3367-4F21-4CB1-9E8E-601F5772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729E-91A4-4AE9-BC41-E63860F68EB0}" type="slidenum">
              <a:rPr lang="mn-MN" smtClean="0"/>
              <a:t>‹#›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4194999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766AB-9645-4B54-91F4-E49A07BA7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mn-M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D9C6A-52B8-42EA-97A9-C5E734FD1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n-M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B9EBC7-C385-4ACB-8164-10889E4CD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E9818-EF1D-459A-8AF2-33BD31393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B1993-9810-469D-9E82-827A8FECB712}" type="datetimeFigureOut">
              <a:rPr lang="mn-MN" smtClean="0"/>
              <a:t>2020.12.09</a:t>
            </a:fld>
            <a:endParaRPr lang="mn-M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3C0B1-B5A4-4790-9780-8C7F7FE27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n-M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3C887-B32E-4302-86CB-5AF099FAC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729E-91A4-4AE9-BC41-E63860F68EB0}" type="slidenum">
              <a:rPr lang="mn-MN" smtClean="0"/>
              <a:t>‹#›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188016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1C68A-555B-45EF-8D87-4CD1449F8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mn-M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49750D-C55C-4FD8-8818-717C33965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mn-M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9145B-361D-4032-B651-A384A2B65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F7F21-D8F7-417E-83BF-280CC84D9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B1993-9810-469D-9E82-827A8FECB712}" type="datetimeFigureOut">
              <a:rPr lang="mn-MN" smtClean="0"/>
              <a:t>2020.12.09</a:t>
            </a:fld>
            <a:endParaRPr lang="mn-M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DE82C-3F09-4E53-A0C9-A1D9D07DF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n-M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0C8C3-18CC-4C55-AB2B-387BB4BA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729E-91A4-4AE9-BC41-E63860F68EB0}" type="slidenum">
              <a:rPr lang="mn-MN" smtClean="0"/>
              <a:t>‹#›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2348365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069082-F9B7-486D-BBC2-7938A48C0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mn-M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55675-848A-4D8C-B398-969A00BFA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n-M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7AC42-7241-4553-B3CC-E225C562C5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B1993-9810-469D-9E82-827A8FECB712}" type="datetimeFigureOut">
              <a:rPr lang="mn-MN" smtClean="0"/>
              <a:t>2020.12.09</a:t>
            </a:fld>
            <a:endParaRPr lang="mn-M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0B909-4811-44B8-8766-7E0405D25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mn-M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34516-AB74-4F97-9B93-17CF83792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8729E-91A4-4AE9-BC41-E63860F68EB0}" type="slidenum">
              <a:rPr lang="mn-MN" smtClean="0"/>
              <a:t>‹#›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126305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mn-M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14B03-ED88-4A10-AFD1-6E233AC188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mn-M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8C6818-1A40-4FE8-B9A6-359FD3CD2D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mn-M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044E12-A0FB-48C2-B5A7-5EF8A99C2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326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C62E2-3B64-4FE0-9452-EF2EEA0B8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mn-M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8F5F9D-3289-4382-869C-A17347E81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061" y="365125"/>
            <a:ext cx="10420739" cy="5811838"/>
          </a:xfrm>
        </p:spPr>
      </p:pic>
    </p:spTree>
    <p:extLst>
      <p:ext uri="{BB962C8B-B14F-4D97-AF65-F5344CB8AC3E}">
        <p14:creationId xmlns:p14="http://schemas.microsoft.com/office/powerpoint/2010/main" val="431487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076FC-9319-4F01-B52A-2225D54A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mn-M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8CBB3C-2EB9-4D40-B6F6-358A692796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365125"/>
            <a:ext cx="11123645" cy="5596941"/>
          </a:xfrm>
        </p:spPr>
      </p:pic>
    </p:spTree>
    <p:extLst>
      <p:ext uri="{BB962C8B-B14F-4D97-AF65-F5344CB8AC3E}">
        <p14:creationId xmlns:p14="http://schemas.microsoft.com/office/powerpoint/2010/main" val="341858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17B1NUM1132 Galt-Erdene</dc:creator>
  <cp:lastModifiedBy>17B1NUM1132 Galt-Erdene</cp:lastModifiedBy>
  <cp:revision>1</cp:revision>
  <dcterms:created xsi:type="dcterms:W3CDTF">2020-12-09T06:09:04Z</dcterms:created>
  <dcterms:modified xsi:type="dcterms:W3CDTF">2020-12-09T06:10:52Z</dcterms:modified>
</cp:coreProperties>
</file>