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1" r:id="rId3"/>
    <p:sldId id="259" r:id="rId4"/>
    <p:sldId id="258" r:id="rId5"/>
    <p:sldId id="260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459BB-2844-46EB-B5D5-1EF09991A262}" v="18" dt="2024-06-16T22:46:25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76" d="100"/>
          <a:sy n="76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yhan Caetano" userId="8ae3e9a59fcc1f58" providerId="LiveId" clId="{407459BB-2844-46EB-B5D5-1EF09991A262}"/>
    <pc:docChg chg="undo custSel modSld">
      <pc:chgData name="Miryhan Caetano" userId="8ae3e9a59fcc1f58" providerId="LiveId" clId="{407459BB-2844-46EB-B5D5-1EF09991A262}" dt="2024-06-16T22:46:25.965" v="29" actId="14100"/>
      <pc:docMkLst>
        <pc:docMk/>
      </pc:docMkLst>
      <pc:sldChg chg="addSp modSp mod">
        <pc:chgData name="Miryhan Caetano" userId="8ae3e9a59fcc1f58" providerId="LiveId" clId="{407459BB-2844-46EB-B5D5-1EF09991A262}" dt="2024-06-16T22:46:25.965" v="29" actId="14100"/>
        <pc:sldMkLst>
          <pc:docMk/>
          <pc:sldMk cId="94121108" sldId="256"/>
        </pc:sldMkLst>
        <pc:spChg chg="mod">
          <ac:chgData name="Miryhan Caetano" userId="8ae3e9a59fcc1f58" providerId="LiveId" clId="{407459BB-2844-46EB-B5D5-1EF09991A262}" dt="2024-06-16T22:46:04.226" v="26" actId="14100"/>
          <ac:spMkLst>
            <pc:docMk/>
            <pc:sldMk cId="94121108" sldId="256"/>
            <ac:spMk id="5" creationId="{35AF31D5-A652-7D43-EE8D-F3E915B760CB}"/>
          </ac:spMkLst>
        </pc:spChg>
        <pc:picChg chg="add mod">
          <ac:chgData name="Miryhan Caetano" userId="8ae3e9a59fcc1f58" providerId="LiveId" clId="{407459BB-2844-46EB-B5D5-1EF09991A262}" dt="2024-06-16T22:46:25.965" v="29" actId="14100"/>
          <ac:picMkLst>
            <pc:docMk/>
            <pc:sldMk cId="94121108" sldId="256"/>
            <ac:picMk id="1026" creationId="{7986799F-3ED7-0433-A052-671C8986E1AC}"/>
          </ac:picMkLst>
        </pc:picChg>
      </pc:sldChg>
      <pc:sldChg chg="modSp mod">
        <pc:chgData name="Miryhan Caetano" userId="8ae3e9a59fcc1f58" providerId="LiveId" clId="{407459BB-2844-46EB-B5D5-1EF09991A262}" dt="2024-06-16T22:38:39.613" v="15" actId="1076"/>
        <pc:sldMkLst>
          <pc:docMk/>
          <pc:sldMk cId="3468162225" sldId="258"/>
        </pc:sldMkLst>
        <pc:spChg chg="mod">
          <ac:chgData name="Miryhan Caetano" userId="8ae3e9a59fcc1f58" providerId="LiveId" clId="{407459BB-2844-46EB-B5D5-1EF09991A262}" dt="2024-06-16T22:38:20.140" v="12" actId="1076"/>
          <ac:spMkLst>
            <pc:docMk/>
            <pc:sldMk cId="3468162225" sldId="258"/>
            <ac:spMk id="2" creationId="{12D62A21-69C5-05B4-76D6-453A113A7079}"/>
          </ac:spMkLst>
        </pc:spChg>
        <pc:spChg chg="mod">
          <ac:chgData name="Miryhan Caetano" userId="8ae3e9a59fcc1f58" providerId="LiveId" clId="{407459BB-2844-46EB-B5D5-1EF09991A262}" dt="2024-06-16T22:38:15.423" v="11" actId="1076"/>
          <ac:spMkLst>
            <pc:docMk/>
            <pc:sldMk cId="3468162225" sldId="258"/>
            <ac:spMk id="3" creationId="{BCBF86C7-3ED2-24BC-6052-37A115F80B09}"/>
          </ac:spMkLst>
        </pc:spChg>
        <pc:picChg chg="mod">
          <ac:chgData name="Miryhan Caetano" userId="8ae3e9a59fcc1f58" providerId="LiveId" clId="{407459BB-2844-46EB-B5D5-1EF09991A262}" dt="2024-06-16T22:38:33.665" v="14" actId="1076"/>
          <ac:picMkLst>
            <pc:docMk/>
            <pc:sldMk cId="3468162225" sldId="258"/>
            <ac:picMk id="2050" creationId="{863807D7-7AE1-EDC6-DBFD-D887B12F06C6}"/>
          </ac:picMkLst>
        </pc:picChg>
        <pc:picChg chg="mod">
          <ac:chgData name="Miryhan Caetano" userId="8ae3e9a59fcc1f58" providerId="LiveId" clId="{407459BB-2844-46EB-B5D5-1EF09991A262}" dt="2024-06-16T22:38:39.613" v="15" actId="1076"/>
          <ac:picMkLst>
            <pc:docMk/>
            <pc:sldMk cId="3468162225" sldId="258"/>
            <ac:picMk id="2054" creationId="{3283B87C-2D04-E058-D6FC-A30147EAE659}"/>
          </ac:picMkLst>
        </pc:picChg>
        <pc:picChg chg="mod">
          <ac:chgData name="Miryhan Caetano" userId="8ae3e9a59fcc1f58" providerId="LiveId" clId="{407459BB-2844-46EB-B5D5-1EF09991A262}" dt="2024-06-16T22:38:30.315" v="13" actId="1076"/>
          <ac:picMkLst>
            <pc:docMk/>
            <pc:sldMk cId="3468162225" sldId="258"/>
            <ac:picMk id="2060" creationId="{ED3DC5AA-7F5F-2EBE-BC3F-7E7C6C718D8F}"/>
          </ac:picMkLst>
        </pc:picChg>
      </pc:sldChg>
      <pc:sldChg chg="modSp mod">
        <pc:chgData name="Miryhan Caetano" userId="8ae3e9a59fcc1f58" providerId="LiveId" clId="{407459BB-2844-46EB-B5D5-1EF09991A262}" dt="2024-06-16T22:36:40.645" v="1" actId="1076"/>
        <pc:sldMkLst>
          <pc:docMk/>
          <pc:sldMk cId="1839316326" sldId="259"/>
        </pc:sldMkLst>
        <pc:spChg chg="mod">
          <ac:chgData name="Miryhan Caetano" userId="8ae3e9a59fcc1f58" providerId="LiveId" clId="{407459BB-2844-46EB-B5D5-1EF09991A262}" dt="2024-06-16T22:36:40.645" v="1" actId="1076"/>
          <ac:spMkLst>
            <pc:docMk/>
            <pc:sldMk cId="1839316326" sldId="259"/>
            <ac:spMk id="2" creationId="{12D62A21-69C5-05B4-76D6-453A113A7079}"/>
          </ac:spMkLst>
        </pc:spChg>
        <pc:spChg chg="mod">
          <ac:chgData name="Miryhan Caetano" userId="8ae3e9a59fcc1f58" providerId="LiveId" clId="{407459BB-2844-46EB-B5D5-1EF09991A262}" dt="2024-06-16T22:36:31.675" v="0" actId="1076"/>
          <ac:spMkLst>
            <pc:docMk/>
            <pc:sldMk cId="1839316326" sldId="259"/>
            <ac:spMk id="3" creationId="{BCBF86C7-3ED2-24BC-6052-37A115F80B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June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9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June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June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02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A0AC4-56CF-6B6D-56BC-E9B205D39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670"/>
            <a:ext cx="7739743" cy="1780313"/>
          </a:xfrm>
        </p:spPr>
        <p:txBody>
          <a:bodyPr>
            <a:normAutofit/>
          </a:bodyPr>
          <a:lstStyle/>
          <a:p>
            <a:r>
              <a:rPr lang="pt-BR" dirty="0"/>
              <a:t>IX – Feira de Soluções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D4A23-FAD8-0CB7-D81B-EB375F858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7" y="3472570"/>
            <a:ext cx="7598267" cy="1190251"/>
          </a:xfrm>
        </p:spPr>
        <p:txBody>
          <a:bodyPr>
            <a:normAutofit/>
          </a:bodyPr>
          <a:lstStyle/>
          <a:p>
            <a:r>
              <a:rPr lang="pt-BR" dirty="0"/>
              <a:t>Movimentações de Exportação de Cargas:</a:t>
            </a:r>
            <a:br>
              <a:rPr lang="pt-BR" dirty="0"/>
            </a:br>
            <a:r>
              <a:rPr lang="pt-BR" dirty="0"/>
              <a:t>Estado de São Paulo</a:t>
            </a:r>
          </a:p>
        </p:txBody>
      </p:sp>
      <p:pic>
        <p:nvPicPr>
          <p:cNvPr id="4" name="Picture 3" descr="Quebra-cabeças em figuras de plástico">
            <a:extLst>
              <a:ext uri="{FF2B5EF4-FFF2-40B4-BE49-F238E27FC236}">
                <a16:creationId xmlns:a16="http://schemas.microsoft.com/office/drawing/2014/main" id="{16A21EB2-0618-6505-93C6-B416CA557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35AF31D5-A652-7D43-EE8D-F3E915B760CB}"/>
              </a:ext>
            </a:extLst>
          </p:cNvPr>
          <p:cNvSpPr txBox="1">
            <a:spLocks/>
          </p:cNvSpPr>
          <p:nvPr/>
        </p:nvSpPr>
        <p:spPr>
          <a:xfrm>
            <a:off x="484394" y="5673479"/>
            <a:ext cx="6770952" cy="6225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GALÁCTICOS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52B3C1-A5C3-FC7B-F4F7-7420468F8A0F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8" name="Conector Fora de Página 7">
              <a:extLst>
                <a:ext uri="{FF2B5EF4-FFF2-40B4-BE49-F238E27FC236}">
                  <a16:creationId xmlns:a16="http://schemas.microsoft.com/office/drawing/2014/main" id="{92A152FF-F81B-13F9-A942-9274334CC5FA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58D5E21E-8534-006D-F127-90B04F8B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86799F-3ED7-0433-A052-671C8986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8" y="5298602"/>
            <a:ext cx="1366688" cy="13666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100" y="354618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Integrantes</a:t>
            </a:r>
            <a:endParaRPr lang="en-US" sz="5600" b="1" spc="-1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BF86C7-3ED2-24BC-6052-37A115F80B09}"/>
              </a:ext>
            </a:extLst>
          </p:cNvPr>
          <p:cNvSpPr txBox="1"/>
          <p:nvPr/>
        </p:nvSpPr>
        <p:spPr>
          <a:xfrm>
            <a:off x="2230186" y="1894410"/>
            <a:ext cx="404117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/>
            <a:r>
              <a:rPr lang="pt-BR" sz="2000" b="0" i="0" dirty="0">
                <a:effectLst/>
                <a:latin typeface="+mj-lt"/>
              </a:rPr>
              <a:t>Aline Cristina de Azevedo Silva</a:t>
            </a:r>
          </a:p>
          <a:p>
            <a:pPr algn="ctr" rtl="0" fontAlgn="base"/>
            <a:r>
              <a:rPr lang="pt-BR" sz="2000" b="0" i="0" dirty="0">
                <a:effectLst/>
                <a:latin typeface="+mj-lt"/>
              </a:rPr>
              <a:t> </a:t>
            </a:r>
          </a:p>
          <a:p>
            <a:pPr algn="ctr" rtl="0" fontAlgn="base"/>
            <a:r>
              <a:rPr lang="pt-BR" sz="2000" b="0" i="0" dirty="0">
                <a:effectLst/>
                <a:latin typeface="+mj-lt"/>
              </a:rPr>
              <a:t>Fernando </a:t>
            </a:r>
            <a:r>
              <a:rPr lang="pt-BR" sz="2000" b="0" i="0" dirty="0" err="1">
                <a:effectLst/>
                <a:latin typeface="+mj-lt"/>
              </a:rPr>
              <a:t>Batistella</a:t>
            </a:r>
            <a:endParaRPr lang="pt-BR" sz="2000" b="0" i="0" dirty="0">
              <a:effectLst/>
              <a:latin typeface="+mj-lt"/>
            </a:endParaRPr>
          </a:p>
          <a:p>
            <a:pPr algn="ctr" rtl="0" fontAlgn="base"/>
            <a:endParaRPr lang="pt-BR" sz="2000" b="0" i="0" dirty="0">
              <a:effectLst/>
              <a:latin typeface="+mj-lt"/>
            </a:endParaRPr>
          </a:p>
          <a:p>
            <a:pPr algn="ctr" rtl="0" fontAlgn="base"/>
            <a:r>
              <a:rPr lang="pt-BR" sz="2000" b="0" i="0" dirty="0">
                <a:effectLst/>
                <a:latin typeface="+mj-lt"/>
              </a:rPr>
              <a:t>Miryhan Caetano Gauto</a:t>
            </a:r>
          </a:p>
          <a:p>
            <a:pPr algn="ctr" rtl="0" fontAlgn="base"/>
            <a:endParaRPr lang="pt-BR" sz="2000" b="0" i="0" dirty="0">
              <a:effectLst/>
              <a:latin typeface="+mj-lt"/>
            </a:endParaRPr>
          </a:p>
          <a:p>
            <a:pPr algn="ctr" rtl="0" fontAlgn="base"/>
            <a:r>
              <a:rPr lang="pt-BR" sz="2000" b="0" i="0" dirty="0">
                <a:effectLst/>
                <a:latin typeface="+mj-lt"/>
              </a:rPr>
              <a:t>Paulo Ribeiro de Sousa</a:t>
            </a:r>
          </a:p>
          <a:p>
            <a:pPr algn="ctr" rtl="0" fontAlgn="base"/>
            <a:endParaRPr lang="pt-BR" sz="2000" b="0" i="0" dirty="0">
              <a:effectLst/>
              <a:latin typeface="+mj-lt"/>
            </a:endParaRPr>
          </a:p>
          <a:p>
            <a:pPr algn="ctr" rtl="0" fontAlgn="base"/>
            <a:r>
              <a:rPr lang="pt-BR" sz="2000" b="0" i="0" dirty="0">
                <a:effectLst/>
                <a:latin typeface="+mj-lt"/>
              </a:rPr>
              <a:t>Pedro Augusto</a:t>
            </a:r>
          </a:p>
          <a:p>
            <a:pPr algn="ctr" rtl="0" fontAlgn="base"/>
            <a:endParaRPr lang="pt-BR" sz="2000" b="0" i="0" dirty="0">
              <a:effectLst/>
              <a:latin typeface="+mj-lt"/>
            </a:endParaRPr>
          </a:p>
          <a:p>
            <a:pPr algn="ctr" rtl="0" fontAlgn="base"/>
            <a:r>
              <a:rPr lang="pt-BR" sz="2000" b="0" i="0" dirty="0">
                <a:effectLst/>
                <a:latin typeface="+mj-lt"/>
              </a:rPr>
              <a:t>Vinicius Moreira</a:t>
            </a:r>
          </a:p>
          <a:p>
            <a:endParaRPr lang="pt-BR" dirty="0">
              <a:highlight>
                <a:srgbClr val="FF0000"/>
              </a:highlight>
            </a:endParaRPr>
          </a:p>
        </p:txBody>
      </p:sp>
      <p:pic>
        <p:nvPicPr>
          <p:cNvPr id="12" name="Picture 3" descr="Quebra-cabeças em figuras de plástico">
            <a:extLst>
              <a:ext uri="{FF2B5EF4-FFF2-40B4-BE49-F238E27FC236}">
                <a16:creationId xmlns:a16="http://schemas.microsoft.com/office/drawing/2014/main" id="{482E7287-4850-A2AB-0B52-040D64728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EFDE748-8321-23E7-022C-0D0C9F026BF8}"/>
              </a:ext>
            </a:extLst>
          </p:cNvPr>
          <p:cNvSpPr/>
          <p:nvPr/>
        </p:nvSpPr>
        <p:spPr>
          <a:xfrm>
            <a:off x="7511144" y="5361895"/>
            <a:ext cx="4528456" cy="1065937"/>
          </a:xfrm>
          <a:prstGeom prst="rect">
            <a:avLst/>
          </a:prstGeom>
          <a:solidFill>
            <a:srgbClr val="FCE8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41925A-18C2-B995-2351-A5A8F215FFE8}"/>
              </a:ext>
            </a:extLst>
          </p:cNvPr>
          <p:cNvSpPr txBox="1"/>
          <p:nvPr/>
        </p:nvSpPr>
        <p:spPr>
          <a:xfrm>
            <a:off x="7587344" y="5540919"/>
            <a:ext cx="43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M2 – 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Rubens Barreto da Silva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P2 – 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Marcus Vinicius do Nascimento</a:t>
            </a:r>
            <a:endParaRPr lang="pt-BR" sz="2000" dirty="0">
              <a:solidFill>
                <a:schemeClr val="bg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B4F5DF5-62B5-A74A-AC55-20A18E2E7368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6" name="Conector Fora de Página 15">
              <a:extLst>
                <a:ext uri="{FF2B5EF4-FFF2-40B4-BE49-F238E27FC236}">
                  <a16:creationId xmlns:a16="http://schemas.microsoft.com/office/drawing/2014/main" id="{4DB1BA88-5B0C-3DFE-3350-BA960107586B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0BCFBF17-26B2-692C-9337-64F4F604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1026" name="Picture 2" descr="imagem do perfil">
            <a:extLst>
              <a:ext uri="{FF2B5EF4-FFF2-40B4-BE49-F238E27FC236}">
                <a16:creationId xmlns:a16="http://schemas.microsoft.com/office/drawing/2014/main" id="{2932EFB1-44E7-082B-7EA5-20B132A62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45" y="5721651"/>
            <a:ext cx="1090505" cy="10905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to do perfil de Aline Cristina Azevedo Silva">
            <a:extLst>
              <a:ext uri="{FF2B5EF4-FFF2-40B4-BE49-F238E27FC236}">
                <a16:creationId xmlns:a16="http://schemas.microsoft.com/office/drawing/2014/main" id="{F16570CD-3C54-93F5-B66B-32199A58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9" y="5721651"/>
            <a:ext cx="1054308" cy="10543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to do perfil de Vinicius Moreira de Sousa">
            <a:extLst>
              <a:ext uri="{FF2B5EF4-FFF2-40B4-BE49-F238E27FC236}">
                <a16:creationId xmlns:a16="http://schemas.microsoft.com/office/drawing/2014/main" id="{8A53FD64-7640-B887-45E3-B94C129B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60" y="5682267"/>
            <a:ext cx="1090505" cy="10905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to do perfil de Pedro Augusto">
            <a:extLst>
              <a:ext uri="{FF2B5EF4-FFF2-40B4-BE49-F238E27FC236}">
                <a16:creationId xmlns:a16="http://schemas.microsoft.com/office/drawing/2014/main" id="{1EE50A5A-F669-7AF2-ABCC-6C0B8794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91" y="5682267"/>
            <a:ext cx="1090505" cy="10905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oto do perfil de Paulo Ribeiro">
            <a:extLst>
              <a:ext uri="{FF2B5EF4-FFF2-40B4-BE49-F238E27FC236}">
                <a16:creationId xmlns:a16="http://schemas.microsoft.com/office/drawing/2014/main" id="{B4C477CC-B3E4-1C97-B099-58E67222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618" y="5703552"/>
            <a:ext cx="1090505" cy="10905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AEE0624-1E84-CC0B-5566-8EEAD3076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72" y="5685454"/>
            <a:ext cx="1090505" cy="10905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2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54" y="446713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Problema</a:t>
            </a:r>
            <a:r>
              <a:rPr lang="en-US" sz="5600" b="1" spc="-100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BF86C7-3ED2-24BC-6052-37A115F80B09}"/>
              </a:ext>
            </a:extLst>
          </p:cNvPr>
          <p:cNvSpPr txBox="1"/>
          <p:nvPr/>
        </p:nvSpPr>
        <p:spPr>
          <a:xfrm>
            <a:off x="1344659" y="1866925"/>
            <a:ext cx="56629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Levantamento e análise de dados sobre a movimentação de cargas e os principais modais utilizados para cargas provenientes do estado de São Paulo.</a:t>
            </a:r>
          </a:p>
        </p:txBody>
      </p:sp>
      <p:pic>
        <p:nvPicPr>
          <p:cNvPr id="11" name="Picture 3" descr="Quebra-cabeças em figuras de plástico">
            <a:extLst>
              <a:ext uri="{FF2B5EF4-FFF2-40B4-BE49-F238E27FC236}">
                <a16:creationId xmlns:a16="http://schemas.microsoft.com/office/drawing/2014/main" id="{4904DF3F-17DA-D3FA-3912-71E1FA69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AAFC9A6-0DC0-9B55-4AB4-AC2F12B5C8E3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>
              <a:extLst>
                <a:ext uri="{FF2B5EF4-FFF2-40B4-BE49-F238E27FC236}">
                  <a16:creationId xmlns:a16="http://schemas.microsoft.com/office/drawing/2014/main" id="{E265ADCE-BEC4-D809-C464-FD709F65B500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F0F32A3B-9B29-6F5F-B706-DBE9AE74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931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6" y="629864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Tecnologias</a:t>
            </a:r>
            <a:endParaRPr lang="en-US" sz="5600" b="1" spc="-1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BF86C7-3ED2-24BC-6052-37A115F80B09}"/>
              </a:ext>
            </a:extLst>
          </p:cNvPr>
          <p:cNvSpPr txBox="1"/>
          <p:nvPr/>
        </p:nvSpPr>
        <p:spPr>
          <a:xfrm>
            <a:off x="2661042" y="2286949"/>
            <a:ext cx="4117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/>
              <a:t>GitHub</a:t>
            </a:r>
          </a:p>
          <a:p>
            <a:endParaRPr lang="pt-BR" sz="3200" dirty="0"/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/>
              <a:t>Jira</a:t>
            </a:r>
            <a:r>
              <a:rPr lang="pt-BR" sz="3200" dirty="0"/>
              <a:t> Software</a:t>
            </a:r>
          </a:p>
          <a:p>
            <a:endParaRPr lang="pt-BR" sz="3200" dirty="0"/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/>
              <a:t>Power BI</a:t>
            </a:r>
          </a:p>
        </p:txBody>
      </p:sp>
      <p:pic>
        <p:nvPicPr>
          <p:cNvPr id="9" name="Picture 3" descr="Quebra-cabeças em figuras de plástico">
            <a:extLst>
              <a:ext uri="{FF2B5EF4-FFF2-40B4-BE49-F238E27FC236}">
                <a16:creationId xmlns:a16="http://schemas.microsoft.com/office/drawing/2014/main" id="{A5A26C31-C9D8-46D2-9F87-747E8E0EF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61AEA31-3048-72E4-F83E-ECEC0F0C1ED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2" name="Conector Fora de Página 11">
              <a:extLst>
                <a:ext uri="{FF2B5EF4-FFF2-40B4-BE49-F238E27FC236}">
                  <a16:creationId xmlns:a16="http://schemas.microsoft.com/office/drawing/2014/main" id="{BA433281-2329-5D93-55EA-F90D34328AFA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56343161-A87A-D8ED-8250-2ED14F902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863807D7-7AE1-EDC6-DBFD-D887B12F0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77" y="3293621"/>
            <a:ext cx="541200" cy="5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283B87C-2D04-E058-D6FC-A30147EA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378" y="2233645"/>
            <a:ext cx="616974" cy="6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D3DC5AA-7F5F-2EBE-BC3F-7E7C6C718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01" y="4065182"/>
            <a:ext cx="616974" cy="6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6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76683"/>
            <a:ext cx="7881257" cy="183406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10300" b="1" spc="-100" dirty="0" err="1"/>
              <a:t>Solução</a:t>
            </a:r>
            <a:endParaRPr lang="en-US" sz="10300" b="1" spc="-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D4004-99D5-1BB6-76F0-92A797DB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4" r="2773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>
            <a:extLst>
              <a:ext uri="{FF2B5EF4-FFF2-40B4-BE49-F238E27FC236}">
                <a16:creationId xmlns:a16="http://schemas.microsoft.com/office/drawing/2014/main" id="{27FE15B7-F189-526E-4F57-33DF720D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14C2E5D-33A9-0BDB-593A-E7C55DC4B307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0" name="Conector Fora de Página 9">
              <a:extLst>
                <a:ext uri="{FF2B5EF4-FFF2-40B4-BE49-F238E27FC236}">
                  <a16:creationId xmlns:a16="http://schemas.microsoft.com/office/drawing/2014/main" id="{CA097F0A-58A6-E607-EDA0-50BF11A3D56F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84E42876-B955-0A9F-563D-2820FB0B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95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2425" y="-663544"/>
            <a:ext cx="7394336" cy="17413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7200" b="1" spc="-100" dirty="0" err="1"/>
              <a:t>Exportações</a:t>
            </a:r>
            <a:endParaRPr lang="en-US" sz="8000" b="1" spc="-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D4004-99D5-1BB6-76F0-92A797DB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4" r="2773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>
            <a:extLst>
              <a:ext uri="{FF2B5EF4-FFF2-40B4-BE49-F238E27FC236}">
                <a16:creationId xmlns:a16="http://schemas.microsoft.com/office/drawing/2014/main" id="{27FE15B7-F189-526E-4F57-33DF720D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F72DBD-C95A-FA90-AD86-9DACE03CA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9" y="987583"/>
            <a:ext cx="10258342" cy="56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9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2A21-69C5-05B4-76D6-453A113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2425" y="-663544"/>
            <a:ext cx="7394336" cy="17413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7200" b="1" spc="-100" dirty="0" err="1"/>
              <a:t>Exportações</a:t>
            </a:r>
            <a:endParaRPr lang="en-US" sz="8000" b="1" spc="-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D4004-99D5-1BB6-76F0-92A797DB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4" r="2773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>
            <a:extLst>
              <a:ext uri="{FF2B5EF4-FFF2-40B4-BE49-F238E27FC236}">
                <a16:creationId xmlns:a16="http://schemas.microsoft.com/office/drawing/2014/main" id="{27FE15B7-F189-526E-4F57-33DF720D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3" name="Imagem 2" descr="Mapa&#10;&#10;Descrição gerada automaticamente">
            <a:extLst>
              <a:ext uri="{FF2B5EF4-FFF2-40B4-BE49-F238E27FC236}">
                <a16:creationId xmlns:a16="http://schemas.microsoft.com/office/drawing/2014/main" id="{B687145A-CAF0-4187-4556-983722465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9" y="979488"/>
            <a:ext cx="10451690" cy="56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D4004-99D5-1BB6-76F0-92A797DB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4" r="2773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>
            <a:extLst>
              <a:ext uri="{FF2B5EF4-FFF2-40B4-BE49-F238E27FC236}">
                <a16:creationId xmlns:a16="http://schemas.microsoft.com/office/drawing/2014/main" id="{27FE15B7-F189-526E-4F57-33DF720D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3" name="Imagem 2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D5BFD1CB-8620-78F8-6D50-774924064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43" y="926060"/>
            <a:ext cx="10206051" cy="571615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27AD4F8-FF10-CE7D-0563-D3C0442F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6630" y="79440"/>
            <a:ext cx="10717162" cy="846620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r>
              <a:rPr lang="en-US" sz="6600" b="1" spc="-100" dirty="0" err="1"/>
              <a:t>Linha</a:t>
            </a:r>
            <a:r>
              <a:rPr lang="en-US" sz="6600" b="1" spc="-100" dirty="0"/>
              <a:t> de </a:t>
            </a:r>
            <a:r>
              <a:rPr lang="en-US" sz="6600" b="1" spc="-100" dirty="0" err="1"/>
              <a:t>Tendência</a:t>
            </a:r>
            <a:endParaRPr lang="en-US" sz="6600" b="1" spc="-100" dirty="0"/>
          </a:p>
        </p:txBody>
      </p:sp>
    </p:spTree>
    <p:extLst>
      <p:ext uri="{BB962C8B-B14F-4D97-AF65-F5344CB8AC3E}">
        <p14:creationId xmlns:p14="http://schemas.microsoft.com/office/powerpoint/2010/main" val="15554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D4004-99D5-1BB6-76F0-92A797DB5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4" r="2773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>
            <a:extLst>
              <a:ext uri="{FF2B5EF4-FFF2-40B4-BE49-F238E27FC236}">
                <a16:creationId xmlns:a16="http://schemas.microsoft.com/office/drawing/2014/main" id="{27FE15B7-F189-526E-4F57-33DF720D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/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27AD4F8-FF10-CE7D-0563-D3C0442F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6630" y="79440"/>
            <a:ext cx="8681878" cy="846620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r>
              <a:rPr lang="en-US" sz="6600" b="1" spc="-100" dirty="0"/>
              <a:t>Dados 2024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2CAE8E-0AD7-BD5C-F96A-A10C4E7A0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66" y="786486"/>
            <a:ext cx="10666219" cy="59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3280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91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Rockwell Nova Light</vt:lpstr>
      <vt:lpstr>The Hand Extrablack</vt:lpstr>
      <vt:lpstr>BlobVTI</vt:lpstr>
      <vt:lpstr>IX – Feira de Soluções</vt:lpstr>
      <vt:lpstr>Integrantes</vt:lpstr>
      <vt:lpstr>Problema </vt:lpstr>
      <vt:lpstr>Tecnologias</vt:lpstr>
      <vt:lpstr>Solução</vt:lpstr>
      <vt:lpstr>Exportações</vt:lpstr>
      <vt:lpstr>Exportações</vt:lpstr>
      <vt:lpstr>Linha de Tendência</vt:lpstr>
      <vt:lpstr>Dados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Fabiano Sabha</dc:creator>
  <cp:lastModifiedBy>Vinicius Moreira</cp:lastModifiedBy>
  <cp:revision>7</cp:revision>
  <dcterms:created xsi:type="dcterms:W3CDTF">2024-06-04T15:06:51Z</dcterms:created>
  <dcterms:modified xsi:type="dcterms:W3CDTF">2024-06-17T23:59:55Z</dcterms:modified>
</cp:coreProperties>
</file>