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0" r:id="rId5"/>
    <p:sldId id="264" r:id="rId6"/>
    <p:sldId id="261" r:id="rId7"/>
    <p:sldId id="263" r:id="rId8"/>
    <p:sldId id="262" r:id="rId9"/>
    <p:sldId id="265" r:id="rId10"/>
    <p:sldId id="258" r:id="rId11"/>
    <p:sldId id="259" r:id="rId12"/>
    <p:sldId id="25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303B"/>
    <a:srgbClr val="80BC58"/>
    <a:srgbClr val="8EC5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BD7E33-0806-4E0E-8C81-469763E93CBC}" type="doc">
      <dgm:prSet loTypeId="urn:microsoft.com/office/officeart/2009/layout/CircleArrowProcess" loCatId="process" qsTypeId="urn:microsoft.com/office/officeart/2005/8/quickstyle/simple5" qsCatId="simple" csTypeId="urn:microsoft.com/office/officeart/2005/8/colors/colorful4" csCatId="colorful" phldr="0"/>
      <dgm:spPr/>
      <dgm:t>
        <a:bodyPr/>
        <a:lstStyle/>
        <a:p>
          <a:endParaRPr lang="fr-FR"/>
        </a:p>
      </dgm:t>
    </dgm:pt>
    <dgm:pt modelId="{391A2327-DE2D-4CF2-9BC9-220593ABD6BD}">
      <dgm:prSet phldrT="[Texte]" phldr="1"/>
      <dgm:spPr/>
      <dgm:t>
        <a:bodyPr/>
        <a:lstStyle/>
        <a:p>
          <a:endParaRPr lang="fr-FR" dirty="0">
            <a:solidFill>
              <a:schemeClr val="bg1"/>
            </a:solidFill>
          </a:endParaRPr>
        </a:p>
      </dgm:t>
    </dgm:pt>
    <dgm:pt modelId="{13AC5200-3591-4C77-86CE-37201B54C8A3}" type="parTrans" cxnId="{9954F3DE-457A-4E20-A57F-EAE508FC0749}">
      <dgm:prSet/>
      <dgm:spPr/>
      <dgm:t>
        <a:bodyPr/>
        <a:lstStyle/>
        <a:p>
          <a:endParaRPr lang="fr-FR"/>
        </a:p>
      </dgm:t>
    </dgm:pt>
    <dgm:pt modelId="{CA9B99A8-A930-4A3C-89D5-5F9C35806CB8}" type="sibTrans" cxnId="{9954F3DE-457A-4E20-A57F-EAE508FC0749}">
      <dgm:prSet/>
      <dgm:spPr/>
      <dgm:t>
        <a:bodyPr/>
        <a:lstStyle/>
        <a:p>
          <a:endParaRPr lang="fr-FR"/>
        </a:p>
      </dgm:t>
    </dgm:pt>
    <dgm:pt modelId="{8BDD87AE-99D0-4245-BC2C-B391A338C3F7}">
      <dgm:prSet phldrT="[Texte]" phldr="1"/>
      <dgm:spPr/>
      <dgm:t>
        <a:bodyPr/>
        <a:lstStyle/>
        <a:p>
          <a:endParaRPr lang="fr-FR" dirty="0">
            <a:solidFill>
              <a:schemeClr val="bg1"/>
            </a:solidFill>
          </a:endParaRPr>
        </a:p>
      </dgm:t>
    </dgm:pt>
    <dgm:pt modelId="{CA496DE6-0892-48D2-9F2A-0CB5A13FE17D}" type="parTrans" cxnId="{24E1831A-CF34-4758-92C0-7D22E764C4DE}">
      <dgm:prSet/>
      <dgm:spPr/>
      <dgm:t>
        <a:bodyPr/>
        <a:lstStyle/>
        <a:p>
          <a:endParaRPr lang="fr-FR"/>
        </a:p>
      </dgm:t>
    </dgm:pt>
    <dgm:pt modelId="{DDA4C5F1-322F-413C-8F87-3B2DBF4AAEC7}" type="sibTrans" cxnId="{24E1831A-CF34-4758-92C0-7D22E764C4DE}">
      <dgm:prSet/>
      <dgm:spPr/>
      <dgm:t>
        <a:bodyPr/>
        <a:lstStyle/>
        <a:p>
          <a:endParaRPr lang="fr-FR"/>
        </a:p>
      </dgm:t>
    </dgm:pt>
    <dgm:pt modelId="{E5A8DF6C-A030-4119-BC41-B92505695001}">
      <dgm:prSet phldrT="[Texte]" phldr="1"/>
      <dgm:spPr/>
      <dgm:t>
        <a:bodyPr/>
        <a:lstStyle/>
        <a:p>
          <a:endParaRPr lang="fr-FR" dirty="0">
            <a:solidFill>
              <a:schemeClr val="bg1"/>
            </a:solidFill>
          </a:endParaRPr>
        </a:p>
      </dgm:t>
    </dgm:pt>
    <dgm:pt modelId="{AA5016DE-A101-4512-8D3A-F111492E5890}" type="parTrans" cxnId="{BAEC591A-629E-477C-AFD2-EA327B7CEDDD}">
      <dgm:prSet/>
      <dgm:spPr/>
      <dgm:t>
        <a:bodyPr/>
        <a:lstStyle/>
        <a:p>
          <a:endParaRPr lang="fr-FR"/>
        </a:p>
      </dgm:t>
    </dgm:pt>
    <dgm:pt modelId="{544ED109-154D-40F9-98F2-0AD2D1DEBA2D}" type="sibTrans" cxnId="{BAEC591A-629E-477C-AFD2-EA327B7CEDDD}">
      <dgm:prSet/>
      <dgm:spPr/>
      <dgm:t>
        <a:bodyPr/>
        <a:lstStyle/>
        <a:p>
          <a:endParaRPr lang="fr-FR"/>
        </a:p>
      </dgm:t>
    </dgm:pt>
    <dgm:pt modelId="{7BA50D80-8637-47D9-BC54-47288842B200}" type="pres">
      <dgm:prSet presAssocID="{1CBD7E33-0806-4E0E-8C81-469763E93CBC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B8ACC661-D3D8-41C3-86BE-CFB09B971C50}" type="pres">
      <dgm:prSet presAssocID="{391A2327-DE2D-4CF2-9BC9-220593ABD6BD}" presName="Accent1" presStyleCnt="0"/>
      <dgm:spPr/>
    </dgm:pt>
    <dgm:pt modelId="{7A524DED-59BD-4DA3-A688-0D43BD00EFF6}" type="pres">
      <dgm:prSet presAssocID="{391A2327-DE2D-4CF2-9BC9-220593ABD6BD}" presName="Accent" presStyleLbl="node1" presStyleIdx="0" presStyleCnt="3"/>
      <dgm:spPr/>
    </dgm:pt>
    <dgm:pt modelId="{F7EC9E32-9A7B-4828-BBDB-F029D1264037}" type="pres">
      <dgm:prSet presAssocID="{391A2327-DE2D-4CF2-9BC9-220593ABD6BD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74B5BD8-4E45-4317-9E3D-A3DEE6EF49AB}" type="pres">
      <dgm:prSet presAssocID="{8BDD87AE-99D0-4245-BC2C-B391A338C3F7}" presName="Accent2" presStyleCnt="0"/>
      <dgm:spPr/>
    </dgm:pt>
    <dgm:pt modelId="{6137B0FF-FE03-4DA8-A34D-6DED9A022FEB}" type="pres">
      <dgm:prSet presAssocID="{8BDD87AE-99D0-4245-BC2C-B391A338C3F7}" presName="Accent" presStyleLbl="node1" presStyleIdx="1" presStyleCnt="3"/>
      <dgm:spPr/>
    </dgm:pt>
    <dgm:pt modelId="{798EACB5-FD1B-4964-8F5F-12544C917D0D}" type="pres">
      <dgm:prSet presAssocID="{8BDD87AE-99D0-4245-BC2C-B391A338C3F7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2240DFF-A7B3-4C00-9A58-9FB386B7DF96}" type="pres">
      <dgm:prSet presAssocID="{E5A8DF6C-A030-4119-BC41-B92505695001}" presName="Accent3" presStyleCnt="0"/>
      <dgm:spPr/>
    </dgm:pt>
    <dgm:pt modelId="{42B30EE9-F5F6-455B-B9EB-6D2A4051FB80}" type="pres">
      <dgm:prSet presAssocID="{E5A8DF6C-A030-4119-BC41-B92505695001}" presName="Accent" presStyleLbl="node1" presStyleIdx="2" presStyleCnt="3"/>
      <dgm:spPr/>
    </dgm:pt>
    <dgm:pt modelId="{9CBC6A2F-99D9-49BA-8AAB-FCA5F9B33069}" type="pres">
      <dgm:prSet presAssocID="{E5A8DF6C-A030-4119-BC41-B9250569500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4E1831A-CF34-4758-92C0-7D22E764C4DE}" srcId="{1CBD7E33-0806-4E0E-8C81-469763E93CBC}" destId="{8BDD87AE-99D0-4245-BC2C-B391A338C3F7}" srcOrd="1" destOrd="0" parTransId="{CA496DE6-0892-48D2-9F2A-0CB5A13FE17D}" sibTransId="{DDA4C5F1-322F-413C-8F87-3B2DBF4AAEC7}"/>
    <dgm:cxn modelId="{BAEC591A-629E-477C-AFD2-EA327B7CEDDD}" srcId="{1CBD7E33-0806-4E0E-8C81-469763E93CBC}" destId="{E5A8DF6C-A030-4119-BC41-B92505695001}" srcOrd="2" destOrd="0" parTransId="{AA5016DE-A101-4512-8D3A-F111492E5890}" sibTransId="{544ED109-154D-40F9-98F2-0AD2D1DEBA2D}"/>
    <dgm:cxn modelId="{01056B15-A1F3-4417-AB78-8EF6C55D11AB}" type="presOf" srcId="{8BDD87AE-99D0-4245-BC2C-B391A338C3F7}" destId="{798EACB5-FD1B-4964-8F5F-12544C917D0D}" srcOrd="0" destOrd="0" presId="urn:microsoft.com/office/officeart/2009/layout/CircleArrowProcess"/>
    <dgm:cxn modelId="{FFBCD53E-9D83-4D93-A0D2-A1616C628610}" type="presOf" srcId="{1CBD7E33-0806-4E0E-8C81-469763E93CBC}" destId="{7BA50D80-8637-47D9-BC54-47288842B200}" srcOrd="0" destOrd="0" presId="urn:microsoft.com/office/officeart/2009/layout/CircleArrowProcess"/>
    <dgm:cxn modelId="{9954F3DE-457A-4E20-A57F-EAE508FC0749}" srcId="{1CBD7E33-0806-4E0E-8C81-469763E93CBC}" destId="{391A2327-DE2D-4CF2-9BC9-220593ABD6BD}" srcOrd="0" destOrd="0" parTransId="{13AC5200-3591-4C77-86CE-37201B54C8A3}" sibTransId="{CA9B99A8-A930-4A3C-89D5-5F9C35806CB8}"/>
    <dgm:cxn modelId="{A6DE52CE-CED7-4B4A-8F9E-F2ECCE4F6527}" type="presOf" srcId="{391A2327-DE2D-4CF2-9BC9-220593ABD6BD}" destId="{F7EC9E32-9A7B-4828-BBDB-F029D1264037}" srcOrd="0" destOrd="0" presId="urn:microsoft.com/office/officeart/2009/layout/CircleArrowProcess"/>
    <dgm:cxn modelId="{DA005BF0-7C47-4E25-B636-376BE323E2D4}" type="presOf" srcId="{E5A8DF6C-A030-4119-BC41-B92505695001}" destId="{9CBC6A2F-99D9-49BA-8AAB-FCA5F9B33069}" srcOrd="0" destOrd="0" presId="urn:microsoft.com/office/officeart/2009/layout/CircleArrowProcess"/>
    <dgm:cxn modelId="{0BC2AF42-D966-4BCD-A2EB-FA3F8A77E41B}" type="presParOf" srcId="{7BA50D80-8637-47D9-BC54-47288842B200}" destId="{B8ACC661-D3D8-41C3-86BE-CFB09B971C50}" srcOrd="0" destOrd="0" presId="urn:microsoft.com/office/officeart/2009/layout/CircleArrowProcess"/>
    <dgm:cxn modelId="{6D08D6DF-ECE1-41AA-BCC1-5966D0813790}" type="presParOf" srcId="{B8ACC661-D3D8-41C3-86BE-CFB09B971C50}" destId="{7A524DED-59BD-4DA3-A688-0D43BD00EFF6}" srcOrd="0" destOrd="0" presId="urn:microsoft.com/office/officeart/2009/layout/CircleArrowProcess"/>
    <dgm:cxn modelId="{596F6E00-9D8F-4543-9B19-F9564CB40C1B}" type="presParOf" srcId="{7BA50D80-8637-47D9-BC54-47288842B200}" destId="{F7EC9E32-9A7B-4828-BBDB-F029D1264037}" srcOrd="1" destOrd="0" presId="urn:microsoft.com/office/officeart/2009/layout/CircleArrowProcess"/>
    <dgm:cxn modelId="{76B05D8F-8D1D-4A2C-8D02-7F4564AB59CF}" type="presParOf" srcId="{7BA50D80-8637-47D9-BC54-47288842B200}" destId="{F74B5BD8-4E45-4317-9E3D-A3DEE6EF49AB}" srcOrd="2" destOrd="0" presId="urn:microsoft.com/office/officeart/2009/layout/CircleArrowProcess"/>
    <dgm:cxn modelId="{EF994EC0-9265-4C72-BDB8-24A0D68B5542}" type="presParOf" srcId="{F74B5BD8-4E45-4317-9E3D-A3DEE6EF49AB}" destId="{6137B0FF-FE03-4DA8-A34D-6DED9A022FEB}" srcOrd="0" destOrd="0" presId="urn:microsoft.com/office/officeart/2009/layout/CircleArrowProcess"/>
    <dgm:cxn modelId="{54B69F05-4E64-4679-A2A6-FA4AF6602AED}" type="presParOf" srcId="{7BA50D80-8637-47D9-BC54-47288842B200}" destId="{798EACB5-FD1B-4964-8F5F-12544C917D0D}" srcOrd="3" destOrd="0" presId="urn:microsoft.com/office/officeart/2009/layout/CircleArrowProcess"/>
    <dgm:cxn modelId="{647E7AD7-6A28-478D-A104-34D61DAEA2B5}" type="presParOf" srcId="{7BA50D80-8637-47D9-BC54-47288842B200}" destId="{02240DFF-A7B3-4C00-9A58-9FB386B7DF96}" srcOrd="4" destOrd="0" presId="urn:microsoft.com/office/officeart/2009/layout/CircleArrowProcess"/>
    <dgm:cxn modelId="{57E415FF-AD7B-437E-9E96-56D438D2738F}" type="presParOf" srcId="{02240DFF-A7B3-4C00-9A58-9FB386B7DF96}" destId="{42B30EE9-F5F6-455B-B9EB-6D2A4051FB80}" srcOrd="0" destOrd="0" presId="urn:microsoft.com/office/officeart/2009/layout/CircleArrowProcess"/>
    <dgm:cxn modelId="{306C6C1E-D535-4DD4-A899-7E421DBE6CAD}" type="presParOf" srcId="{7BA50D80-8637-47D9-BC54-47288842B200}" destId="{9CBC6A2F-99D9-49BA-8AAB-FCA5F9B33069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524DED-59BD-4DA3-A688-0D43BD00EFF6}">
      <dsp:nvSpPr>
        <dsp:cNvPr id="0" name=""/>
        <dsp:cNvSpPr/>
      </dsp:nvSpPr>
      <dsp:spPr>
        <a:xfrm>
          <a:off x="4501450" y="0"/>
          <a:ext cx="2094415" cy="2094734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7EC9E32-9A7B-4828-BBDB-F029D1264037}">
      <dsp:nvSpPr>
        <dsp:cNvPr id="0" name=""/>
        <dsp:cNvSpPr/>
      </dsp:nvSpPr>
      <dsp:spPr>
        <a:xfrm>
          <a:off x="4964385" y="756262"/>
          <a:ext cx="1163826" cy="581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200" kern="1200" dirty="0">
            <a:solidFill>
              <a:schemeClr val="bg1"/>
            </a:solidFill>
          </a:endParaRPr>
        </a:p>
      </dsp:txBody>
      <dsp:txXfrm>
        <a:off x="4964385" y="756262"/>
        <a:ext cx="1163826" cy="581773"/>
      </dsp:txXfrm>
    </dsp:sp>
    <dsp:sp modelId="{6137B0FF-FE03-4DA8-A34D-6DED9A022FEB}">
      <dsp:nvSpPr>
        <dsp:cNvPr id="0" name=""/>
        <dsp:cNvSpPr/>
      </dsp:nvSpPr>
      <dsp:spPr>
        <a:xfrm>
          <a:off x="3919734" y="1203580"/>
          <a:ext cx="2094415" cy="209473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98EACB5-FD1B-4964-8F5F-12544C917D0D}">
      <dsp:nvSpPr>
        <dsp:cNvPr id="0" name=""/>
        <dsp:cNvSpPr/>
      </dsp:nvSpPr>
      <dsp:spPr>
        <a:xfrm>
          <a:off x="4385028" y="1966804"/>
          <a:ext cx="1163826" cy="581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200" kern="1200" dirty="0">
            <a:solidFill>
              <a:schemeClr val="bg1"/>
            </a:solidFill>
          </a:endParaRPr>
        </a:p>
      </dsp:txBody>
      <dsp:txXfrm>
        <a:off x="4385028" y="1966804"/>
        <a:ext cx="1163826" cy="581773"/>
      </dsp:txXfrm>
    </dsp:sp>
    <dsp:sp modelId="{42B30EE9-F5F6-455B-B9EB-6D2A4051FB80}">
      <dsp:nvSpPr>
        <dsp:cNvPr id="0" name=""/>
        <dsp:cNvSpPr/>
      </dsp:nvSpPr>
      <dsp:spPr>
        <a:xfrm>
          <a:off x="4650517" y="2551189"/>
          <a:ext cx="1799427" cy="180014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CBC6A2F-99D9-49BA-8AAB-FCA5F9B33069}">
      <dsp:nvSpPr>
        <dsp:cNvPr id="0" name=""/>
        <dsp:cNvSpPr/>
      </dsp:nvSpPr>
      <dsp:spPr>
        <a:xfrm>
          <a:off x="4967138" y="3179087"/>
          <a:ext cx="1163826" cy="581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200" kern="1200" dirty="0">
            <a:solidFill>
              <a:schemeClr val="bg1"/>
            </a:solidFill>
          </a:endParaRPr>
        </a:p>
      </dsp:txBody>
      <dsp:txXfrm>
        <a:off x="4967138" y="3179087"/>
        <a:ext cx="1163826" cy="5817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ADB0-1534-4436-A86E-B538C33C538A}" type="datetimeFigureOut">
              <a:rPr lang="fr-FR" smtClean="0"/>
              <a:t>16/06/2017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A8C-2C2D-4844-9AA3-2EDC8CD7AF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09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ADB0-1534-4436-A86E-B538C33C538A}" type="datetimeFigureOut">
              <a:rPr lang="fr-FR" smtClean="0"/>
              <a:t>16/06/2017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A8C-2C2D-4844-9AA3-2EDC8CD7AF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92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ADB0-1534-4436-A86E-B538C33C538A}" type="datetimeFigureOut">
              <a:rPr lang="fr-FR" smtClean="0"/>
              <a:t>16/06/2017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A8C-2C2D-4844-9AA3-2EDC8CD7AF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24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ADB0-1534-4436-A86E-B538C33C538A}" type="datetimeFigureOut">
              <a:rPr lang="fr-FR" smtClean="0"/>
              <a:t>16/06/2017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A8C-2C2D-4844-9AA3-2EDC8CD7AF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91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ADB0-1534-4436-A86E-B538C33C538A}" type="datetimeFigureOut">
              <a:rPr lang="fr-FR" smtClean="0"/>
              <a:t>16/06/2017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A8C-2C2D-4844-9AA3-2EDC8CD7AF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19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ADB0-1534-4436-A86E-B538C33C538A}" type="datetimeFigureOut">
              <a:rPr lang="fr-FR" smtClean="0"/>
              <a:t>16/06/2017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A8C-2C2D-4844-9AA3-2EDC8CD7AF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12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ADB0-1534-4436-A86E-B538C33C538A}" type="datetimeFigureOut">
              <a:rPr lang="fr-FR" smtClean="0"/>
              <a:t>16/06/2017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A8C-2C2D-4844-9AA3-2EDC8CD7AF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3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ADB0-1534-4436-A86E-B538C33C538A}" type="datetimeFigureOut">
              <a:rPr lang="fr-FR" smtClean="0"/>
              <a:t>16/06/2017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A8C-2C2D-4844-9AA3-2EDC8CD7AF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2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ADB0-1534-4436-A86E-B538C33C538A}" type="datetimeFigureOut">
              <a:rPr lang="fr-FR" smtClean="0"/>
              <a:t>16/06/2017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A8C-2C2D-4844-9AA3-2EDC8CD7AF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79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ADB0-1534-4436-A86E-B538C33C538A}" type="datetimeFigureOut">
              <a:rPr lang="fr-FR" smtClean="0"/>
              <a:t>16/06/2017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A8C-2C2D-4844-9AA3-2EDC8CD7AF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47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ADB0-1534-4436-A86E-B538C33C538A}" type="datetimeFigureOut">
              <a:rPr lang="fr-FR" smtClean="0"/>
              <a:t>16/06/2017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A8C-2C2D-4844-9AA3-2EDC8CD7AF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7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FADB0-1534-4436-A86E-B538C33C538A}" type="datetimeFigureOut">
              <a:rPr lang="fr-FR" smtClean="0"/>
              <a:t>16/06/2017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C5A8C-2C2D-4844-9AA3-2EDC8CD7AF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79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30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3333750"/>
            <a:ext cx="5619750" cy="1121104"/>
          </a:xfrm>
        </p:spPr>
        <p:txBody>
          <a:bodyPr>
            <a:noAutofit/>
          </a:bodyPr>
          <a:lstStyle/>
          <a:p>
            <a:pPr algn="r"/>
            <a:r>
              <a:rPr lang="fr-FR" sz="80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LO54 P17</a:t>
            </a:r>
            <a:endParaRPr lang="fr-FR" sz="8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57450" y="2971964"/>
            <a:ext cx="4629150" cy="323686"/>
          </a:xfrm>
        </p:spPr>
        <p:txBody>
          <a:bodyPr>
            <a:noAutofit/>
          </a:bodyPr>
          <a:lstStyle/>
          <a:p>
            <a:pPr algn="l"/>
            <a:r>
              <a:rPr lang="fr-FR" sz="2000" b="1" dirty="0" smtClean="0">
                <a:solidFill>
                  <a:schemeClr val="bg1">
                    <a:lumMod val="65000"/>
                  </a:schemeClr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BRAVO Yvan &amp; KENDE Aloïs </a:t>
            </a:r>
            <a:endParaRPr lang="fr-FR" sz="2000" b="1" dirty="0">
              <a:solidFill>
                <a:schemeClr val="bg1">
                  <a:lumMod val="65000"/>
                </a:schemeClr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8" name="Picture 4" descr="Résultat de recherche d'images pour &quot;mongodb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8" t="20544" r="8913" b="15411"/>
          <a:stretch/>
        </p:blipFill>
        <p:spPr bwMode="auto">
          <a:xfrm>
            <a:off x="7172325" y="2517447"/>
            <a:ext cx="5019675" cy="20771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2209800" y="2971964"/>
            <a:ext cx="0" cy="1276350"/>
          </a:xfrm>
          <a:prstGeom prst="line">
            <a:avLst/>
          </a:prstGeom>
          <a:ln w="76200">
            <a:solidFill>
              <a:srgbClr val="80BC58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ous-titre 2"/>
          <p:cNvSpPr txBox="1">
            <a:spLocks/>
          </p:cNvSpPr>
          <p:nvPr/>
        </p:nvSpPr>
        <p:spPr>
          <a:xfrm>
            <a:off x="723900" y="6284994"/>
            <a:ext cx="10934700" cy="323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PROJET JAVA JEE 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~</a:t>
            </a:r>
            <a:r>
              <a:rPr lang="fr-FR" sz="2000" dirty="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Application de gestion pour les pré-inscriptions à des UV ~</a:t>
            </a:r>
            <a:endParaRPr lang="fr-FR" sz="2000" dirty="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1518106" y="76200"/>
            <a:ext cx="673894" cy="619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600" dirty="0">
                <a:solidFill>
                  <a:srgbClr val="80BC58"/>
                </a:solidFill>
                <a:latin typeface="FontAwesome" pitchFamily="50" charset="0"/>
              </a:rPr>
              <a:t></a:t>
            </a:r>
          </a:p>
        </p:txBody>
      </p:sp>
    </p:spTree>
    <p:extLst>
      <p:ext uri="{BB962C8B-B14F-4D97-AF65-F5344CB8AC3E}">
        <p14:creationId xmlns:p14="http://schemas.microsoft.com/office/powerpoint/2010/main" val="306516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 descr="Image associ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5" y="658813"/>
            <a:ext cx="857250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14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Image associ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666750"/>
            <a:ext cx="857250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26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30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365125"/>
            <a:ext cx="100584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Naissance du </a:t>
            </a:r>
            <a:r>
              <a:rPr lang="fr-FR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No-SQL</a:t>
            </a:r>
            <a:endParaRPr lang="fr-FR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981075" y="385763"/>
            <a:ext cx="0" cy="1276350"/>
          </a:xfrm>
          <a:prstGeom prst="line">
            <a:avLst/>
          </a:prstGeom>
          <a:ln w="76200">
            <a:solidFill>
              <a:srgbClr val="80BC58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295400" y="3068638"/>
            <a:ext cx="3095625" cy="2560637"/>
          </a:xfrm>
          <a:prstGeom prst="rect">
            <a:avLst/>
          </a:prstGeom>
          <a:noFill/>
          <a:ln w="28575">
            <a:solidFill>
              <a:srgbClr val="80BC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245518" y="2516188"/>
            <a:ext cx="1195388" cy="1265237"/>
          </a:xfrm>
          <a:prstGeom prst="rect">
            <a:avLst/>
          </a:prstGeom>
          <a:solidFill>
            <a:srgbClr val="22303B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55068" y="2637235"/>
            <a:ext cx="928688" cy="862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>
                <a:solidFill>
                  <a:srgbClr val="80BC58"/>
                </a:solidFill>
                <a:latin typeface="FontAwesome" pitchFamily="50" charset="0"/>
              </a:rPr>
              <a:t>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10100" y="3068638"/>
            <a:ext cx="3095625" cy="2560637"/>
          </a:xfrm>
          <a:prstGeom prst="rect">
            <a:avLst/>
          </a:prstGeom>
          <a:noFill/>
          <a:ln w="28575">
            <a:solidFill>
              <a:srgbClr val="80BC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5560218" y="2516188"/>
            <a:ext cx="1195388" cy="1265237"/>
          </a:xfrm>
          <a:prstGeom prst="rect">
            <a:avLst/>
          </a:prstGeom>
          <a:solidFill>
            <a:srgbClr val="22303B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space réservé du contenu 2"/>
          <p:cNvSpPr txBox="1">
            <a:spLocks/>
          </p:cNvSpPr>
          <p:nvPr/>
        </p:nvSpPr>
        <p:spPr>
          <a:xfrm>
            <a:off x="5769768" y="2637235"/>
            <a:ext cx="928688" cy="862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5400" dirty="0">
                <a:solidFill>
                  <a:srgbClr val="80BC58"/>
                </a:solidFill>
                <a:latin typeface="FontAwesome" pitchFamily="50" charset="0"/>
              </a:rPr>
              <a:t>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924799" y="3068638"/>
            <a:ext cx="3095625" cy="2560637"/>
          </a:xfrm>
          <a:prstGeom prst="rect">
            <a:avLst/>
          </a:prstGeom>
          <a:noFill/>
          <a:ln w="28575">
            <a:solidFill>
              <a:srgbClr val="80BC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8874917" y="2516188"/>
            <a:ext cx="1195388" cy="1265237"/>
          </a:xfrm>
          <a:prstGeom prst="rect">
            <a:avLst/>
          </a:prstGeom>
          <a:solidFill>
            <a:srgbClr val="22303B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space réservé du contenu 2"/>
          <p:cNvSpPr txBox="1">
            <a:spLocks/>
          </p:cNvSpPr>
          <p:nvPr/>
        </p:nvSpPr>
        <p:spPr>
          <a:xfrm>
            <a:off x="9074942" y="2637235"/>
            <a:ext cx="928688" cy="862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5400" dirty="0">
                <a:solidFill>
                  <a:srgbClr val="80BC58"/>
                </a:solidFill>
                <a:latin typeface="FontAwesome" pitchFamily="50" charset="0"/>
              </a:rPr>
              <a:t>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658600" y="133350"/>
            <a:ext cx="371475" cy="371475"/>
          </a:xfrm>
          <a:prstGeom prst="rect">
            <a:avLst/>
          </a:prstGeom>
          <a:solidFill>
            <a:srgbClr val="8EC56A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Sous-titre 2"/>
          <p:cNvSpPr txBox="1">
            <a:spLocks/>
          </p:cNvSpPr>
          <p:nvPr/>
        </p:nvSpPr>
        <p:spPr>
          <a:xfrm>
            <a:off x="723900" y="6284994"/>
            <a:ext cx="10934700" cy="323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PROJET JAVA JEE 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~</a:t>
            </a:r>
            <a:r>
              <a:rPr lang="fr-FR" sz="2000" dirty="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Application de gestion pour les pré-inscriptions à des UV ~</a:t>
            </a:r>
            <a:endParaRPr lang="fr-FR" sz="2000" dirty="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67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30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365125"/>
            <a:ext cx="10058400" cy="1325563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Sommaire</a:t>
            </a:r>
            <a:endParaRPr lang="fr-FR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981075" y="385763"/>
            <a:ext cx="0" cy="1276350"/>
          </a:xfrm>
          <a:prstGeom prst="line">
            <a:avLst/>
          </a:prstGeom>
          <a:ln w="76200">
            <a:solidFill>
              <a:srgbClr val="80BC58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ous-titre 2"/>
          <p:cNvSpPr txBox="1">
            <a:spLocks/>
          </p:cNvSpPr>
          <p:nvPr/>
        </p:nvSpPr>
        <p:spPr>
          <a:xfrm>
            <a:off x="723900" y="6284994"/>
            <a:ext cx="10934700" cy="323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PROJET JAVA JEE 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~</a:t>
            </a:r>
            <a:r>
              <a:rPr lang="fr-FR" sz="2000" dirty="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Application de gestion pour les pré-inscriptions à des UV ~</a:t>
            </a:r>
            <a:endParaRPr lang="fr-FR" sz="2000" dirty="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 smtClean="0">
                <a:solidFill>
                  <a:schemeClr val="bg1"/>
                </a:solidFill>
              </a:rPr>
              <a:t>	I - Naissance du </a:t>
            </a:r>
            <a:r>
              <a:rPr lang="fr-FR" b="1" dirty="0" err="1" smtClean="0">
                <a:solidFill>
                  <a:schemeClr val="bg1"/>
                </a:solidFill>
              </a:rPr>
              <a:t>No-SQL</a:t>
            </a:r>
            <a:endParaRPr lang="fr-FR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b="1" dirty="0">
                <a:solidFill>
                  <a:schemeClr val="bg1"/>
                </a:solidFill>
              </a:rPr>
              <a:t>	</a:t>
            </a:r>
            <a:r>
              <a:rPr lang="fr-FR" b="1" smtClean="0">
                <a:solidFill>
                  <a:schemeClr val="bg1"/>
                </a:solidFill>
              </a:rPr>
              <a:t>II -  </a:t>
            </a:r>
            <a:endParaRPr lang="fr-FR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b="1" dirty="0" smtClean="0">
                <a:solidFill>
                  <a:schemeClr val="bg1"/>
                </a:solidFill>
              </a:rPr>
              <a:t>	III - 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2" name="Espace réservé du contenu 2"/>
          <p:cNvSpPr txBox="1">
            <a:spLocks/>
          </p:cNvSpPr>
          <p:nvPr/>
        </p:nvSpPr>
        <p:spPr>
          <a:xfrm>
            <a:off x="11518106" y="76200"/>
            <a:ext cx="673894" cy="619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600" dirty="0">
                <a:solidFill>
                  <a:srgbClr val="80BC58"/>
                </a:solidFill>
                <a:latin typeface="FontAwesome" pitchFamily="50" charset="0"/>
              </a:rPr>
              <a:t></a:t>
            </a:r>
          </a:p>
        </p:txBody>
      </p:sp>
    </p:spTree>
    <p:extLst>
      <p:ext uri="{BB962C8B-B14F-4D97-AF65-F5344CB8AC3E}">
        <p14:creationId xmlns:p14="http://schemas.microsoft.com/office/powerpoint/2010/main" val="221946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30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365125"/>
            <a:ext cx="100584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Naissance du </a:t>
            </a:r>
            <a:r>
              <a:rPr lang="fr-FR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No-SQL</a:t>
            </a:r>
            <a:endParaRPr lang="fr-FR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981075" y="385763"/>
            <a:ext cx="0" cy="1276350"/>
          </a:xfrm>
          <a:prstGeom prst="line">
            <a:avLst/>
          </a:prstGeom>
          <a:ln w="76200">
            <a:solidFill>
              <a:srgbClr val="80BC58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245518" y="2516188"/>
            <a:ext cx="1195388" cy="1265237"/>
          </a:xfrm>
          <a:prstGeom prst="rect">
            <a:avLst/>
          </a:prstGeom>
          <a:solidFill>
            <a:srgbClr val="22303B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5560218" y="2516188"/>
            <a:ext cx="1195388" cy="1265237"/>
          </a:xfrm>
          <a:prstGeom prst="rect">
            <a:avLst/>
          </a:prstGeom>
          <a:solidFill>
            <a:srgbClr val="22303B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8874917" y="2516188"/>
            <a:ext cx="1195388" cy="1265237"/>
          </a:xfrm>
          <a:prstGeom prst="rect">
            <a:avLst/>
          </a:prstGeom>
          <a:solidFill>
            <a:srgbClr val="22303B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Sous-titre 2"/>
          <p:cNvSpPr txBox="1">
            <a:spLocks/>
          </p:cNvSpPr>
          <p:nvPr/>
        </p:nvSpPr>
        <p:spPr>
          <a:xfrm>
            <a:off x="723900" y="6284994"/>
            <a:ext cx="10934700" cy="323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PROJET JAVA JEE 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~</a:t>
            </a:r>
            <a:r>
              <a:rPr lang="fr-FR" sz="2000" dirty="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Application de gestion pour les pré-inscriptions à des UV ~</a:t>
            </a:r>
            <a:endParaRPr lang="fr-FR" sz="2000" dirty="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2" name="Espace réservé du contenu 2"/>
          <p:cNvSpPr txBox="1">
            <a:spLocks/>
          </p:cNvSpPr>
          <p:nvPr/>
        </p:nvSpPr>
        <p:spPr>
          <a:xfrm>
            <a:off x="11518106" y="76200"/>
            <a:ext cx="673894" cy="619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600" dirty="0">
                <a:solidFill>
                  <a:srgbClr val="80BC58"/>
                </a:solidFill>
                <a:latin typeface="FontAwesome" pitchFamily="50" charset="0"/>
              </a:rPr>
              <a:t></a:t>
            </a:r>
          </a:p>
        </p:txBody>
      </p:sp>
    </p:spTree>
    <p:extLst>
      <p:ext uri="{BB962C8B-B14F-4D97-AF65-F5344CB8AC3E}">
        <p14:creationId xmlns:p14="http://schemas.microsoft.com/office/powerpoint/2010/main" val="49625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Résultat de recherche d'images pour &quot;sql wallpaper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83080"/>
            <a:ext cx="12192000" cy="758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-483080"/>
            <a:ext cx="12192000" cy="7581534"/>
          </a:xfrm>
          <a:prstGeom prst="rect">
            <a:avLst/>
          </a:prstGeom>
          <a:solidFill>
            <a:srgbClr val="22303B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1295400" y="365125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SQL vs NoSQL</a:t>
            </a:r>
            <a:endParaRPr lang="fr-FR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9" name="Connecteur droit 8"/>
          <p:cNvCxnSpPr/>
          <p:nvPr/>
        </p:nvCxnSpPr>
        <p:spPr>
          <a:xfrm>
            <a:off x="981075" y="385763"/>
            <a:ext cx="0" cy="1276350"/>
          </a:xfrm>
          <a:prstGeom prst="line">
            <a:avLst/>
          </a:prstGeom>
          <a:ln w="76200">
            <a:solidFill>
              <a:srgbClr val="80BC58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ous-titre 2"/>
          <p:cNvSpPr txBox="1">
            <a:spLocks/>
          </p:cNvSpPr>
          <p:nvPr/>
        </p:nvSpPr>
        <p:spPr>
          <a:xfrm>
            <a:off x="723900" y="6284994"/>
            <a:ext cx="10934700" cy="323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PROJET JAVA JEE 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~</a:t>
            </a:r>
            <a:r>
              <a:rPr lang="fr-FR" sz="2000" dirty="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Application de gestion pour les pré-inscriptions à des UV ~</a:t>
            </a:r>
            <a:endParaRPr lang="fr-FR" sz="2000" dirty="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11518106" y="76200"/>
            <a:ext cx="673894" cy="619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600" dirty="0">
                <a:solidFill>
                  <a:srgbClr val="80BC58"/>
                </a:solidFill>
                <a:latin typeface="FontAwesome" pitchFamily="50" charset="0"/>
              </a:rPr>
              <a:t></a:t>
            </a:r>
          </a:p>
        </p:txBody>
      </p:sp>
    </p:spTree>
    <p:extLst>
      <p:ext uri="{BB962C8B-B14F-4D97-AF65-F5344CB8AC3E}">
        <p14:creationId xmlns:p14="http://schemas.microsoft.com/office/powerpoint/2010/main" val="190621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30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365125"/>
            <a:ext cx="10058400" cy="1325563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Solutions NoSQL</a:t>
            </a:r>
            <a:endParaRPr lang="fr-FR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981075" y="385763"/>
            <a:ext cx="0" cy="1276350"/>
          </a:xfrm>
          <a:prstGeom prst="line">
            <a:avLst/>
          </a:prstGeom>
          <a:ln w="76200">
            <a:solidFill>
              <a:srgbClr val="80BC58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ous-titre 2"/>
          <p:cNvSpPr txBox="1">
            <a:spLocks/>
          </p:cNvSpPr>
          <p:nvPr/>
        </p:nvSpPr>
        <p:spPr>
          <a:xfrm>
            <a:off x="723900" y="6284994"/>
            <a:ext cx="10934700" cy="323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PROJET JAVA JEE 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~</a:t>
            </a:r>
            <a:r>
              <a:rPr lang="fr-FR" sz="2000" dirty="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Application de gestion pour les pré-inscriptions à des UV ~</a:t>
            </a:r>
            <a:endParaRPr lang="fr-FR" sz="2000" dirty="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060616"/>
            <a:ext cx="4362450" cy="1644609"/>
          </a:xfrm>
          <a:prstGeom prst="rect">
            <a:avLst/>
          </a:prstGeom>
          <a:solidFill>
            <a:srgbClr val="80BC5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543426" y="2060615"/>
            <a:ext cx="2190750" cy="1644609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6915152" y="2060615"/>
            <a:ext cx="2190750" cy="1644609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7829550" y="3844945"/>
            <a:ext cx="4362450" cy="1644609"/>
          </a:xfrm>
          <a:prstGeom prst="rect">
            <a:avLst/>
          </a:prstGeom>
          <a:solidFill>
            <a:srgbClr val="80BC5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133726" y="3844945"/>
            <a:ext cx="2190750" cy="1644609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5505452" y="3844945"/>
            <a:ext cx="2190750" cy="1644609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762000" y="3844945"/>
            <a:ext cx="2190750" cy="1644609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9286878" y="2060615"/>
            <a:ext cx="2190750" cy="1644609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4" name="Picture 2" descr="Résultat de recherche d'images pour &quot;cassandra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554" y="2264244"/>
            <a:ext cx="1717021" cy="115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ésultat de recherche d'images pour &quot;mongodb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4418501"/>
            <a:ext cx="1899045" cy="51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ésultat de recherche d'images pour &quot;DynamoDB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11" b="14143"/>
          <a:stretch/>
        </p:blipFill>
        <p:spPr bwMode="auto">
          <a:xfrm>
            <a:off x="3278995" y="3993814"/>
            <a:ext cx="1900212" cy="136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ésultat de recherche d'images pour &quot;HBase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611" y="4409321"/>
            <a:ext cx="2020432" cy="51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ésultat de recherche d'images pour &quot;oracle nosql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2" y="2443320"/>
            <a:ext cx="2178317" cy="97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Résultat de recherche d'images pour &quot;Neo4j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3" y="2394555"/>
            <a:ext cx="2018819" cy="105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Espace réservé du contenu 2"/>
          <p:cNvSpPr txBox="1">
            <a:spLocks/>
          </p:cNvSpPr>
          <p:nvPr/>
        </p:nvSpPr>
        <p:spPr>
          <a:xfrm>
            <a:off x="11518106" y="76200"/>
            <a:ext cx="673894" cy="619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600" dirty="0">
                <a:solidFill>
                  <a:srgbClr val="80BC58"/>
                </a:solidFill>
                <a:latin typeface="FontAwesome" pitchFamily="50" charset="0"/>
              </a:rPr>
              <a:t></a:t>
            </a:r>
          </a:p>
        </p:txBody>
      </p:sp>
    </p:spTree>
    <p:extLst>
      <p:ext uri="{BB962C8B-B14F-4D97-AF65-F5344CB8AC3E}">
        <p14:creationId xmlns:p14="http://schemas.microsoft.com/office/powerpoint/2010/main" val="125692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30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365125"/>
            <a:ext cx="10058400" cy="1325563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Mise en place</a:t>
            </a:r>
            <a:endParaRPr lang="fr-FR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981075" y="385763"/>
            <a:ext cx="0" cy="1276350"/>
          </a:xfrm>
          <a:prstGeom prst="line">
            <a:avLst/>
          </a:prstGeom>
          <a:ln w="76200">
            <a:solidFill>
              <a:srgbClr val="80BC58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5" name="Picture 4" descr="Résultat de recherche d'images pour &quot;nosql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" t="3605" r="1151" b="1714"/>
          <a:stretch/>
        </p:blipFill>
        <p:spPr bwMode="auto">
          <a:xfrm>
            <a:off x="2424112" y="2416216"/>
            <a:ext cx="753427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Sous-titre 2"/>
          <p:cNvSpPr txBox="1">
            <a:spLocks/>
          </p:cNvSpPr>
          <p:nvPr/>
        </p:nvSpPr>
        <p:spPr>
          <a:xfrm>
            <a:off x="723900" y="6284994"/>
            <a:ext cx="10934700" cy="323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PROJET JAVA JEE 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~</a:t>
            </a:r>
            <a:r>
              <a:rPr lang="fr-FR" sz="2000" dirty="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Application de gestion pour les pré-inscriptions à des UV ~</a:t>
            </a:r>
            <a:endParaRPr lang="fr-FR" sz="2000" dirty="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11518106" y="76200"/>
            <a:ext cx="673894" cy="619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600" dirty="0">
                <a:solidFill>
                  <a:srgbClr val="80BC58"/>
                </a:solidFill>
                <a:latin typeface="FontAwesome" pitchFamily="50" charset="0"/>
              </a:rPr>
              <a:t></a:t>
            </a:r>
          </a:p>
        </p:txBody>
      </p:sp>
    </p:spTree>
    <p:extLst>
      <p:ext uri="{BB962C8B-B14F-4D97-AF65-F5344CB8AC3E}">
        <p14:creationId xmlns:p14="http://schemas.microsoft.com/office/powerpoint/2010/main" val="335623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30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365125"/>
            <a:ext cx="10058400" cy="1325563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Système de collections</a:t>
            </a:r>
            <a:endParaRPr lang="fr-FR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981075" y="385763"/>
            <a:ext cx="0" cy="1276350"/>
          </a:xfrm>
          <a:prstGeom prst="line">
            <a:avLst/>
          </a:prstGeom>
          <a:ln w="76200">
            <a:solidFill>
              <a:srgbClr val="80BC58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Espace réservé du contenu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4484366"/>
              </p:ext>
            </p:extLst>
          </p:nvPr>
        </p:nvGraphicFramePr>
        <p:xfrm>
          <a:off x="838200" y="16256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ous-titre 2"/>
          <p:cNvSpPr txBox="1">
            <a:spLocks/>
          </p:cNvSpPr>
          <p:nvPr/>
        </p:nvSpPr>
        <p:spPr>
          <a:xfrm>
            <a:off x="723900" y="6284994"/>
            <a:ext cx="10934700" cy="323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PROJET JAVA JEE 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~</a:t>
            </a:r>
            <a:r>
              <a:rPr lang="fr-FR" sz="2000" dirty="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Application de gestion pour les pré-inscriptions à des UV ~</a:t>
            </a:r>
            <a:endParaRPr lang="fr-FR" sz="2000" dirty="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11518106" y="76200"/>
            <a:ext cx="673894" cy="619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600" dirty="0">
                <a:solidFill>
                  <a:srgbClr val="80BC58"/>
                </a:solidFill>
                <a:latin typeface="FontAwesome" pitchFamily="50" charset="0"/>
              </a:rPr>
              <a:t></a:t>
            </a:r>
          </a:p>
        </p:txBody>
      </p:sp>
    </p:spTree>
    <p:extLst>
      <p:ext uri="{BB962C8B-B14F-4D97-AF65-F5344CB8AC3E}">
        <p14:creationId xmlns:p14="http://schemas.microsoft.com/office/powerpoint/2010/main" val="179401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30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365125"/>
            <a:ext cx="10058400" cy="1325563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Difficultés liées</a:t>
            </a:r>
            <a:endParaRPr lang="fr-FR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981075" y="385763"/>
            <a:ext cx="0" cy="1276350"/>
          </a:xfrm>
          <a:prstGeom prst="line">
            <a:avLst/>
          </a:prstGeom>
          <a:ln w="76200">
            <a:solidFill>
              <a:srgbClr val="80BC58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723900" y="6284994"/>
            <a:ext cx="10934700" cy="323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PROJET JAVA JEE 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~</a:t>
            </a:r>
            <a:r>
              <a:rPr lang="fr-FR" sz="2000" dirty="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Application de gestion pour les pré-inscriptions à des UV ~</a:t>
            </a:r>
            <a:endParaRPr lang="fr-FR" sz="2000" dirty="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1518106" y="76200"/>
            <a:ext cx="673894" cy="619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600" dirty="0">
                <a:solidFill>
                  <a:srgbClr val="80BC58"/>
                </a:solidFill>
                <a:latin typeface="FontAwesome" pitchFamily="50" charset="0"/>
              </a:rPr>
              <a:t></a:t>
            </a:r>
          </a:p>
        </p:txBody>
      </p:sp>
    </p:spTree>
    <p:extLst>
      <p:ext uri="{BB962C8B-B14F-4D97-AF65-F5344CB8AC3E}">
        <p14:creationId xmlns:p14="http://schemas.microsoft.com/office/powerpoint/2010/main" val="23018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30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365125"/>
            <a:ext cx="10058400" cy="1325563"/>
          </a:xfrm>
        </p:spPr>
        <p:txBody>
          <a:bodyPr/>
          <a:lstStyle/>
          <a:p>
            <a:r>
              <a:rPr lang="fr-FR" b="1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Conlusion</a:t>
            </a:r>
            <a:endParaRPr lang="fr-FR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981075" y="385763"/>
            <a:ext cx="0" cy="1276350"/>
          </a:xfrm>
          <a:prstGeom prst="line">
            <a:avLst/>
          </a:prstGeom>
          <a:ln w="76200">
            <a:solidFill>
              <a:srgbClr val="80BC58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723900" y="6284994"/>
            <a:ext cx="10934700" cy="323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PROJET JAVA JEE 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~</a:t>
            </a:r>
            <a:r>
              <a:rPr lang="fr-FR" sz="2000" dirty="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Application de gestion pour les pré-inscriptions à des UV ~</a:t>
            </a:r>
            <a:endParaRPr lang="fr-FR" sz="2000" dirty="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1518106" y="76200"/>
            <a:ext cx="673894" cy="619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600" dirty="0">
                <a:solidFill>
                  <a:srgbClr val="80BC58"/>
                </a:solidFill>
                <a:latin typeface="FontAwesome" pitchFamily="50" charset="0"/>
              </a:rPr>
              <a:t></a:t>
            </a:r>
          </a:p>
        </p:txBody>
      </p:sp>
    </p:spTree>
    <p:extLst>
      <p:ext uri="{BB962C8B-B14F-4D97-AF65-F5344CB8AC3E}">
        <p14:creationId xmlns:p14="http://schemas.microsoft.com/office/powerpoint/2010/main" val="87268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180</Words>
  <Application>Microsoft Office PowerPoint</Application>
  <PresentationFormat>Grand écran</PresentationFormat>
  <Paragraphs>36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FontAwesome</vt:lpstr>
      <vt:lpstr>Open Sans</vt:lpstr>
      <vt:lpstr>Ubuntu</vt:lpstr>
      <vt:lpstr>Thème Office</vt:lpstr>
      <vt:lpstr>LO54 P17</vt:lpstr>
      <vt:lpstr>Sommaire</vt:lpstr>
      <vt:lpstr>Naissance du No-SQL</vt:lpstr>
      <vt:lpstr>Présentation PowerPoint</vt:lpstr>
      <vt:lpstr>Solutions NoSQL</vt:lpstr>
      <vt:lpstr>Mise en place</vt:lpstr>
      <vt:lpstr>Système de collections</vt:lpstr>
      <vt:lpstr>Difficultés liées</vt:lpstr>
      <vt:lpstr>Conlusion</vt:lpstr>
      <vt:lpstr>Présentation PowerPoint</vt:lpstr>
      <vt:lpstr>Présentation PowerPoint</vt:lpstr>
      <vt:lpstr>Naissance du No-SQL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LO54 P17</dc:title>
  <dc:creator>Moi</dc:creator>
  <cp:lastModifiedBy>Moi</cp:lastModifiedBy>
  <cp:revision>12</cp:revision>
  <dcterms:created xsi:type="dcterms:W3CDTF">2017-06-04T15:41:39Z</dcterms:created>
  <dcterms:modified xsi:type="dcterms:W3CDTF">2017-06-16T12:45:22Z</dcterms:modified>
</cp:coreProperties>
</file>