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C58"/>
    <a:srgbClr val="22303B"/>
    <a:srgbClr val="8EC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09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4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1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19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12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9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ADB0-1534-4436-A86E-B538C33C538A}" type="datetimeFigureOut">
              <a:rPr lang="fr-FR" smtClean="0"/>
              <a:t>04/06/2017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333750"/>
            <a:ext cx="5619750" cy="1121104"/>
          </a:xfrm>
        </p:spPr>
        <p:txBody>
          <a:bodyPr>
            <a:noAutofit/>
          </a:bodyPr>
          <a:lstStyle/>
          <a:p>
            <a:pPr algn="r"/>
            <a:r>
              <a:rPr lang="fr-FR" sz="8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LO54 P17</a:t>
            </a:r>
            <a:endParaRPr lang="fr-FR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57450" y="2971964"/>
            <a:ext cx="4629150" cy="323686"/>
          </a:xfrm>
        </p:spPr>
        <p:txBody>
          <a:bodyPr>
            <a:noAutofit/>
          </a:bodyPr>
          <a:lstStyle/>
          <a:p>
            <a:pPr algn="l"/>
            <a:r>
              <a:rPr lang="fr-FR" sz="2000" b="1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BRAVO Yvan &amp; KENDE Aloïs </a:t>
            </a:r>
            <a:endParaRPr lang="fr-FR" sz="2000" b="1" dirty="0">
              <a:solidFill>
                <a:schemeClr val="bg1">
                  <a:lumMod val="65000"/>
                </a:schemeClr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Résultat de recherche d'images pour &quot;mongodb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t="20544" r="8913" b="15411"/>
          <a:stretch/>
        </p:blipFill>
        <p:spPr bwMode="auto">
          <a:xfrm>
            <a:off x="7172325" y="2517447"/>
            <a:ext cx="5019675" cy="2077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2209800" y="2971964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6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objectifs 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95400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2455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4593" y="2637235"/>
            <a:ext cx="928688" cy="86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10100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602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5769768" y="2637235"/>
            <a:ext cx="928688" cy="86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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24799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874917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9074942" y="2637235"/>
            <a:ext cx="928688" cy="86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199667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658813"/>
            <a:ext cx="857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4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66750"/>
            <a:ext cx="857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26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FontAwesome</vt:lpstr>
      <vt:lpstr>Open Sans</vt:lpstr>
      <vt:lpstr>Ubuntu</vt:lpstr>
      <vt:lpstr>Thème Office</vt:lpstr>
      <vt:lpstr>LO54 P17</vt:lpstr>
      <vt:lpstr>Nos objectifs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LO54 P17</dc:title>
  <dc:creator>Moi</dc:creator>
  <cp:lastModifiedBy>Moi</cp:lastModifiedBy>
  <cp:revision>6</cp:revision>
  <dcterms:created xsi:type="dcterms:W3CDTF">2017-06-04T15:41:39Z</dcterms:created>
  <dcterms:modified xsi:type="dcterms:W3CDTF">2017-06-04T16:34:13Z</dcterms:modified>
</cp:coreProperties>
</file>