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Enemy</a:t>
            </a:r>
            <a:endParaRPr lang="ca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DEE8-7A87-4E01-8ADE-4C49CDD43F74}" type="datetime1">
              <a:rPr lang="en-US" smtClean="0"/>
              <a:pPr/>
              <a:t>11/29/2020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HACKEPS 2020</a:t>
            </a:r>
            <a:br>
              <a:rPr lang="ca-ES" dirty="0" smtClean="0"/>
            </a:br>
            <a:r>
              <a:rPr lang="ca-ES" dirty="0" smtClean="0"/>
              <a:t>Repte eurecat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1217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 smtClean="0"/>
              <a:t>Buscar la factory amb més puntuació basada en la distància a la que estem, la distància a la que està l’enemic, la seva producció y el número de cíborgs que té.</a:t>
            </a:r>
          </a:p>
          <a:p>
            <a:pPr algn="just"/>
            <a:r>
              <a:rPr lang="ca-ES" dirty="0" smtClean="0"/>
              <a:t>Si tenim una factory amb suficients cyborgs com per a ocupar aquesta altra amb una sola tropa, enviar-la.</a:t>
            </a:r>
          </a:p>
          <a:p>
            <a:pPr algn="just"/>
            <a:r>
              <a:rPr lang="ca-ES" dirty="0" smtClean="0"/>
              <a:t>Si no, repartim les tropes entre les nostres fàbriques per a defensar-les.</a:t>
            </a:r>
            <a:endParaRPr lang="ca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Estratègia principal</a:t>
            </a:r>
            <a:endParaRPr lang="ca-E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365104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fact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self.neutralfactories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self.enemyfactories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self.factory_puntuation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(fact)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points is None or points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points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fact_point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factory = fact</a:t>
            </a:r>
            <a:endParaRPr lang="ca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1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 smtClean="0"/>
              <a:t>Es decideix incrementar una fàbrica quan sigui possible, per a  augmentar la producció el més aviat possible.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Increments</a:t>
            </a:r>
            <a:endParaRPr lang="ca-E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708920"/>
            <a:ext cx="796083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def inc_strategy(self):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incTarget = []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myFactory in self.myfactories: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myFactory.production &lt; 3: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incTarget += ["INC " + str(myFactory.entityId)]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incTarget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184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 smtClean="0"/>
              <a:t>Per a intentar evitar que l’enemic s’expandeixi rápid, llancem les bombes molt aviat quan veiem que una factory té certa cantitat de cyborgs.</a:t>
            </a:r>
            <a:endParaRPr lang="ca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bombes</a:t>
            </a:r>
            <a:endParaRPr lang="ca-ES" dirty="0"/>
          </a:p>
        </p:txBody>
      </p:sp>
      <p:sp>
        <p:nvSpPr>
          <p:cNvPr id="7" name="TextBox 6"/>
          <p:cNvSpPr txBox="1"/>
          <p:nvPr/>
        </p:nvSpPr>
        <p:spPr>
          <a:xfrm>
            <a:off x="756219" y="3356992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enemyTargetBomb = []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self.bombs &lt;= 0: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[]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enemyFactory in self.enemyfactories: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enemyFactory.numCyborgs &gt; 10: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enemyTargetBomb.append(enemyFactory)</a:t>
            </a:r>
          </a:p>
          <a:p>
            <a:r>
              <a:rPr lang="ca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self.bombs -= 1</a:t>
            </a:r>
          </a:p>
        </p:txBody>
      </p:sp>
    </p:spTree>
    <p:extLst>
      <p:ext uri="{BB962C8B-B14F-4D97-AF65-F5344CB8AC3E}">
        <p14:creationId xmlns:p14="http://schemas.microsoft.com/office/powerpoint/2010/main" val="36215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a-ES" dirty="0" smtClean="0"/>
              <a:t>El nostre codi no ens ha donat resultats consistents, a vegades guanya i a vegades perd.</a:t>
            </a:r>
          </a:p>
          <a:p>
            <a:pPr algn="just"/>
            <a:r>
              <a:rPr lang="ca-ES" dirty="0" smtClean="0"/>
              <a:t>Hem pogut derrotar algunes vegades al Boss de la lliga de Bronze, però segueix sent molt inconsistent.</a:t>
            </a:r>
          </a:p>
          <a:p>
            <a:pPr algn="just"/>
            <a:r>
              <a:rPr lang="ca-ES" dirty="0" smtClean="0"/>
              <a:t>El ranking més alt al que hem arribat dins de Bronze ha estat aproximadament la </a:t>
            </a:r>
            <a:r>
              <a:rPr lang="ca-ES" smtClean="0"/>
              <a:t>posició </a:t>
            </a:r>
            <a:r>
              <a:rPr lang="ca-ES" smtClean="0"/>
              <a:t>750</a:t>
            </a:r>
            <a:r>
              <a:rPr lang="ca-ES" smtClean="0"/>
              <a:t>.</a:t>
            </a:r>
            <a:endParaRPr lang="ca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resultats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387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</TotalTime>
  <Words>278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HACKEPS 2020 Repte eurecat</vt:lpstr>
      <vt:lpstr>Estratègia principal</vt:lpstr>
      <vt:lpstr>Increments</vt:lpstr>
      <vt:lpstr>bombes</vt:lpstr>
      <vt:lpstr>resultats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HACKEPS 2020 Repte eurecat</dc:title>
  <dc:creator>HP</dc:creator>
  <cp:lastModifiedBy>HP</cp:lastModifiedBy>
  <cp:revision>14</cp:revision>
  <dcterms:created xsi:type="dcterms:W3CDTF">2020-11-29T08:54:01Z</dcterms:created>
  <dcterms:modified xsi:type="dcterms:W3CDTF">2020-11-29T10:43:55Z</dcterms:modified>
</cp:coreProperties>
</file>