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5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4D8DEE8-7A87-4E01-8ADE-4C49CDD43F74}" type="datetime1">
              <a:rPr lang="en-US" smtClean="0"/>
              <a:pPr/>
              <a:t>11/29/2020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9461-E3EB-40CD-B93F-E5CBBBD8E0BA}" type="datetimeFigureOut">
              <a:rPr lang="en-US" smtClean="0"/>
              <a:pPr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7543-9AAE-4E9F-B28C-4FCCFD07D4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8FA3-38AD-400D-A4D2-18E8EF129E5F}" type="datetime1">
              <a:rPr lang="en-US" smtClean="0"/>
              <a:pPr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A8BBF0-342D-409A-9C0A-B1B451E92883}" type="datetime1">
              <a:rPr lang="en-US" smtClean="0"/>
              <a:pPr/>
              <a:t>11/29/2020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DA190-4BDC-4D39-B5BB-A14B3E8B1B3D}" type="datetime1">
              <a:rPr lang="en-US" smtClean="0"/>
              <a:pPr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52F2-9B11-4FC0-9217-7D20B3AC9849}" type="datetime1">
              <a:rPr lang="en-US" smtClean="0"/>
              <a:pPr/>
              <a:t>11/29/2020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3737-8506-438E-ABC0-0BE7E06DCCA6}" type="datetime1">
              <a:rPr lang="en-US" smtClean="0"/>
              <a:pPr/>
              <a:t>11/29/2020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58AA-1C84-40C9-BFEE-631CCB17636C}" type="datetime1">
              <a:rPr lang="en-US" smtClean="0"/>
              <a:pPr/>
              <a:t>11/29/2020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542C1-4E96-413B-B72E-6C4B39D85C9D}" type="datetime1">
              <a:rPr lang="en-US" smtClean="0"/>
              <a:pPr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42AA2-D442-471A-9D69-80392E1E581D}" type="datetime1">
              <a:rPr lang="en-US" smtClean="0"/>
              <a:pPr/>
              <a:t>11/29/2020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EC43563C-D9B3-4432-B336-144C997D6215}" type="datetime1">
              <a:rPr lang="en-US" smtClean="0"/>
              <a:pPr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a-ES" dirty="0" smtClean="0"/>
              <a:t>Enemy</a:t>
            </a:r>
            <a:endParaRPr lang="ca-E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DEE8-7A87-4E01-8ADE-4C49CDD43F74}" type="datetime1">
              <a:rPr lang="en-US" smtClean="0"/>
              <a:pPr/>
              <a:t>11/29/2020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7886C9C-DC18-4195-8FD5-A50AA931D419}" type="slidenum">
              <a:rPr lang="en-US" smtClean="0"/>
              <a:pPr algn="r"/>
              <a:t>1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HACKEPS 2020</a:t>
            </a:r>
            <a:br>
              <a:rPr lang="ca-ES" dirty="0" smtClean="0"/>
            </a:br>
            <a:r>
              <a:rPr lang="ca-ES" dirty="0" smtClean="0"/>
              <a:t>Repte eurecat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12177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ca-ES" dirty="0" smtClean="0"/>
              <a:t>Buscar la factory amb més puntuació basada en la distància a la que estem, la distància a la que està l’enemic, la seva producció y el número de cíborgs que té.</a:t>
            </a:r>
          </a:p>
          <a:p>
            <a:pPr algn="just"/>
            <a:r>
              <a:rPr lang="ca-ES" dirty="0" smtClean="0"/>
              <a:t>Si tenim una factory amb suficients cyborgs com per a ocupar aquesta altra amb una sola tropa, enviar-la.</a:t>
            </a:r>
          </a:p>
          <a:p>
            <a:pPr algn="just"/>
            <a:r>
              <a:rPr lang="ca-ES" dirty="0" smtClean="0"/>
              <a:t>Si no, repartim les tropes entre les nostres fàbriques per a defensar-les.</a:t>
            </a:r>
            <a:endParaRPr lang="ca-E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11/29/2020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Estratègia principal</a:t>
            </a:r>
            <a:endParaRPr lang="ca-ES" dirty="0"/>
          </a:p>
        </p:txBody>
      </p:sp>
      <p:sp>
        <p:nvSpPr>
          <p:cNvPr id="7" name="TextBox 6"/>
          <p:cNvSpPr txBox="1"/>
          <p:nvPr/>
        </p:nvSpPr>
        <p:spPr>
          <a:xfrm>
            <a:off x="755576" y="4365104"/>
            <a:ext cx="77048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fact in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self.neutralfactories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self.enemyfactories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fact_point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self.factory_puntuation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(fact)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points is None or points 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fact_point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points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fact_point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factory = fact</a:t>
            </a:r>
            <a:endParaRPr lang="ca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21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ca-ES" dirty="0" smtClean="0"/>
              <a:t>Es decideix incrementar una fàbrica quan sigui possible, per a  augmentar la producció el més aviat possible.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11/29/2020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Increments</a:t>
            </a:r>
            <a:endParaRPr lang="ca-ES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2708920"/>
            <a:ext cx="7960834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def inc_strategy(self):</a:t>
            </a:r>
          </a:p>
          <a:p>
            <a:r>
              <a:rPr lang="ca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incTarget = []</a:t>
            </a:r>
          </a:p>
          <a:p>
            <a:r>
              <a:rPr lang="ca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myFactory in self.myfactories:</a:t>
            </a:r>
          </a:p>
          <a:p>
            <a:r>
              <a:rPr lang="ca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myFactory.production &lt; 3:</a:t>
            </a:r>
          </a:p>
          <a:p>
            <a:r>
              <a:rPr lang="ca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incTarget += ["INC " + str(myFactory.entityId)]</a:t>
            </a:r>
          </a:p>
          <a:p>
            <a:r>
              <a:rPr lang="ca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incTarget</a:t>
            </a:r>
          </a:p>
          <a:p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81843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ca-ES" dirty="0" smtClean="0"/>
              <a:t>Per a intentar evitar que l’enemic s’expandeixi rápid, llancem les bombes molt aviat quan veiem que una factory té certa cantitat de cyborgs.</a:t>
            </a:r>
            <a:endParaRPr lang="ca-E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11/29/2020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bombes</a:t>
            </a:r>
            <a:endParaRPr lang="ca-ES" dirty="0"/>
          </a:p>
        </p:txBody>
      </p:sp>
      <p:sp>
        <p:nvSpPr>
          <p:cNvPr id="7" name="TextBox 6"/>
          <p:cNvSpPr txBox="1"/>
          <p:nvPr/>
        </p:nvSpPr>
        <p:spPr>
          <a:xfrm>
            <a:off x="756219" y="3356992"/>
            <a:ext cx="70567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enemyTargetBomb = []</a:t>
            </a:r>
          </a:p>
          <a:p>
            <a:r>
              <a:rPr lang="ca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self.bombs &lt;= 0:</a:t>
            </a:r>
          </a:p>
          <a:p>
            <a:r>
              <a:rPr lang="ca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[]</a:t>
            </a:r>
          </a:p>
          <a:p>
            <a:r>
              <a:rPr lang="ca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enemyFactory in self.enemyfactories:</a:t>
            </a:r>
          </a:p>
          <a:p>
            <a:r>
              <a:rPr lang="ca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enemyFactory.numCyborgs &gt; 10:</a:t>
            </a:r>
          </a:p>
          <a:p>
            <a:r>
              <a:rPr lang="ca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enemyTargetBomb.append(enemyFactory)</a:t>
            </a:r>
          </a:p>
          <a:p>
            <a:r>
              <a:rPr lang="ca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self.bombs -= 1</a:t>
            </a:r>
          </a:p>
        </p:txBody>
      </p:sp>
    </p:spTree>
    <p:extLst>
      <p:ext uri="{BB962C8B-B14F-4D97-AF65-F5344CB8AC3E}">
        <p14:creationId xmlns:p14="http://schemas.microsoft.com/office/powerpoint/2010/main" val="362156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ca-ES" dirty="0" smtClean="0"/>
              <a:t>El nostre codi no ens ha donat resultats consistents, a vegades guanya i a vegades perd.</a:t>
            </a:r>
          </a:p>
          <a:p>
            <a:pPr algn="just"/>
            <a:r>
              <a:rPr lang="ca-ES" dirty="0" smtClean="0"/>
              <a:t>Hem pogut derrotar algunes vegades al Boss de la lliga de Bronze, però segueix sent molt inconsistent.</a:t>
            </a:r>
          </a:p>
          <a:p>
            <a:pPr algn="just"/>
            <a:r>
              <a:rPr lang="ca-ES" dirty="0" smtClean="0"/>
              <a:t>El ranking més alt al que hem arribat dins de Bronze ha estat aproximadament la posició 1150.</a:t>
            </a:r>
            <a:endParaRPr lang="ca-E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11/29/2020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resultats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23879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31</TotalTime>
  <Words>278</Words>
  <Application>Microsoft Office PowerPoint</Application>
  <PresentationFormat>On-screen Show (4:3)</PresentationFormat>
  <Paragraphs>42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Grid</vt:lpstr>
      <vt:lpstr>HACKEPS 2020 Repte eurecat</vt:lpstr>
      <vt:lpstr>Estratègia principal</vt:lpstr>
      <vt:lpstr>Increments</vt:lpstr>
      <vt:lpstr>bombes</vt:lpstr>
      <vt:lpstr>resultats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HACKEPS 2020 Repte eurecat</dc:title>
  <dc:creator>HP</dc:creator>
  <cp:lastModifiedBy>HP</cp:lastModifiedBy>
  <cp:revision>11</cp:revision>
  <dcterms:created xsi:type="dcterms:W3CDTF">2020-11-29T08:54:01Z</dcterms:created>
  <dcterms:modified xsi:type="dcterms:W3CDTF">2020-11-29T09:25:49Z</dcterms:modified>
</cp:coreProperties>
</file>