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7" r:id="rId6"/>
    <p:sldId id="3835" r:id="rId7"/>
    <p:sldId id="3836" r:id="rId8"/>
    <p:sldId id="3837" r:id="rId9"/>
    <p:sldId id="3838" r:id="rId10"/>
    <p:sldId id="3839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Online Retail Enhancement with 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Ahmed Galal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chosen the "Retail Sales Data" dataset from Kaggle.com/datasets. This dataset contains a large amount of sales data from a retail company, including information on the products sold, the customers who purchased them, and the dates and locations of the transactions. We plan to use this data to build a predictive model that can forecast sales and identify patterns in customer behavior.</a:t>
            </a: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D53711-F22A-4AAE-8E89-11486BA59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B0DCA-3053-4D4D-919D-66B8620AEA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AFF1FB-D2BB-406F-B4ED-3F92DB5C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267D0-68D1-4965-BC06-1BD166BC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low sales or high customer churn</a:t>
            </a:r>
          </a:p>
          <a:p>
            <a:r>
              <a:rPr lang="en-US" dirty="0"/>
              <a:t>- Provide some statistics or data to support the existence of this problem</a:t>
            </a:r>
          </a:p>
          <a:p>
            <a:r>
              <a:rPr lang="en-US" dirty="0"/>
              <a:t>- Explain how this problem is impacting the company's performance and profitability</a:t>
            </a:r>
            <a:endParaRPr lang="en-NL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751E9E-1D35-42FE-9097-88846B4C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C3A964-92B4-4D31-83C0-BB7486B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1E528D-66E7-4EB2-9B2B-FE7E8E4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9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36D74E-1AB6-497F-B806-913B17F220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D8518-D21F-45C8-A229-7E61E5ABBE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DCE35-2C75-4DAB-8E71-324A9CB7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91B206-F797-4ECE-BBF6-52C25102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Provide an overview of the data analysis that has been performed on the "online-retail-dataset"</a:t>
            </a:r>
          </a:p>
          <a:p>
            <a:r>
              <a:rPr lang="en-US" dirty="0"/>
              <a:t>a bar chart of the top-selling products, a heat map of the customer purchasing behavior, or a scatter plot of the relationship between price and quantity sold.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A640FB-ADE5-4CD1-89C9-C4E8FD98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C73F90-5AFB-4B91-B98C-D1DA53A7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A9C736-60C5-4020-A700-12E42A45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9C85057-5268-445C-A787-BED57C9E0D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ED85B-A9AF-408C-9D37-1286CE8277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C4EBC-630B-4CF8-B0E3-9022A885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AEE35-83C6-4B6D-BE4B-60759D07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Personalization: Use data on customer behavior and preferences to create personalized recommendations and targeted marketing campaigns.</a:t>
            </a:r>
          </a:p>
          <a:p>
            <a:r>
              <a:rPr lang="en-US" dirty="0"/>
              <a:t>Inventory management: Use data on sales patterns and customer demand to optimize inventory levels and reduce costs.</a:t>
            </a:r>
          </a:p>
          <a:p>
            <a:r>
              <a:rPr lang="en-US" dirty="0"/>
              <a:t>Pricing strategy: Use data on competitor prices and customer demand to set optimal prices for products.</a:t>
            </a:r>
          </a:p>
          <a:p>
            <a:r>
              <a:rPr lang="en-US" dirty="0"/>
              <a:t>Product development: Use data on customer needs and preferences to inform product development and design.</a:t>
            </a:r>
          </a:p>
          <a:p>
            <a:r>
              <a:rPr lang="en-US" dirty="0"/>
              <a:t>Marketing optimization: Use data on the effectiveness of different marketing channels and campaigns to optimize future marketing efforts.</a:t>
            </a:r>
          </a:p>
          <a:p>
            <a:r>
              <a:rPr lang="en-US" dirty="0"/>
              <a:t>Upselling and cross-selling: Use data on customer behavior and purchase history to identify opportunities for upselling and cross-selling.</a:t>
            </a:r>
            <a:endParaRPr lang="en-NL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8B8F91-A104-4D55-B439-C3435D0A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E812F-14B0-43ED-B399-CAAA593A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152F30-FBD9-43B5-AEAA-E61EAFD8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9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71BADA5-C205-4FC9-A7E3-7E18FA4D9F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FE135-EA6D-43BD-A80D-B67EC41E3D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C65BA-7701-4FB9-9F02-BE84EA8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9D21F-2D6C-42D5-950C-E6303D06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Outline the steps that need to be taken to implement the proposed solutions</a:t>
            </a:r>
          </a:p>
          <a:p>
            <a:r>
              <a:rPr lang="en-US" dirty="0"/>
              <a:t>- Identify the resources and support that will be required to execute the plan</a:t>
            </a:r>
          </a:p>
          <a:p>
            <a:r>
              <a:rPr lang="en-US" dirty="0"/>
              <a:t>- Provide a high-level timeline for the implementation</a:t>
            </a:r>
            <a:endParaRPr lang="en-NL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D1E38E-9135-455B-AE6D-528E4480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F53F2C-3BB1-4BAA-A64D-548BC86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F86B64-7A82-490A-A9DF-56F941E6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7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6DCF8B5-016E-4827-A8BC-74CBD92595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9D626-B370-4B30-8064-709BFEEAB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8843A-7C99-4AC3-8150-9BE9EB7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A3004-908A-4413-A62C-2611752D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Reinforce the importance of using data-driven insights to inform </a:t>
            </a:r>
            <a:r>
              <a:rPr lang="en-US"/>
              <a:t>business decisions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C3DE25-1440-4FB6-A496-FD719F09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54D67C-3837-4810-9CE7-CBEDB490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0E3079-23F7-4D19-934D-3C88A82F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0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{4EE49DDC-1297-406C-A57C-2CCD28E077F3}tf78504181_win32</Template>
  <TotalTime>16</TotalTime>
  <Words>360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Online Retail Enhancement with DS</vt:lpstr>
      <vt:lpstr>Introduction</vt:lpstr>
      <vt:lpstr>Problem Statement</vt:lpstr>
      <vt:lpstr>Data Analysis</vt:lpstr>
      <vt:lpstr>Proposed Solutions</vt:lpstr>
      <vt:lpstr>Implementation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Enhancement with DS</dc:title>
  <dc:creator>Ahmed Abdelmoneam</dc:creator>
  <cp:lastModifiedBy>Ahmed Abdelmoneam</cp:lastModifiedBy>
  <cp:revision>2</cp:revision>
  <dcterms:created xsi:type="dcterms:W3CDTF">2023-01-24T11:27:09Z</dcterms:created>
  <dcterms:modified xsi:type="dcterms:W3CDTF">2023-01-24T11:43:45Z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