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My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uk-UA" dirty="0">
                <a:solidFill>
                  <a:schemeClr val="tx1"/>
                </a:solidFill>
              </a:rPr>
              <a:t>Бабійчук Сергій, ПП-32/1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Wrapper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1F6A4-32D1-4AC1-B6B0-8D79D295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Шаблон</a:t>
            </a:r>
            <a:r>
              <a:rPr lang="en-US" dirty="0"/>
              <a:t> </a:t>
            </a:r>
            <a:r>
              <a:rPr lang="en-US" b="1" i="1" dirty="0"/>
              <a:t>Wrapper</a:t>
            </a:r>
            <a:r>
              <a:rPr lang="en-US" dirty="0"/>
              <a:t> "</a:t>
            </a:r>
            <a:r>
              <a:rPr lang="ru-RU" dirty="0"/>
              <a:t>обгортає" об’єкт іншого класу. Він використовується для реалізації шаблону проектування, який має екземпляр об'єкта і представляє власний інтерфейс або поведінку для цього об'єкта, не змінюючи початковий клас.</a:t>
            </a:r>
            <a:endParaRPr lang="ru-UA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42B2533-53A8-4743-9E95-CE1FE44C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BFB4DB-1F78-4698-8137-E460065B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04106"/>
            <a:ext cx="5077534" cy="23720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4D4E97-7FE0-49A2-9A94-96CB6DC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6" y="3104106"/>
            <a:ext cx="5372850" cy="685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D3C54-1840-4E20-A225-DD85203F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6" y="4027932"/>
            <a:ext cx="428684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FFE8-AFD3-4FCD-9B64-F0EC82D3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View</a:t>
            </a:r>
            <a:br>
              <a:rPr lang="en-US" dirty="0"/>
            </a:br>
            <a:endParaRPr lang="ru-U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57BA54-7CF5-413D-B65A-6FE1ECCF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9" y="260496"/>
            <a:ext cx="4156262" cy="3878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5867-1D16-4103-8C24-A63CEE47A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Задача виду (view) в паттерні MVC - Model View Controller - формувати дані у web-сторінку. Використання Transform View передбачає  перетворення, коли на вході є модель, а на виході - HTML.</a:t>
            </a:r>
            <a:endParaRPr lang="ru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04FD7-8182-4A92-BB6A-104BA228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0" y="4610332"/>
            <a:ext cx="5665467" cy="1639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B6E0D3-426F-4CF9-9B97-2B53553D8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91" y="3186261"/>
            <a:ext cx="5212965" cy="11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E2F16D9-43C3-4F29-BDD2-A4701B3FD1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083" r="1108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F95F3D-6DA8-4355-9CB4-A34BFD43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View</a:t>
            </a:r>
            <a:endParaRPr lang="ru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E4A27-F1B5-4F4A-A2C4-07B6947B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Заповнює </a:t>
            </a:r>
            <a:r>
              <a:rPr lang="en-US" dirty="0"/>
              <a:t>HTML-</a:t>
            </a:r>
            <a:r>
              <a:rPr lang="uk-UA" dirty="0"/>
              <a:t>шаблон інформацією за допомогою спеціальних маркерів, вказаних у шаблоні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2429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{8049AD28-25D4-4ABF-BD02-B08991B6B88A}tf78438558_win32</Template>
  <TotalTime>53</TotalTime>
  <Words>95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Garamond</vt:lpstr>
      <vt:lpstr>SavonVTI</vt:lpstr>
      <vt:lpstr>My Patterns</vt:lpstr>
      <vt:lpstr>Wrapper</vt:lpstr>
      <vt:lpstr>Transform View </vt:lpstr>
      <vt:lpstr>Template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Patterns</dc:title>
  <dc:creator>Panda Galamaleiko</dc:creator>
  <cp:lastModifiedBy>Panda Galamaleiko</cp:lastModifiedBy>
  <cp:revision>1</cp:revision>
  <dcterms:created xsi:type="dcterms:W3CDTF">2021-12-07T23:24:24Z</dcterms:created>
  <dcterms:modified xsi:type="dcterms:W3CDTF">2021-12-08T00:17:34Z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