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8.jpeg" ContentType="image/jpeg"/>
  <Override PartName="/ppt/media/image17.jpeg" ContentType="image/jpeg"/>
  <Override PartName="/ppt/media/image21.jpeg" ContentType="image/jpeg"/>
  <Override PartName="/ppt/media/image15.jpeg" ContentType="image/jpeg"/>
  <Override PartName="/ppt/media/image20.jpeg" ContentType="image/jpeg"/>
  <Override PartName="/ppt/media/image14.jpeg" ContentType="image/jpeg"/>
  <Override PartName="/ppt/media/image12.jpeg" ContentType="image/jpeg"/>
  <Override PartName="/ppt/media/image11.jpeg" ContentType="image/jpeg"/>
  <Override PartName="/ppt/media/image4.png" ContentType="image/png"/>
  <Override PartName="/ppt/media/image3.png" ContentType="image/png"/>
  <Override PartName="/ppt/media/image2.png" ContentType="image/png"/>
  <Override PartName="/ppt/media/image19.jpeg" ContentType="image/jpeg"/>
  <Override PartName="/ppt/media/image1.png" ContentType="image/png"/>
  <Override PartName="/ppt/media/image22.jpeg" ContentType="image/jpeg"/>
  <Override PartName="/ppt/media/image16.jpeg" ContentType="image/jpeg"/>
  <Override PartName="/ppt/media/image5.png" ContentType="image/png"/>
  <Override PartName="/ppt/media/image6.png" ContentType="image/png"/>
  <Override PartName="/ppt/media/image7.png" ContentType="image/png"/>
  <Override PartName="/ppt/media/image10.jpeg" ContentType="image/jpeg"/>
  <Override PartName="/ppt/media/image8.png" ContentType="image/png"/>
  <Override PartName="/ppt/media/image13.jpeg" ContentType="image/jpe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34"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35"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37"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3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3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40"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42"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43"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pic>
        <p:nvPicPr>
          <p:cNvPr id="44" name="" descr=""/>
          <p:cNvPicPr/>
          <p:nvPr/>
        </p:nvPicPr>
        <p:blipFill>
          <a:blip r:embed="rId2"/>
          <a:stretch/>
        </p:blipFill>
        <p:spPr>
          <a:xfrm>
            <a:off x="1935360" y="1447560"/>
            <a:ext cx="5729760" cy="4571640"/>
          </a:xfrm>
          <a:prstGeom prst="rect">
            <a:avLst/>
          </a:prstGeom>
          <a:ln>
            <a:noFill/>
          </a:ln>
        </p:spPr>
      </p:pic>
      <p:pic>
        <p:nvPicPr>
          <p:cNvPr id="45" name="" descr=""/>
          <p:cNvPicPr/>
          <p:nvPr/>
        </p:nvPicPr>
        <p:blipFill>
          <a:blip r:embed="rId3"/>
          <a:stretch/>
        </p:blipFill>
        <p:spPr>
          <a:xfrm>
            <a:off x="1935360" y="14475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54"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56"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58"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59"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63"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64"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65"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3"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6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6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6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71"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72"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73"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75"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76"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78"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79"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80"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81"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83"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84"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pic>
        <p:nvPicPr>
          <p:cNvPr id="85" name="" descr=""/>
          <p:cNvPicPr/>
          <p:nvPr/>
        </p:nvPicPr>
        <p:blipFill>
          <a:blip r:embed="rId2"/>
          <a:stretch/>
        </p:blipFill>
        <p:spPr>
          <a:xfrm>
            <a:off x="1935360" y="1447560"/>
            <a:ext cx="5729760" cy="4571640"/>
          </a:xfrm>
          <a:prstGeom prst="rect">
            <a:avLst/>
          </a:prstGeom>
          <a:ln>
            <a:noFill/>
          </a:ln>
        </p:spPr>
      </p:pic>
      <p:pic>
        <p:nvPicPr>
          <p:cNvPr id="86" name="" descr=""/>
          <p:cNvPicPr/>
          <p:nvPr/>
        </p:nvPicPr>
        <p:blipFill>
          <a:blip r:embed="rId3"/>
          <a:stretch/>
        </p:blipFill>
        <p:spPr>
          <a:xfrm>
            <a:off x="1935360" y="1447560"/>
            <a:ext cx="5729760" cy="457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96"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98"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00"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01"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5"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05"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06"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07"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09"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10"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11"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13"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14"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15"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17"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18"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20"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21"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22"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23"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25"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26"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pic>
        <p:nvPicPr>
          <p:cNvPr id="127" name="" descr=""/>
          <p:cNvPicPr/>
          <p:nvPr/>
        </p:nvPicPr>
        <p:blipFill>
          <a:blip r:embed="rId2"/>
          <a:stretch/>
        </p:blipFill>
        <p:spPr>
          <a:xfrm>
            <a:off x="1935360" y="1447560"/>
            <a:ext cx="5729760" cy="4571640"/>
          </a:xfrm>
          <a:prstGeom prst="rect">
            <a:avLst/>
          </a:prstGeom>
          <a:ln>
            <a:noFill/>
          </a:ln>
        </p:spPr>
      </p:pic>
      <p:pic>
        <p:nvPicPr>
          <p:cNvPr id="128" name="" descr=""/>
          <p:cNvPicPr/>
          <p:nvPr/>
        </p:nvPicPr>
        <p:blipFill>
          <a:blip r:embed="rId3"/>
          <a:stretch/>
        </p:blipFill>
        <p:spPr>
          <a:xfrm>
            <a:off x="1935360" y="1447560"/>
            <a:ext cx="5729760" cy="45716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1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18"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id-ID"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22"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23"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24"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26"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27"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28"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ffffff"/>
              </a:solidFill>
              <a:uFill>
                <a:solidFill>
                  <a:srgbClr val="ffffff"/>
                </a:solidFill>
              </a:uFill>
              <a:latin typeface="Perpetua"/>
            </a:endParaRPr>
          </a:p>
        </p:txBody>
      </p:sp>
      <p:sp>
        <p:nvSpPr>
          <p:cNvPr id="30"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31"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
        <p:nvSpPr>
          <p:cNvPr id="32"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ffffff"/>
              </a:solidFill>
              <a:uFill>
                <a:solidFill>
                  <a:srgbClr val="ffffff"/>
                </a:solidFill>
              </a:u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blurRad="45000" dir="5400000" dist="25000" rotWithShape="0">
              <a:srgbClr val="000000">
                <a:alpha val="38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ln w="6480">
            <a:solidFill>
              <a:schemeClr val="tx1">
                <a:alpha val="100000"/>
              </a:schemeClr>
            </a:solidFill>
            <a:round/>
          </a:ln>
          <a:effectLst>
            <a:outerShdw blurRad="45000" dir="5400000" dist="25000" rotWithShape="0">
              <a:srgbClr val="000000">
                <a:alpha val="38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id-ID" sz="1400" spc="-1" strike="noStrike">
                <a:solidFill>
                  <a:srgbClr val="e9e5dc"/>
                </a:solidFill>
                <a:uFill>
                  <a:solidFill>
                    <a:srgbClr val="ffffff"/>
                  </a:solidFill>
                </a:uFill>
                <a:latin typeface="Perpetua"/>
              </a:rPr>
              <a:t>24/10/16</a:t>
            </a:r>
            <a:endParaRPr b="0" lang="id-ID" sz="1400" spc="-1" strike="noStrike">
              <a:solidFill>
                <a:srgbClr val="ffffff"/>
              </a:solidFill>
              <a:uFill>
                <a:solidFill>
                  <a:srgbClr val="ffffff"/>
                </a:solidFill>
              </a:uFill>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rIns="90000" tIns="45000" bIns="45000" anchor="ctr"/>
          <a:p>
            <a:endParaRPr b="0" lang="id-ID" sz="2400" spc="-1" strike="noStrike">
              <a:solidFill>
                <a:srgbClr val="ffffff"/>
              </a:solidFill>
              <a:uFill>
                <a:solidFill>
                  <a:srgbClr val="ffffff"/>
                </a:solidFill>
              </a:uFill>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BCA5C9B4-7E58-4638-A1F2-62259AFE4F8F}" type="slidenum">
              <a:rPr b="0" lang="id-ID" sz="1400" spc="-1" strike="noStrike">
                <a:solidFill>
                  <a:srgbClr val="ffffff"/>
                </a:solidFill>
                <a:uFill>
                  <a:solidFill>
                    <a:srgbClr val="ffffff"/>
                  </a:solidFill>
                </a:uFill>
                <a:latin typeface="Franklin Gothic Book"/>
              </a:rPr>
              <a:t>&lt;nomor&gt;</a:t>
            </a:fld>
            <a:endParaRPr b="0" lang="id-ID" sz="1400" spc="-1" strike="noStrike">
              <a:solidFill>
                <a:srgbClr val="ffffff"/>
              </a:solidFill>
              <a:uFill>
                <a:solidFill>
                  <a:srgbClr val="ffffff"/>
                </a:solidFill>
              </a:uFill>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blurRad="45000" dir="5400000" dist="25000" rotWithShape="0">
              <a:srgbClr val="000000">
                <a:alpha val="38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blurRad="45000" dir="5400000" dist="25000" rotWithShape="0">
              <a:srgbClr val="000000">
                <a:alpha val="38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blurRad="45000" dir="5400000" dist="25000" rotWithShape="0">
              <a:srgbClr val="000000">
                <a:alpha val="38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Click to edit Master title style</a:t>
            </a:r>
            <a:endParaRPr b="0" lang="en-US" sz="1800" spc="-1" strike="noStrike">
              <a:solidFill>
                <a:srgbClr val="ffffff"/>
              </a:solidFill>
              <a:uFill>
                <a:solidFill>
                  <a:srgbClr val="ffffff"/>
                </a:solidFill>
              </a:uFill>
              <a:latin typeface="Perpetua"/>
            </a:endParaRPr>
          </a:p>
        </p:txBody>
      </p:sp>
      <p:sp>
        <p:nvSpPr>
          <p:cNvPr id="11" name="PlaceHolder 12"/>
          <p:cNvSpPr>
            <a:spLocks noGrp="1"/>
          </p:cNvSpPr>
          <p:nvPr>
            <p:ph type="body"/>
          </p:nvPr>
        </p:nvSpPr>
        <p:spPr>
          <a:xfrm>
            <a:off x="457200" y="1604520"/>
            <a:ext cx="8229240" cy="3976920"/>
          </a:xfrm>
          <a:prstGeom prst="rect">
            <a:avLst/>
          </a:prstGeom>
        </p:spPr>
        <p:txBody>
          <a:bodyPr lIns="0" rIns="0" tIns="0" bIns="0"/>
          <a:p>
            <a:pPr marL="432000" indent="-324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Klik </a:t>
            </a:r>
            <a:r>
              <a:rPr b="0" lang="en-US" sz="2600" spc="-1" strike="noStrike">
                <a:solidFill>
                  <a:srgbClr val="ffffff"/>
                </a:solidFill>
                <a:uFill>
                  <a:solidFill>
                    <a:srgbClr val="ffffff"/>
                  </a:solidFill>
                </a:uFill>
                <a:latin typeface="Perpetua"/>
              </a:rPr>
              <a:t>untuk </a:t>
            </a:r>
            <a:r>
              <a:rPr b="0" lang="en-US" sz="2600" spc="-1" strike="noStrike">
                <a:solidFill>
                  <a:srgbClr val="ffffff"/>
                </a:solidFill>
                <a:uFill>
                  <a:solidFill>
                    <a:srgbClr val="ffffff"/>
                  </a:solidFill>
                </a:uFill>
                <a:latin typeface="Perpetua"/>
              </a:rPr>
              <a:t>menyun</a:t>
            </a:r>
            <a:r>
              <a:rPr b="0" lang="en-US" sz="2600" spc="-1" strike="noStrike">
                <a:solidFill>
                  <a:srgbClr val="ffffff"/>
                </a:solidFill>
                <a:uFill>
                  <a:solidFill>
                    <a:srgbClr val="ffffff"/>
                  </a:solidFill>
                </a:uFill>
                <a:latin typeface="Perpetua"/>
              </a:rPr>
              <a:t>ting </a:t>
            </a:r>
            <a:r>
              <a:rPr b="0" lang="en-US" sz="2600" spc="-1" strike="noStrike">
                <a:solidFill>
                  <a:srgbClr val="ffffff"/>
                </a:solidFill>
                <a:uFill>
                  <a:solidFill>
                    <a:srgbClr val="ffffff"/>
                  </a:solidFill>
                </a:uFill>
                <a:latin typeface="Perpetua"/>
              </a:rPr>
              <a:t>teks </a:t>
            </a:r>
            <a:r>
              <a:rPr b="0" lang="en-US" sz="2600" spc="-1" strike="noStrike">
                <a:solidFill>
                  <a:srgbClr val="ffffff"/>
                </a:solidFill>
                <a:uFill>
                  <a:solidFill>
                    <a:srgbClr val="ffffff"/>
                  </a:solidFill>
                </a:uFill>
                <a:latin typeface="Perpetua"/>
              </a:rPr>
              <a:t>kerangk</a:t>
            </a:r>
            <a:r>
              <a:rPr b="0" lang="en-US" sz="2600" spc="-1" strike="noStrike">
                <a:solidFill>
                  <a:srgbClr val="ffffff"/>
                </a:solidFill>
                <a:uFill>
                  <a:solidFill>
                    <a:srgbClr val="ffffff"/>
                  </a:solidFill>
                </a:uFill>
                <a:latin typeface="Perpetua"/>
              </a:rPr>
              <a:t>a</a:t>
            </a:r>
            <a:endParaRPr b="0" lang="en-US" sz="2600" spc="-1" strike="noStrike">
              <a:solidFill>
                <a:srgbClr val="ffffff"/>
              </a:solidFill>
              <a:uFill>
                <a:solidFill>
                  <a:srgbClr val="ffffff"/>
                </a:solidFill>
              </a:uFill>
              <a:latin typeface="Perpetua"/>
            </a:endParaRPr>
          </a:p>
          <a:p>
            <a:pPr lvl="1" marL="864000" indent="-324000">
              <a:buClr>
                <a:srgbClr val="ffffff"/>
              </a:buClr>
              <a:buSzPct val="75000"/>
              <a:buFont typeface="Symbol" charset="2"/>
              <a:buChar char=""/>
            </a:pPr>
            <a:r>
              <a:rPr b="0" lang="en-US" sz="2000" spc="-1" strike="noStrike">
                <a:solidFill>
                  <a:srgbClr val="ffffff"/>
                </a:solidFill>
                <a:uFill>
                  <a:solidFill>
                    <a:srgbClr val="ffffff"/>
                  </a:solidFill>
                </a:uFill>
                <a:latin typeface="Perpetua"/>
              </a:rPr>
              <a:t>Tingkat </a:t>
            </a:r>
            <a:r>
              <a:rPr b="0" lang="en-US" sz="2000" spc="-1" strike="noStrike">
                <a:solidFill>
                  <a:srgbClr val="ffffff"/>
                </a:solidFill>
                <a:uFill>
                  <a:solidFill>
                    <a:srgbClr val="ffffff"/>
                  </a:solidFill>
                </a:uFill>
                <a:latin typeface="Perpetua"/>
              </a:rPr>
              <a:t>Tajuk </a:t>
            </a:r>
            <a:r>
              <a:rPr b="0" lang="en-US" sz="2000" spc="-1" strike="noStrike">
                <a:solidFill>
                  <a:srgbClr val="ffffff"/>
                </a:solidFill>
                <a:uFill>
                  <a:solidFill>
                    <a:srgbClr val="ffffff"/>
                  </a:solidFill>
                </a:uFill>
                <a:latin typeface="Perpetua"/>
              </a:rPr>
              <a:t>Kedua</a:t>
            </a:r>
            <a:endParaRPr b="0" lang="en-US" sz="2000" spc="-1" strike="noStrike">
              <a:solidFill>
                <a:srgbClr val="ffffff"/>
              </a:solidFill>
              <a:uFill>
                <a:solidFill>
                  <a:srgbClr val="ffffff"/>
                </a:solidFill>
              </a:uFill>
              <a:latin typeface="Perpetua"/>
            </a:endParaRPr>
          </a:p>
          <a:p>
            <a:pPr lvl="2" marL="1296000" indent="-288000">
              <a:buClr>
                <a:srgbClr val="ffffff"/>
              </a:buClr>
              <a:buSzPct val="45000"/>
              <a:buFont typeface="Wingdings" charset="2"/>
              <a:buChar char=""/>
            </a:pPr>
            <a:r>
              <a:rPr b="0" lang="en-US" sz="2000" spc="-1" strike="noStrike">
                <a:solidFill>
                  <a:srgbClr val="ffffff"/>
                </a:solidFill>
                <a:uFill>
                  <a:solidFill>
                    <a:srgbClr val="ffffff"/>
                  </a:solidFill>
                </a:uFill>
                <a:latin typeface="Perpetua"/>
              </a:rPr>
              <a:t>Tin</a:t>
            </a:r>
            <a:r>
              <a:rPr b="0" lang="en-US" sz="2000" spc="-1" strike="noStrike">
                <a:solidFill>
                  <a:srgbClr val="ffffff"/>
                </a:solidFill>
                <a:uFill>
                  <a:solidFill>
                    <a:srgbClr val="ffffff"/>
                  </a:solidFill>
                </a:uFill>
                <a:latin typeface="Perpetua"/>
              </a:rPr>
              <a:t>gka</a:t>
            </a:r>
            <a:r>
              <a:rPr b="0" lang="en-US" sz="2000" spc="-1" strike="noStrike">
                <a:solidFill>
                  <a:srgbClr val="ffffff"/>
                </a:solidFill>
                <a:uFill>
                  <a:solidFill>
                    <a:srgbClr val="ffffff"/>
                  </a:solidFill>
                </a:uFill>
                <a:latin typeface="Perpetua"/>
              </a:rPr>
              <a:t>t </a:t>
            </a:r>
            <a:r>
              <a:rPr b="0" lang="en-US" sz="2000" spc="-1" strike="noStrike">
                <a:solidFill>
                  <a:srgbClr val="ffffff"/>
                </a:solidFill>
                <a:uFill>
                  <a:solidFill>
                    <a:srgbClr val="ffffff"/>
                  </a:solidFill>
                </a:uFill>
                <a:latin typeface="Perpetua"/>
              </a:rPr>
              <a:t>Taju</a:t>
            </a:r>
            <a:r>
              <a:rPr b="0" lang="en-US" sz="2000" spc="-1" strike="noStrike">
                <a:solidFill>
                  <a:srgbClr val="ffffff"/>
                </a:solidFill>
                <a:uFill>
                  <a:solidFill>
                    <a:srgbClr val="ffffff"/>
                  </a:solidFill>
                </a:uFill>
                <a:latin typeface="Perpetua"/>
              </a:rPr>
              <a:t>k </a:t>
            </a:r>
            <a:r>
              <a:rPr b="0" lang="en-US" sz="2000" spc="-1" strike="noStrike">
                <a:solidFill>
                  <a:srgbClr val="ffffff"/>
                </a:solidFill>
                <a:uFill>
                  <a:solidFill>
                    <a:srgbClr val="ffffff"/>
                  </a:solidFill>
                </a:uFill>
                <a:latin typeface="Perpetua"/>
              </a:rPr>
              <a:t>Keti</a:t>
            </a:r>
            <a:r>
              <a:rPr b="0" lang="en-US" sz="2000" spc="-1" strike="noStrike">
                <a:solidFill>
                  <a:srgbClr val="ffffff"/>
                </a:solidFill>
                <a:uFill>
                  <a:solidFill>
                    <a:srgbClr val="ffffff"/>
                  </a:solidFill>
                </a:uFill>
                <a:latin typeface="Perpetua"/>
              </a:rPr>
              <a:t>ga</a:t>
            </a:r>
            <a:endParaRPr b="0" lang="en-US" sz="2000" spc="-1" strike="noStrike">
              <a:solidFill>
                <a:srgbClr val="ffffff"/>
              </a:solidFill>
              <a:uFill>
                <a:solidFill>
                  <a:srgbClr val="ffffff"/>
                </a:solidFill>
              </a:uFill>
              <a:latin typeface="Perpetua"/>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i</a:t>
            </a:r>
            <a:r>
              <a:rPr b="0" lang="en-US" sz="2000" spc="-1" strike="noStrike">
                <a:solidFill>
                  <a:srgbClr val="ffffff"/>
                </a:solidFill>
                <a:uFill>
                  <a:solidFill>
                    <a:srgbClr val="ffffff"/>
                  </a:solidFill>
                </a:uFill>
                <a:latin typeface="Perpetua"/>
              </a:rPr>
              <a:t>n</a:t>
            </a:r>
            <a:r>
              <a:rPr b="0" lang="en-US" sz="2000" spc="-1" strike="noStrike">
                <a:solidFill>
                  <a:srgbClr val="ffffff"/>
                </a:solidFill>
                <a:uFill>
                  <a:solidFill>
                    <a:srgbClr val="ffffff"/>
                  </a:solidFill>
                </a:uFill>
                <a:latin typeface="Perpetua"/>
              </a:rPr>
              <a:t>g</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j</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m</a:t>
            </a:r>
            <a:r>
              <a:rPr b="0" lang="en-US" sz="2000" spc="-1" strike="noStrike">
                <a:solidFill>
                  <a:srgbClr val="ffffff"/>
                </a:solidFill>
                <a:uFill>
                  <a:solidFill>
                    <a:srgbClr val="ffffff"/>
                  </a:solidFill>
                </a:uFill>
                <a:latin typeface="Perpetua"/>
              </a:rPr>
              <a:t>p</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t</a:t>
            </a:r>
            <a:endParaRPr b="0" lang="en-US" sz="2000" spc="-1" strike="noStrike">
              <a:solidFill>
                <a:srgbClr val="ffffff"/>
              </a:solidFill>
              <a:uFill>
                <a:solidFill>
                  <a:srgbClr val="ffffff"/>
                </a:solidFill>
              </a:uFill>
              <a:latin typeface="Perpetua"/>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i</a:t>
            </a:r>
            <a:r>
              <a:rPr b="0" lang="en-US" sz="2000" spc="-1" strike="noStrike">
                <a:solidFill>
                  <a:srgbClr val="ffffff"/>
                </a:solidFill>
                <a:uFill>
                  <a:solidFill>
                    <a:srgbClr val="ffffff"/>
                  </a:solidFill>
                </a:uFill>
                <a:latin typeface="Perpetua"/>
              </a:rPr>
              <a:t>n</a:t>
            </a:r>
            <a:r>
              <a:rPr b="0" lang="en-US" sz="2000" spc="-1" strike="noStrike">
                <a:solidFill>
                  <a:srgbClr val="ffffff"/>
                </a:solidFill>
                <a:uFill>
                  <a:solidFill>
                    <a:srgbClr val="ffffff"/>
                  </a:solidFill>
                </a:uFill>
                <a:latin typeface="Perpetua"/>
              </a:rPr>
              <a:t>g</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j</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l</a:t>
            </a:r>
            <a:r>
              <a:rPr b="0" lang="en-US" sz="2000" spc="-1" strike="noStrike">
                <a:solidFill>
                  <a:srgbClr val="ffffff"/>
                </a:solidFill>
                <a:uFill>
                  <a:solidFill>
                    <a:srgbClr val="ffffff"/>
                  </a:solidFill>
                </a:uFill>
                <a:latin typeface="Perpetua"/>
              </a:rPr>
              <a:t>i</a:t>
            </a:r>
            <a:r>
              <a:rPr b="0" lang="en-US" sz="2000" spc="-1" strike="noStrike">
                <a:solidFill>
                  <a:srgbClr val="ffffff"/>
                </a:solidFill>
                <a:uFill>
                  <a:solidFill>
                    <a:srgbClr val="ffffff"/>
                  </a:solidFill>
                </a:uFill>
                <a:latin typeface="Perpetua"/>
              </a:rPr>
              <a:t>m</a:t>
            </a:r>
            <a:r>
              <a:rPr b="0" lang="en-US" sz="2000" spc="-1" strike="noStrike">
                <a:solidFill>
                  <a:srgbClr val="ffffff"/>
                </a:solidFill>
                <a:uFill>
                  <a:solidFill>
                    <a:srgbClr val="ffffff"/>
                  </a:solidFill>
                </a:uFill>
                <a:latin typeface="Perpetua"/>
              </a:rPr>
              <a:t>a</a:t>
            </a:r>
            <a:endParaRPr b="0" lang="en-US" sz="2000" spc="-1" strike="noStrike">
              <a:solidFill>
                <a:srgbClr val="ffffff"/>
              </a:solidFill>
              <a:uFill>
                <a:solidFill>
                  <a:srgbClr val="ffffff"/>
                </a:solidFill>
              </a:uFill>
              <a:latin typeface="Perpetua"/>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i</a:t>
            </a:r>
            <a:r>
              <a:rPr b="0" lang="en-US" sz="2000" spc="-1" strike="noStrike">
                <a:solidFill>
                  <a:srgbClr val="ffffff"/>
                </a:solidFill>
                <a:uFill>
                  <a:solidFill>
                    <a:srgbClr val="ffffff"/>
                  </a:solidFill>
                </a:uFill>
                <a:latin typeface="Perpetua"/>
              </a:rPr>
              <a:t>n</a:t>
            </a:r>
            <a:r>
              <a:rPr b="0" lang="en-US" sz="2000" spc="-1" strike="noStrike">
                <a:solidFill>
                  <a:srgbClr val="ffffff"/>
                </a:solidFill>
                <a:uFill>
                  <a:solidFill>
                    <a:srgbClr val="ffffff"/>
                  </a:solidFill>
                </a:uFill>
                <a:latin typeface="Perpetua"/>
              </a:rPr>
              <a:t>g</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j</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n</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m</a:t>
            </a:r>
            <a:endParaRPr b="0" lang="en-US" sz="2000" spc="-1" strike="noStrike">
              <a:solidFill>
                <a:srgbClr val="ffffff"/>
              </a:solidFill>
              <a:uFill>
                <a:solidFill>
                  <a:srgbClr val="ffffff"/>
                </a:solidFill>
              </a:uFill>
              <a:latin typeface="Perpetua"/>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i</a:t>
            </a:r>
            <a:r>
              <a:rPr b="0" lang="en-US" sz="2000" spc="-1" strike="noStrike">
                <a:solidFill>
                  <a:srgbClr val="ffffff"/>
                </a:solidFill>
                <a:uFill>
                  <a:solidFill>
                    <a:srgbClr val="ffffff"/>
                  </a:solidFill>
                </a:uFill>
                <a:latin typeface="Perpetua"/>
              </a:rPr>
              <a:t>n</a:t>
            </a:r>
            <a:r>
              <a:rPr b="0" lang="en-US" sz="2000" spc="-1" strike="noStrike">
                <a:solidFill>
                  <a:srgbClr val="ffffff"/>
                </a:solidFill>
                <a:uFill>
                  <a:solidFill>
                    <a:srgbClr val="ffffff"/>
                  </a:solidFill>
                </a:uFill>
                <a:latin typeface="Perpetua"/>
              </a:rPr>
              <a:t>g</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a</a:t>
            </a:r>
            <a:r>
              <a:rPr b="0" lang="en-US" sz="2000" spc="-1" strike="noStrike">
                <a:solidFill>
                  <a:srgbClr val="ffffff"/>
                </a:solidFill>
                <a:uFill>
                  <a:solidFill>
                    <a:srgbClr val="ffffff"/>
                  </a:solidFill>
                </a:uFill>
                <a:latin typeface="Perpetua"/>
              </a:rPr>
              <a:t>j</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 </a:t>
            </a:r>
            <a:r>
              <a:rPr b="0" lang="en-US" sz="2000" spc="-1" strike="noStrike">
                <a:solidFill>
                  <a:srgbClr val="ffffff"/>
                </a:solidFill>
                <a:uFill>
                  <a:solidFill>
                    <a:srgbClr val="ffffff"/>
                  </a:solidFill>
                </a:uFill>
                <a:latin typeface="Perpetua"/>
              </a:rPr>
              <a:t>K</a:t>
            </a:r>
            <a:r>
              <a:rPr b="0" lang="en-US" sz="2000" spc="-1" strike="noStrike">
                <a:solidFill>
                  <a:srgbClr val="ffffff"/>
                </a:solidFill>
                <a:uFill>
                  <a:solidFill>
                    <a:srgbClr val="ffffff"/>
                  </a:solidFill>
                </a:uFill>
                <a:latin typeface="Perpetua"/>
              </a:rPr>
              <a:t>e</a:t>
            </a:r>
            <a:r>
              <a:rPr b="0" lang="en-US" sz="2000" spc="-1" strike="noStrike">
                <a:solidFill>
                  <a:srgbClr val="ffffff"/>
                </a:solidFill>
                <a:uFill>
                  <a:solidFill>
                    <a:srgbClr val="ffffff"/>
                  </a:solidFill>
                </a:uFill>
                <a:latin typeface="Perpetua"/>
              </a:rPr>
              <a:t>t</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j</a:t>
            </a:r>
            <a:r>
              <a:rPr b="0" lang="en-US" sz="2000" spc="-1" strike="noStrike">
                <a:solidFill>
                  <a:srgbClr val="ffffff"/>
                </a:solidFill>
                <a:uFill>
                  <a:solidFill>
                    <a:srgbClr val="ffffff"/>
                  </a:solidFill>
                </a:uFill>
                <a:latin typeface="Perpetua"/>
              </a:rPr>
              <a:t>u</a:t>
            </a:r>
            <a:r>
              <a:rPr b="0" lang="en-US" sz="2000" spc="-1" strike="noStrike">
                <a:solidFill>
                  <a:srgbClr val="ffffff"/>
                </a:solidFill>
                <a:uFill>
                  <a:solidFill>
                    <a:srgbClr val="ffffff"/>
                  </a:solidFill>
                </a:uFill>
                <a:latin typeface="Perpetua"/>
              </a:rPr>
              <a:t>h</a:t>
            </a:r>
            <a:endParaRPr b="0" lang="en-US" sz="2000" spc="-1" strike="noStrike">
              <a:solidFill>
                <a:srgbClr val="ffffff"/>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6" name="CustomShape 1"/>
          <p:cNvSpPr/>
          <p:nvPr/>
        </p:nvSpPr>
        <p:spPr>
          <a:xfrm>
            <a:off x="0" y="0"/>
            <a:ext cx="9143640" cy="685764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47"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blurRad="45000" dir="5400000" dist="25000" rotWithShape="0">
              <a:srgbClr val="000000">
                <a:alpha val="38000"/>
              </a:srgbClr>
            </a:outerShdw>
          </a:effectLst>
        </p:spPr>
        <p:style>
          <a:lnRef idx="3">
            <a:schemeClr val="lt1"/>
          </a:lnRef>
          <a:fillRef idx="1001">
            <a:schemeClr val="lt1"/>
          </a:fillRef>
          <a:effectRef idx="1">
            <a:schemeClr val="accent1"/>
          </a:effectRef>
          <a:fontRef idx="minor"/>
        </p:style>
      </p:sp>
      <p:sp>
        <p:nvSpPr>
          <p:cNvPr id="48"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e9e5dc"/>
                </a:solidFill>
                <a:uFill>
                  <a:solidFill>
                    <a:srgbClr val="ffffff"/>
                  </a:solidFill>
                </a:uFill>
                <a:latin typeface="Franklin Gothic Book"/>
              </a:rPr>
              <a:t>Click to edit Master title style</a:t>
            </a:r>
            <a:endParaRPr b="0" lang="en-US" sz="1800" spc="-1" strike="noStrike">
              <a:solidFill>
                <a:srgbClr val="ffffff"/>
              </a:solidFill>
              <a:uFill>
                <a:solidFill>
                  <a:srgbClr val="ffffff"/>
                </a:solidFill>
              </a:uFill>
              <a:latin typeface="Perpetua"/>
            </a:endParaRPr>
          </a:p>
        </p:txBody>
      </p:sp>
      <p:sp>
        <p:nvSpPr>
          <p:cNvPr id="49" name="PlaceHolder 4"/>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id-ID" sz="1400" spc="-1" strike="noStrike">
                <a:solidFill>
                  <a:srgbClr val="e9e5dc"/>
                </a:solidFill>
                <a:uFill>
                  <a:solidFill>
                    <a:srgbClr val="ffffff"/>
                  </a:solidFill>
                </a:uFill>
                <a:latin typeface="Perpetua"/>
              </a:rPr>
              <a:t>24/10/16</a:t>
            </a:r>
            <a:endParaRPr b="0" lang="id-ID" sz="1400" spc="-1" strike="noStrike">
              <a:solidFill>
                <a:srgbClr val="ffffff"/>
              </a:solidFill>
              <a:uFill>
                <a:solidFill>
                  <a:srgbClr val="ffffff"/>
                </a:solidFill>
              </a:uFill>
              <a:latin typeface="Times New Roman"/>
            </a:endParaRPr>
          </a:p>
        </p:txBody>
      </p:sp>
      <p:sp>
        <p:nvSpPr>
          <p:cNvPr id="50" name="PlaceHolder 5"/>
          <p:cNvSpPr>
            <a:spLocks noGrp="1"/>
          </p:cNvSpPr>
          <p:nvPr>
            <p:ph type="ftr"/>
          </p:nvPr>
        </p:nvSpPr>
        <p:spPr>
          <a:xfrm>
            <a:off x="914400" y="6172200"/>
            <a:ext cx="3962160" cy="456840"/>
          </a:xfrm>
          <a:prstGeom prst="rect">
            <a:avLst/>
          </a:prstGeom>
        </p:spPr>
        <p:txBody>
          <a:bodyPr lIns="90000" rIns="90000" tIns="45000" bIns="45000" anchor="ctr"/>
          <a:p>
            <a:endParaRPr b="0" lang="id-ID" sz="2400" spc="-1" strike="noStrike">
              <a:solidFill>
                <a:srgbClr val="ffffff"/>
              </a:solidFill>
              <a:uFill>
                <a:solidFill>
                  <a:srgbClr val="ffffff"/>
                </a:solidFill>
              </a:uFill>
              <a:latin typeface="Times New Roman"/>
            </a:endParaRPr>
          </a:p>
        </p:txBody>
      </p:sp>
      <p:sp>
        <p:nvSpPr>
          <p:cNvPr id="51"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AE546743-C1C1-48BE-92D6-F668CD9966BD}" type="slidenum">
              <a:rPr b="0" lang="id-ID" sz="1400" spc="-1" strike="noStrike">
                <a:solidFill>
                  <a:srgbClr val="ffffff"/>
                </a:solidFill>
                <a:uFill>
                  <a:solidFill>
                    <a:srgbClr val="ffffff"/>
                  </a:solidFill>
                </a:uFill>
                <a:latin typeface="Franklin Gothic Book"/>
              </a:rPr>
              <a:t>&lt;nomor&gt;</a:t>
            </a:fld>
            <a:endParaRPr b="0" lang="id-ID" sz="1400" spc="-1" strike="noStrike">
              <a:solidFill>
                <a:srgbClr val="ffffff"/>
              </a:solidFill>
              <a:uFill>
                <a:solidFill>
                  <a:srgbClr val="ffffff"/>
                </a:solidFill>
              </a:uFill>
              <a:latin typeface="Times New Roman"/>
            </a:endParaRPr>
          </a:p>
        </p:txBody>
      </p:sp>
      <p:sp>
        <p:nvSpPr>
          <p:cNvPr id="52" name="PlaceHolder 7"/>
          <p:cNvSpPr>
            <a:spLocks noGrp="1"/>
          </p:cNvSpPr>
          <p:nvPr>
            <p:ph type="body"/>
          </p:nvPr>
        </p:nvSpPr>
        <p:spPr>
          <a:xfrm>
            <a:off x="914400" y="1447920"/>
            <a:ext cx="7772040" cy="4571640"/>
          </a:xfrm>
          <a:prstGeom prst="rect">
            <a:avLst/>
          </a:prstGeom>
        </p:spPr>
        <p:txBody>
          <a:bodyPr lIns="90000" rIns="90000" tIns="45000" bIns="45000"/>
          <a:p>
            <a:pPr marL="432000" indent="-324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Klik untuk menyunting teks kerangka</a:t>
            </a:r>
            <a:endParaRPr b="0" lang="en-US" sz="2600" spc="-1" strike="noStrike">
              <a:solidFill>
                <a:srgbClr val="ffffff"/>
              </a:solidFill>
              <a:uFill>
                <a:solidFill>
                  <a:srgbClr val="ffffff"/>
                </a:solidFill>
              </a:uFill>
              <a:latin typeface="Perpetua"/>
            </a:endParaRPr>
          </a:p>
          <a:p>
            <a:pPr lvl="1" marL="864000" indent="-324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Kedua</a:t>
            </a:r>
            <a:endParaRPr b="0" lang="en-US" sz="2600" spc="-1" strike="noStrike">
              <a:solidFill>
                <a:srgbClr val="ffffff"/>
              </a:solidFill>
              <a:uFill>
                <a:solidFill>
                  <a:srgbClr val="ffffff"/>
                </a:solidFill>
              </a:uFill>
              <a:latin typeface="Perpetua"/>
            </a:endParaRPr>
          </a:p>
          <a:p>
            <a:pPr lvl="2" marL="1296000" indent="-288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Ketiga</a:t>
            </a:r>
            <a:endParaRPr b="0" lang="en-US" sz="2600" spc="-1" strike="noStrike">
              <a:solidFill>
                <a:srgbClr val="ffffff"/>
              </a:solidFill>
              <a:uFill>
                <a:solidFill>
                  <a:srgbClr val="ffffff"/>
                </a:solidFill>
              </a:uFill>
              <a:latin typeface="Perpetua"/>
            </a:endParaRPr>
          </a:p>
          <a:p>
            <a:pPr lvl="3" marL="1728000" indent="-216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Keempat</a:t>
            </a:r>
            <a:endParaRPr b="0" lang="en-US" sz="2600" spc="-1" strike="noStrike">
              <a:solidFill>
                <a:srgbClr val="ffffff"/>
              </a:solidFill>
              <a:uFill>
                <a:solidFill>
                  <a:srgbClr val="ffffff"/>
                </a:solidFill>
              </a:uFill>
              <a:latin typeface="Perpetua"/>
            </a:endParaRPr>
          </a:p>
          <a:p>
            <a:pPr lvl="4" marL="2160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Kelima</a:t>
            </a:r>
            <a:endParaRPr b="0" lang="en-US" sz="2600" spc="-1" strike="noStrike">
              <a:solidFill>
                <a:srgbClr val="ffffff"/>
              </a:solidFill>
              <a:uFill>
                <a:solidFill>
                  <a:srgbClr val="ffffff"/>
                </a:solidFill>
              </a:uFill>
              <a:latin typeface="Perpetua"/>
            </a:endParaRPr>
          </a:p>
          <a:p>
            <a:pPr lvl="5" marL="2592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Keenam</a:t>
            </a:r>
            <a:endParaRPr b="0" lang="en-US" sz="2600" spc="-1" strike="noStrike">
              <a:solidFill>
                <a:srgbClr val="ffffff"/>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ffffff"/>
                </a:solidFill>
                <a:uFill>
                  <a:solidFill>
                    <a:srgbClr val="ffffff"/>
                  </a:solidFill>
                </a:uFill>
                <a:latin typeface="Perpetua"/>
              </a:rPr>
              <a:t>Tingkat Tajuk KetujuhClick to edit Master text styles</a:t>
            </a:r>
            <a:endParaRPr b="0" lang="en-US" sz="2600" spc="-1" strike="noStrike">
              <a:solidFill>
                <a:srgbClr val="ffffff"/>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ffffff"/>
                </a:solidFill>
                <a:uFill>
                  <a:solidFill>
                    <a:srgbClr val="ffffff"/>
                  </a:solidFill>
                </a:uFill>
                <a:latin typeface="Perpetua"/>
              </a:rPr>
              <a:t>Second level</a:t>
            </a:r>
            <a:endParaRPr b="0" lang="en-US" sz="2600" spc="-1" strike="noStrike">
              <a:solidFill>
                <a:srgbClr val="ffffff"/>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ffffff"/>
                </a:solidFill>
                <a:uFill>
                  <a:solidFill>
                    <a:srgbClr val="ffffff"/>
                  </a:solidFill>
                </a:uFill>
                <a:latin typeface="Perpetua"/>
              </a:rPr>
              <a:t>Third level</a:t>
            </a:r>
            <a:endParaRPr b="0" lang="en-US" sz="2600" spc="-1" strike="noStrike">
              <a:solidFill>
                <a:srgbClr val="ffffff"/>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ffffff"/>
                </a:solidFill>
                <a:uFill>
                  <a:solidFill>
                    <a:srgbClr val="ffffff"/>
                  </a:solidFill>
                </a:uFill>
                <a:latin typeface="Perpetua"/>
              </a:rPr>
              <a:t>Fourth level</a:t>
            </a:r>
            <a:endParaRPr b="0" lang="en-US" sz="2600" spc="-1" strike="noStrike">
              <a:solidFill>
                <a:srgbClr val="ffffff"/>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ffffff"/>
                </a:solidFill>
                <a:uFill>
                  <a:solidFill>
                    <a:srgbClr val="ffffff"/>
                  </a:solidFill>
                </a:uFill>
                <a:latin typeface="Perpetua"/>
              </a:rPr>
              <a:t>Fifth level</a:t>
            </a:r>
            <a:endParaRPr b="0" lang="en-US" sz="2600" spc="-1" strike="noStrike">
              <a:solidFill>
                <a:srgbClr val="ffffff"/>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87" name="CustomShape 1"/>
          <p:cNvSpPr/>
          <p:nvPr/>
        </p:nvSpPr>
        <p:spPr>
          <a:xfrm>
            <a:off x="0" y="0"/>
            <a:ext cx="9143640" cy="6857640"/>
          </a:xfrm>
          <a:prstGeom prst="rect">
            <a:avLst/>
          </a:prstGeom>
          <a:solidFill>
            <a:srgbClr val="ffffff"/>
          </a:solidFill>
          <a:ln w="12600">
            <a:noFill/>
          </a:ln>
        </p:spPr>
        <p:style>
          <a:lnRef idx="2">
            <a:schemeClr val="accent1"/>
          </a:lnRef>
          <a:fillRef idx="1">
            <a:schemeClr val="accent1"/>
          </a:fillRef>
          <a:effectRef idx="0">
            <a:schemeClr val="accent1"/>
          </a:effectRef>
          <a:fontRef idx="minor"/>
        </p:style>
      </p:sp>
      <p:sp>
        <p:nvSpPr>
          <p:cNvPr id="88"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blurRad="45000" dir="5400000" dist="25000" rotWithShape="0">
              <a:srgbClr val="000000">
                <a:alpha val="38000"/>
              </a:srgbClr>
            </a:outerShdw>
          </a:effectLst>
        </p:spPr>
        <p:style>
          <a:lnRef idx="3">
            <a:schemeClr val="lt1"/>
          </a:lnRef>
          <a:fillRef idx="1001">
            <a:schemeClr val="lt1"/>
          </a:fillRef>
          <a:effectRef idx="1">
            <a:schemeClr val="accent1"/>
          </a:effectRef>
          <a:fontRef idx="minor"/>
        </p:style>
      </p:sp>
      <p:sp>
        <p:nvSpPr>
          <p:cNvPr id="89"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e9e5dc"/>
                </a:solidFill>
                <a:uFill>
                  <a:solidFill>
                    <a:srgbClr val="ffffff"/>
                  </a:solidFill>
                </a:uFill>
                <a:latin typeface="Franklin Gothic Book"/>
              </a:rPr>
              <a:t>Click to edit Master title style</a:t>
            </a:r>
            <a:endParaRPr b="0" lang="en-US" sz="1800" spc="-1" strike="noStrike">
              <a:solidFill>
                <a:srgbClr val="ffffff"/>
              </a:solidFill>
              <a:uFill>
                <a:solidFill>
                  <a:srgbClr val="ffffff"/>
                </a:solidFill>
              </a:uFill>
              <a:latin typeface="Perpetua"/>
            </a:endParaRPr>
          </a:p>
        </p:txBody>
      </p:sp>
      <p:sp>
        <p:nvSpPr>
          <p:cNvPr id="90" name="PlaceHolder 4"/>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id-ID" sz="1400" spc="-1" strike="noStrike">
                <a:solidFill>
                  <a:srgbClr val="e9e5dc"/>
                </a:solidFill>
                <a:uFill>
                  <a:solidFill>
                    <a:srgbClr val="ffffff"/>
                  </a:solidFill>
                </a:uFill>
                <a:latin typeface="Perpetua"/>
              </a:rPr>
              <a:t>24/10/16</a:t>
            </a:r>
            <a:endParaRPr b="0" lang="id-ID" sz="1400" spc="-1" strike="noStrike">
              <a:solidFill>
                <a:srgbClr val="ffffff"/>
              </a:solidFill>
              <a:uFill>
                <a:solidFill>
                  <a:srgbClr val="ffffff"/>
                </a:solidFill>
              </a:uFill>
              <a:latin typeface="Times New Roman"/>
            </a:endParaRPr>
          </a:p>
        </p:txBody>
      </p:sp>
      <p:sp>
        <p:nvSpPr>
          <p:cNvPr id="91" name="PlaceHolder 5"/>
          <p:cNvSpPr>
            <a:spLocks noGrp="1"/>
          </p:cNvSpPr>
          <p:nvPr>
            <p:ph type="ftr"/>
          </p:nvPr>
        </p:nvSpPr>
        <p:spPr>
          <a:xfrm>
            <a:off x="914400" y="6172200"/>
            <a:ext cx="3962160" cy="456840"/>
          </a:xfrm>
          <a:prstGeom prst="rect">
            <a:avLst/>
          </a:prstGeom>
        </p:spPr>
        <p:txBody>
          <a:bodyPr lIns="90000" rIns="90000" tIns="45000" bIns="45000" anchor="ctr"/>
          <a:p>
            <a:endParaRPr b="0" lang="id-ID" sz="2400" spc="-1" strike="noStrike">
              <a:solidFill>
                <a:srgbClr val="ffffff"/>
              </a:solidFill>
              <a:uFill>
                <a:solidFill>
                  <a:srgbClr val="ffffff"/>
                </a:solidFill>
              </a:uFill>
              <a:latin typeface="Times New Roman"/>
            </a:endParaRPr>
          </a:p>
        </p:txBody>
      </p:sp>
      <p:sp>
        <p:nvSpPr>
          <p:cNvPr id="92"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FBAE35E5-FC77-40D6-9DCD-6EC9FEA2DFD3}" type="slidenum">
              <a:rPr b="0" lang="id-ID" sz="1400" spc="-1" strike="noStrike">
                <a:solidFill>
                  <a:srgbClr val="ffffff"/>
                </a:solidFill>
                <a:uFill>
                  <a:solidFill>
                    <a:srgbClr val="ffffff"/>
                  </a:solidFill>
                </a:uFill>
                <a:latin typeface="Franklin Gothic Book"/>
              </a:rPr>
              <a:t>&lt;nomor&gt;</a:t>
            </a:fld>
            <a:endParaRPr b="0" lang="id-ID" sz="1400" spc="-1" strike="noStrike">
              <a:solidFill>
                <a:srgbClr val="ffffff"/>
              </a:solidFill>
              <a:uFill>
                <a:solidFill>
                  <a:srgbClr val="ffffff"/>
                </a:solidFill>
              </a:uFill>
              <a:latin typeface="Times New Roman"/>
            </a:endParaRPr>
          </a:p>
        </p:txBody>
      </p:sp>
      <p:sp>
        <p:nvSpPr>
          <p:cNvPr id="93" name="PlaceHolder 7"/>
          <p:cNvSpPr>
            <a:spLocks noGrp="1"/>
          </p:cNvSpPr>
          <p:nvPr>
            <p:ph type="body"/>
          </p:nvPr>
        </p:nvSpPr>
        <p:spPr>
          <a:xfrm>
            <a:off x="914400" y="1447920"/>
            <a:ext cx="3748680" cy="4571640"/>
          </a:xfrm>
          <a:prstGeom prst="rect">
            <a:avLst/>
          </a:prstGeom>
        </p:spPr>
        <p:txBody>
          <a:bodyPr lIns="90000" rIns="90000" tIns="45000" bIns="45000"/>
          <a:p>
            <a:pPr marL="432000" indent="-324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Klik untuk menyunting teks kerangka</a:t>
            </a:r>
            <a:endParaRPr b="0" lang="en-US" sz="2600" spc="-1" strike="noStrike">
              <a:solidFill>
                <a:srgbClr val="ffffff"/>
              </a:solidFill>
              <a:uFill>
                <a:solidFill>
                  <a:srgbClr val="ffffff"/>
                </a:solidFill>
              </a:uFill>
              <a:latin typeface="Perpetua"/>
            </a:endParaRPr>
          </a:p>
          <a:p>
            <a:pPr lvl="1" marL="864000" indent="-324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Kedua</a:t>
            </a:r>
            <a:endParaRPr b="0" lang="en-US" sz="2600" spc="-1" strike="noStrike">
              <a:solidFill>
                <a:srgbClr val="ffffff"/>
              </a:solidFill>
              <a:uFill>
                <a:solidFill>
                  <a:srgbClr val="ffffff"/>
                </a:solidFill>
              </a:uFill>
              <a:latin typeface="Perpetua"/>
            </a:endParaRPr>
          </a:p>
          <a:p>
            <a:pPr lvl="2" marL="1296000" indent="-288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Ketiga</a:t>
            </a:r>
            <a:endParaRPr b="0" lang="en-US" sz="2600" spc="-1" strike="noStrike">
              <a:solidFill>
                <a:srgbClr val="ffffff"/>
              </a:solidFill>
              <a:uFill>
                <a:solidFill>
                  <a:srgbClr val="ffffff"/>
                </a:solidFill>
              </a:uFill>
              <a:latin typeface="Perpetua"/>
            </a:endParaRPr>
          </a:p>
          <a:p>
            <a:pPr lvl="3" marL="1728000" indent="-216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Keempat</a:t>
            </a:r>
            <a:endParaRPr b="0" lang="en-US" sz="2600" spc="-1" strike="noStrike">
              <a:solidFill>
                <a:srgbClr val="ffffff"/>
              </a:solidFill>
              <a:uFill>
                <a:solidFill>
                  <a:srgbClr val="ffffff"/>
                </a:solidFill>
              </a:uFill>
              <a:latin typeface="Perpetua"/>
            </a:endParaRPr>
          </a:p>
          <a:p>
            <a:pPr lvl="4" marL="2160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Kelima</a:t>
            </a:r>
            <a:endParaRPr b="0" lang="en-US" sz="2600" spc="-1" strike="noStrike">
              <a:solidFill>
                <a:srgbClr val="ffffff"/>
              </a:solidFill>
              <a:uFill>
                <a:solidFill>
                  <a:srgbClr val="ffffff"/>
                </a:solidFill>
              </a:uFill>
              <a:latin typeface="Perpetua"/>
            </a:endParaRPr>
          </a:p>
          <a:p>
            <a:pPr lvl="5" marL="2592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Keenam</a:t>
            </a:r>
            <a:endParaRPr b="0" lang="en-US" sz="2600" spc="-1" strike="noStrike">
              <a:solidFill>
                <a:srgbClr val="ffffff"/>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ffffff"/>
                </a:solidFill>
                <a:uFill>
                  <a:solidFill>
                    <a:srgbClr val="ffffff"/>
                  </a:solidFill>
                </a:uFill>
                <a:latin typeface="Perpetua"/>
              </a:rPr>
              <a:t>Tingkat Tajuk KetujuhClick to edit Master text styles</a:t>
            </a:r>
            <a:endParaRPr b="0" lang="en-US" sz="2600" spc="-1" strike="noStrike">
              <a:solidFill>
                <a:srgbClr val="ffffff"/>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ffffff"/>
                </a:solidFill>
                <a:uFill>
                  <a:solidFill>
                    <a:srgbClr val="ffffff"/>
                  </a:solidFill>
                </a:uFill>
                <a:latin typeface="Perpetua"/>
              </a:rPr>
              <a:t>Second level</a:t>
            </a:r>
            <a:endParaRPr b="0" lang="en-US" sz="2600" spc="-1" strike="noStrike">
              <a:solidFill>
                <a:srgbClr val="ffffff"/>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ffffff"/>
                </a:solidFill>
                <a:uFill>
                  <a:solidFill>
                    <a:srgbClr val="ffffff"/>
                  </a:solidFill>
                </a:uFill>
                <a:latin typeface="Perpetua"/>
              </a:rPr>
              <a:t>Third level</a:t>
            </a:r>
            <a:endParaRPr b="0" lang="en-US" sz="2600" spc="-1" strike="noStrike">
              <a:solidFill>
                <a:srgbClr val="ffffff"/>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ffffff"/>
                </a:solidFill>
                <a:uFill>
                  <a:solidFill>
                    <a:srgbClr val="ffffff"/>
                  </a:solidFill>
                </a:uFill>
                <a:latin typeface="Perpetua"/>
              </a:rPr>
              <a:t>Fourth level</a:t>
            </a:r>
            <a:endParaRPr b="0" lang="en-US" sz="2600" spc="-1" strike="noStrike">
              <a:solidFill>
                <a:srgbClr val="ffffff"/>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ffffff"/>
                </a:solidFill>
                <a:uFill>
                  <a:solidFill>
                    <a:srgbClr val="ffffff"/>
                  </a:solidFill>
                </a:uFill>
                <a:latin typeface="Perpetua"/>
              </a:rPr>
              <a:t>Fifth level</a:t>
            </a:r>
            <a:endParaRPr b="0" lang="en-US" sz="2600" spc="-1" strike="noStrike">
              <a:solidFill>
                <a:srgbClr val="ffffff"/>
              </a:solidFill>
              <a:uFill>
                <a:solidFill>
                  <a:srgbClr val="ffffff"/>
                </a:solidFill>
              </a:uFill>
              <a:latin typeface="Perpetua"/>
            </a:endParaRPr>
          </a:p>
        </p:txBody>
      </p:sp>
      <p:sp>
        <p:nvSpPr>
          <p:cNvPr id="94" name="PlaceHolder 8"/>
          <p:cNvSpPr>
            <a:spLocks noGrp="1"/>
          </p:cNvSpPr>
          <p:nvPr>
            <p:ph type="body"/>
          </p:nvPr>
        </p:nvSpPr>
        <p:spPr>
          <a:xfrm>
            <a:off x="4933800" y="1447920"/>
            <a:ext cx="3748680" cy="4571640"/>
          </a:xfrm>
          <a:prstGeom prst="rect">
            <a:avLst/>
          </a:prstGeom>
        </p:spPr>
        <p:txBody>
          <a:bodyPr lIns="90000" rIns="90000" tIns="45000" bIns="45000"/>
          <a:p>
            <a:pPr marL="432000" indent="-324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Klik untuk menyunting teks kerangka</a:t>
            </a:r>
            <a:endParaRPr b="0" lang="en-US" sz="2600" spc="-1" strike="noStrike">
              <a:solidFill>
                <a:srgbClr val="ffffff"/>
              </a:solidFill>
              <a:uFill>
                <a:solidFill>
                  <a:srgbClr val="ffffff"/>
                </a:solidFill>
              </a:uFill>
              <a:latin typeface="Perpetua"/>
            </a:endParaRPr>
          </a:p>
          <a:p>
            <a:pPr lvl="1" marL="864000" indent="-324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Kedua</a:t>
            </a:r>
            <a:endParaRPr b="0" lang="en-US" sz="2600" spc="-1" strike="noStrike">
              <a:solidFill>
                <a:srgbClr val="ffffff"/>
              </a:solidFill>
              <a:uFill>
                <a:solidFill>
                  <a:srgbClr val="ffffff"/>
                </a:solidFill>
              </a:uFill>
              <a:latin typeface="Perpetua"/>
            </a:endParaRPr>
          </a:p>
          <a:p>
            <a:pPr lvl="2" marL="1296000" indent="-288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Ketiga</a:t>
            </a:r>
            <a:endParaRPr b="0" lang="en-US" sz="2600" spc="-1" strike="noStrike">
              <a:solidFill>
                <a:srgbClr val="ffffff"/>
              </a:solidFill>
              <a:uFill>
                <a:solidFill>
                  <a:srgbClr val="ffffff"/>
                </a:solidFill>
              </a:uFill>
              <a:latin typeface="Perpetua"/>
            </a:endParaRPr>
          </a:p>
          <a:p>
            <a:pPr lvl="3" marL="1728000" indent="-216000">
              <a:buClr>
                <a:srgbClr val="ffffff"/>
              </a:buClr>
              <a:buSzPct val="75000"/>
              <a:buFont typeface="Symbol" charset="2"/>
              <a:buChar char=""/>
            </a:pPr>
            <a:r>
              <a:rPr b="0" lang="en-US" sz="2600" spc="-1" strike="noStrike">
                <a:solidFill>
                  <a:srgbClr val="ffffff"/>
                </a:solidFill>
                <a:uFill>
                  <a:solidFill>
                    <a:srgbClr val="ffffff"/>
                  </a:solidFill>
                </a:uFill>
                <a:latin typeface="Perpetua"/>
              </a:rPr>
              <a:t>Tingkat Tajuk Keempat</a:t>
            </a:r>
            <a:endParaRPr b="0" lang="en-US" sz="2600" spc="-1" strike="noStrike">
              <a:solidFill>
                <a:srgbClr val="ffffff"/>
              </a:solidFill>
              <a:uFill>
                <a:solidFill>
                  <a:srgbClr val="ffffff"/>
                </a:solidFill>
              </a:uFill>
              <a:latin typeface="Perpetua"/>
            </a:endParaRPr>
          </a:p>
          <a:p>
            <a:pPr lvl="4" marL="2160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Kelima</a:t>
            </a:r>
            <a:endParaRPr b="0" lang="en-US" sz="2600" spc="-1" strike="noStrike">
              <a:solidFill>
                <a:srgbClr val="ffffff"/>
              </a:solidFill>
              <a:uFill>
                <a:solidFill>
                  <a:srgbClr val="ffffff"/>
                </a:solidFill>
              </a:uFill>
              <a:latin typeface="Perpetua"/>
            </a:endParaRPr>
          </a:p>
          <a:p>
            <a:pPr lvl="5" marL="2592000" indent="-216000">
              <a:buClr>
                <a:srgbClr val="ffffff"/>
              </a:buClr>
              <a:buSzPct val="45000"/>
              <a:buFont typeface="Wingdings" charset="2"/>
              <a:buChar char=""/>
            </a:pPr>
            <a:r>
              <a:rPr b="0" lang="en-US" sz="2600" spc="-1" strike="noStrike">
                <a:solidFill>
                  <a:srgbClr val="ffffff"/>
                </a:solidFill>
                <a:uFill>
                  <a:solidFill>
                    <a:srgbClr val="ffffff"/>
                  </a:solidFill>
                </a:uFill>
                <a:latin typeface="Perpetua"/>
              </a:rPr>
              <a:t>Tingkat Tajuk Keenam</a:t>
            </a:r>
            <a:endParaRPr b="0" lang="en-US" sz="2600" spc="-1" strike="noStrike">
              <a:solidFill>
                <a:srgbClr val="ffffff"/>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ffffff"/>
                </a:solidFill>
                <a:uFill>
                  <a:solidFill>
                    <a:srgbClr val="ffffff"/>
                  </a:solidFill>
                </a:uFill>
                <a:latin typeface="Perpetua"/>
              </a:rPr>
              <a:t>Tingkat Tajuk KetujuhClick to edit Master text styles</a:t>
            </a:r>
            <a:endParaRPr b="0" lang="en-US" sz="2600" spc="-1" strike="noStrike">
              <a:solidFill>
                <a:srgbClr val="ffffff"/>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ffffff"/>
                </a:solidFill>
                <a:uFill>
                  <a:solidFill>
                    <a:srgbClr val="ffffff"/>
                  </a:solidFill>
                </a:uFill>
                <a:latin typeface="Perpetua"/>
              </a:rPr>
              <a:t>Second level</a:t>
            </a:r>
            <a:endParaRPr b="0" lang="en-US" sz="2600" spc="-1" strike="noStrike">
              <a:solidFill>
                <a:srgbClr val="ffffff"/>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ffffff"/>
                </a:solidFill>
                <a:uFill>
                  <a:solidFill>
                    <a:srgbClr val="ffffff"/>
                  </a:solidFill>
                </a:uFill>
                <a:latin typeface="Perpetua"/>
              </a:rPr>
              <a:t>Third level</a:t>
            </a:r>
            <a:endParaRPr b="0" lang="en-US" sz="2600" spc="-1" strike="noStrike">
              <a:solidFill>
                <a:srgbClr val="ffffff"/>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ffffff"/>
                </a:solidFill>
                <a:uFill>
                  <a:solidFill>
                    <a:srgbClr val="ffffff"/>
                  </a:solidFill>
                </a:uFill>
                <a:latin typeface="Perpetua"/>
              </a:rPr>
              <a:t>Fourth level</a:t>
            </a:r>
            <a:endParaRPr b="0" lang="en-US" sz="2600" spc="-1" strike="noStrike">
              <a:solidFill>
                <a:srgbClr val="ffffff"/>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ffffff"/>
                </a:solidFill>
                <a:uFill>
                  <a:solidFill>
                    <a:srgbClr val="ffffff"/>
                  </a:solidFill>
                </a:uFill>
                <a:latin typeface="Perpetua"/>
              </a:rPr>
              <a:t>Fifth level</a:t>
            </a:r>
            <a:endParaRPr b="0" lang="en-US" sz="2600" spc="-1" strike="noStrike">
              <a:solidFill>
                <a:srgbClr val="ffffff"/>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eg"/><Relationship Id="rId6" Type="http://schemas.openxmlformats.org/officeDocument/2006/relationships/image" Target="../media/image19.jpeg"/><Relationship Id="rId7" Type="http://schemas.openxmlformats.org/officeDocument/2006/relationships/image" Target="../media/image20.jpeg"/><Relationship Id="rId8" Type="http://schemas.openxmlformats.org/officeDocument/2006/relationships/image" Target="../media/image21.jpeg"/><Relationship Id="rId9" Type="http://schemas.openxmlformats.org/officeDocument/2006/relationships/image" Target="../media/image22.jpeg"/><Relationship Id="rId10"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9" name="TextShape 1"/>
          <p:cNvSpPr txBox="1"/>
          <p:nvPr/>
        </p:nvSpPr>
        <p:spPr>
          <a:xfrm>
            <a:off x="685800" y="2743200"/>
            <a:ext cx="7772040" cy="3657240"/>
          </a:xfrm>
          <a:prstGeom prst="rect">
            <a:avLst/>
          </a:prstGeom>
          <a:noFill/>
          <a:ln>
            <a:noFill/>
          </a:ln>
        </p:spPr>
        <p:txBody>
          <a:bodyPr lIns="90000" rIns="90000" tIns="45000" bIns="45000"/>
          <a:p>
            <a:pPr>
              <a:lnSpc>
                <a:spcPct val="100000"/>
              </a:lnSpc>
            </a:pPr>
            <a:endParaRPr b="0" lang="id-ID" sz="2600" spc="-1" strike="noStrike">
              <a:solidFill>
                <a:srgbClr val="000000"/>
              </a:solidFill>
              <a:uFill>
                <a:solidFill>
                  <a:srgbClr val="ffffff"/>
                </a:solidFill>
              </a:uFill>
              <a:latin typeface="Arial"/>
            </a:endParaRPr>
          </a:p>
          <a:p>
            <a:pPr>
              <a:lnSpc>
                <a:spcPct val="100000"/>
              </a:lnSpc>
            </a:pPr>
            <a:r>
              <a:rPr b="1" lang="id-ID" sz="2600" spc="-1" strike="noStrike">
                <a:solidFill>
                  <a:srgbClr val="000000"/>
                </a:solidFill>
                <a:uFill>
                  <a:solidFill>
                    <a:srgbClr val="ffffff"/>
                  </a:solidFill>
                </a:uFill>
                <a:latin typeface="Perpetua"/>
              </a:rPr>
              <a:t>Nama kelompok :</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1.) Azima Iqra .R.M   : 07</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2.) Imel Giehan .L      : 21</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3.) Kartika Ratna .E.S : 25</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4.) Komang Difva .R.P: 26</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5.) M. Amiraldo .S</a:t>
            </a:r>
            <a:r>
              <a:rPr b="0" lang="id-ID" sz="2600" spc="-1" strike="noStrike">
                <a:solidFill>
                  <a:srgbClr val="000000"/>
                </a:solidFill>
                <a:uFill>
                  <a:solidFill>
                    <a:srgbClr val="ffffff"/>
                  </a:solidFill>
                </a:uFill>
                <a:latin typeface="Perpetua"/>
              </a:rPr>
              <a:t>	</a:t>
            </a:r>
            <a:r>
              <a:rPr b="0" lang="id-ID" sz="2600" spc="-1" strike="noStrike">
                <a:solidFill>
                  <a:srgbClr val="000000"/>
                </a:solidFill>
                <a:uFill>
                  <a:solidFill>
                    <a:srgbClr val="ffffff"/>
                  </a:solidFill>
                </a:uFill>
                <a:latin typeface="Perpetua"/>
              </a:rPr>
              <a:t>: 29</a:t>
            </a:r>
            <a:endParaRPr b="0" lang="id-ID" sz="2600" spc="-1" strike="noStrike">
              <a:solidFill>
                <a:srgbClr val="000000"/>
              </a:solidFill>
              <a:uFill>
                <a:solidFill>
                  <a:srgbClr val="ffffff"/>
                </a:solidFill>
              </a:uFill>
              <a:latin typeface="Arial"/>
            </a:endParaRPr>
          </a:p>
          <a:p>
            <a:pPr>
              <a:lnSpc>
                <a:spcPct val="100000"/>
              </a:lnSpc>
            </a:pPr>
            <a:r>
              <a:rPr b="0" lang="id-ID" sz="2600" spc="-1" strike="noStrike">
                <a:solidFill>
                  <a:srgbClr val="000000"/>
                </a:solidFill>
                <a:uFill>
                  <a:solidFill>
                    <a:srgbClr val="ffffff"/>
                  </a:solidFill>
                </a:uFill>
                <a:latin typeface="Perpetua"/>
              </a:rPr>
              <a:t>6.) Suwarna Adhi .G.W:36</a:t>
            </a:r>
            <a:endParaRPr b="0" lang="id-ID" sz="2600" spc="-1" strike="noStrike">
              <a:solidFill>
                <a:srgbClr val="000000"/>
              </a:solidFill>
              <a:uFill>
                <a:solidFill>
                  <a:srgbClr val="ffffff"/>
                </a:solidFill>
              </a:uFill>
              <a:latin typeface="Arial"/>
            </a:endParaRPr>
          </a:p>
        </p:txBody>
      </p:sp>
      <p:sp>
        <p:nvSpPr>
          <p:cNvPr id="130" name="TextShape 2"/>
          <p:cNvSpPr txBox="1"/>
          <p:nvPr/>
        </p:nvSpPr>
        <p:spPr>
          <a:xfrm>
            <a:off x="609480" y="1219320"/>
            <a:ext cx="7772040" cy="1829520"/>
          </a:xfrm>
          <a:prstGeom prst="rect">
            <a:avLst/>
          </a:prstGeom>
          <a:noFill/>
          <a:ln>
            <a:noFill/>
          </a:ln>
        </p:spPr>
        <p:txBody>
          <a:bodyPr lIns="90000" rIns="90000" tIns="45000" bIns="91440" anchor="ctr"/>
          <a:p>
            <a:pPr algn="ctr">
              <a:lnSpc>
                <a:spcPct val="100000"/>
              </a:lnSpc>
            </a:pPr>
            <a:r>
              <a:rPr b="0" lang="en-US" sz="4000" spc="-1" strike="noStrike">
                <a:solidFill>
                  <a:srgbClr val="0000ff"/>
                </a:solidFill>
                <a:uFill>
                  <a:solidFill>
                    <a:srgbClr val="ffffff"/>
                  </a:solidFill>
                </a:uFill>
                <a:latin typeface="Franklin Gothic Book"/>
              </a:rPr>
              <a:t>Tugas prakarya kelompok 5</a:t>
            </a:r>
            <a:endParaRPr b="0" lang="en-US" sz="1800" spc="-1" strike="noStrike">
              <a:solidFill>
                <a:srgbClr val="ffffff"/>
              </a:solidFill>
              <a:uFill>
                <a:solidFill>
                  <a:srgbClr val="ffffff"/>
                </a:solidFill>
              </a:uFill>
              <a:latin typeface="Perpetu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31"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3000" spc="-1" strike="noStrike">
                <a:solidFill>
                  <a:srgbClr val="000000"/>
                </a:solidFill>
                <a:uFill>
                  <a:solidFill>
                    <a:srgbClr val="ffffff"/>
                  </a:solidFill>
                </a:uFill>
                <a:latin typeface="Franklin Gothic Book"/>
              </a:rPr>
              <a:t>BAB 1 KERAJINAN DARI BAHAN LIMBAH ANORGANIK</a:t>
            </a:r>
            <a:endParaRPr b="0" lang="en-US" sz="3000" spc="-1" strike="noStrike">
              <a:solidFill>
                <a:srgbClr val="ffffff"/>
              </a:solidFill>
              <a:uFill>
                <a:solidFill>
                  <a:srgbClr val="ffffff"/>
                </a:solidFill>
              </a:uFill>
              <a:latin typeface="Perpetua"/>
            </a:endParaRPr>
          </a:p>
        </p:txBody>
      </p:sp>
      <p:sp>
        <p:nvSpPr>
          <p:cNvPr id="132" name="TextShape 2"/>
          <p:cNvSpPr txBox="1"/>
          <p:nvPr/>
        </p:nvSpPr>
        <p:spPr>
          <a:xfrm>
            <a:off x="648000" y="1584000"/>
            <a:ext cx="7772040" cy="380952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Limbah anorganik adalah : jenis limbah yang berwujud padat, sehingga sulit atau bahkan tidak bisa untuk diuraikan atau tidak bisa membusuk, limbah anorganik tidak mengandung unsur karbon. Contoh : plastik, beling dan baja. </a:t>
            </a:r>
            <a:endParaRPr b="0" lang="en-US" sz="2600" spc="-1" strike="noStrike">
              <a:solidFill>
                <a:srgbClr val="ffffff"/>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Limbah anorganik reatif sulit terurai dan mungkin beberapa bisa terurai, tetapi memerlukan waktu yang lama.</a:t>
            </a:r>
            <a:endParaRPr b="0" lang="en-US" sz="2600" spc="-1" strike="noStrike">
              <a:solidFill>
                <a:srgbClr val="ffffff"/>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Limbah tersebut berasal dari limbah pertambangan, seperti : minyak bumi, batubara, besi, timah, dan nikel </a:t>
            </a:r>
            <a:endParaRPr b="0" lang="en-US" sz="2600" spc="-1" strike="noStrike">
              <a:solidFill>
                <a:srgbClr val="ffffff"/>
              </a:solidFill>
              <a:uFill>
                <a:solidFill>
                  <a:srgbClr val="ffffff"/>
                </a:solidFill>
              </a:uFill>
              <a:latin typeface="Perpetu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33" name="TextShape 1"/>
          <p:cNvSpPr txBox="1"/>
          <p:nvPr/>
        </p:nvSpPr>
        <p:spPr>
          <a:xfrm>
            <a:off x="914400" y="228600"/>
            <a:ext cx="7772040" cy="1142640"/>
          </a:xfrm>
          <a:prstGeom prst="rect">
            <a:avLst/>
          </a:prstGeom>
          <a:noFill/>
          <a:ln>
            <a:noFill/>
          </a:ln>
        </p:spPr>
        <p:txBody>
          <a:bodyPr lIns="90000" rIns="90000" tIns="45000" bIns="91440" anchor="b"/>
          <a:p>
            <a:pPr>
              <a:lnSpc>
                <a:spcPct val="100000"/>
              </a:lnSpc>
            </a:pPr>
            <a:r>
              <a:rPr b="0" lang="en-US" sz="4000" spc="-1" strike="noStrike">
                <a:solidFill>
                  <a:srgbClr val="000000"/>
                </a:solidFill>
                <a:uFill>
                  <a:solidFill>
                    <a:srgbClr val="ffffff"/>
                  </a:solidFill>
                </a:uFill>
                <a:latin typeface="Franklin Gothic Book"/>
              </a:rPr>
              <a:t>BAB 1 KERAJINAN DARI BAHAN LIMBAH ORGANIK </a:t>
            </a:r>
            <a:endParaRPr b="0" lang="en-US" sz="1800" spc="-1" strike="noStrike">
              <a:solidFill>
                <a:srgbClr val="ffffff"/>
              </a:solidFill>
              <a:uFill>
                <a:solidFill>
                  <a:srgbClr val="ffffff"/>
                </a:solidFill>
              </a:uFill>
              <a:latin typeface="Perpetua"/>
            </a:endParaRPr>
          </a:p>
        </p:txBody>
      </p:sp>
      <p:sp>
        <p:nvSpPr>
          <p:cNvPr id="134" name="TextShape 2"/>
          <p:cNvSpPr txBox="1"/>
          <p:nvPr/>
        </p:nvSpPr>
        <p:spPr>
          <a:xfrm>
            <a:off x="838080" y="1600200"/>
            <a:ext cx="7772040" cy="4647960"/>
          </a:xfrm>
          <a:prstGeom prst="rect">
            <a:avLst/>
          </a:prstGeom>
          <a:noFill/>
          <a:ln>
            <a:noFill/>
          </a:ln>
        </p:spPr>
        <p:txBody>
          <a:bodyPr lIns="90000" rIns="90000" tIns="45000" bIns="45000"/>
          <a:p>
            <a:pPr marL="514440" indent="-514080">
              <a:lnSpc>
                <a:spcPct val="100000"/>
              </a:lnSpc>
            </a:pPr>
            <a:r>
              <a:rPr b="0" lang="en-US" sz="1400" spc="-1" strike="noStrike">
                <a:solidFill>
                  <a:srgbClr val="000000"/>
                </a:solidFill>
                <a:uFill>
                  <a:solidFill>
                    <a:srgbClr val="ffffff"/>
                  </a:solidFill>
                </a:uFill>
                <a:latin typeface="Segoe Print"/>
              </a:rPr>
              <a:t>A.</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BAHAN DAN PROSES LIMBAH ANORGANIK</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1. LIMBAH ANORGANIK LUNAK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2. LIMBAH ANORGANIK KERAS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B.</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PRINSIP PENGOLAHAN LIMBAH 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C.</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PRODUK KERAJINAN DARI BAHAN LIMBAH ANORGANIK</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1. MENGENAL DARI BAHAN ANORGANIK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2. KEMASAN UNTUK PRODUK KERAJINAN DARI BAHAN LIMBAH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ANORGANIK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3. BERKARYA KERAJINAN DARI LIMBAH ANORGANIK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D.</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MODIFIKASI PRODUK KERAJINAN DARI BAHAN LIMBAH ANORGANIK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1. KERAJINAN MODIFIKASI PADUAN BAHAN LIMBAH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ANORGANIK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2. KERAJINAN MODIFIKASI DARI BAHAN LIMBAH ANORGANIK DENGAN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MENYEDERHANAKAN DAN MENGGAYAKAN BENTUK PRODUK</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3. KEMASAN UNTUK PRODUK KERAJINAN MODIFIKASI DARI BAHAN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LIMBAH ANORGANIK</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1400" spc="-1" strike="noStrike">
                <a:solidFill>
                  <a:srgbClr val="000000"/>
                </a:solidFill>
                <a:uFill>
                  <a:solidFill>
                    <a:srgbClr val="ffffff"/>
                  </a:solidFill>
                </a:uFill>
                <a:latin typeface="Segoe Print"/>
              </a:rPr>
              <a:t>	</a:t>
            </a:r>
            <a:r>
              <a:rPr b="0" lang="en-US" sz="1400" spc="-1" strike="noStrike">
                <a:solidFill>
                  <a:srgbClr val="000000"/>
                </a:solidFill>
                <a:uFill>
                  <a:solidFill>
                    <a:srgbClr val="ffffff"/>
                  </a:solidFill>
                </a:uFill>
                <a:latin typeface="Segoe Print"/>
              </a:rPr>
              <a:t>4. BERKARYA KERAJINAN MODIFIKASI DARI LIMBAH ANORGANIK </a:t>
            </a:r>
            <a:endParaRPr b="0" lang="en-US" sz="2600" spc="-1" strike="noStrike">
              <a:solidFill>
                <a:srgbClr val="ffffff"/>
              </a:solidFill>
              <a:uFill>
                <a:solidFill>
                  <a:srgbClr val="ffffff"/>
                </a:solidFill>
              </a:uFill>
              <a:latin typeface="Perpetu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35"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000000"/>
                </a:solidFill>
                <a:uFill>
                  <a:solidFill>
                    <a:srgbClr val="ffffff"/>
                  </a:solidFill>
                </a:uFill>
                <a:latin typeface="Franklin Gothic Book"/>
              </a:rPr>
              <a:t>Cara mengolah limbah anorganik yang ada di lingkungan masyarakat</a:t>
            </a:r>
            <a:endParaRPr b="0" lang="en-US" sz="1800" spc="-1" strike="noStrike">
              <a:solidFill>
                <a:srgbClr val="ffffff"/>
              </a:solidFill>
              <a:uFill>
                <a:solidFill>
                  <a:srgbClr val="ffffff"/>
                </a:solidFill>
              </a:uFill>
              <a:latin typeface="Perpetua"/>
            </a:endParaRPr>
          </a:p>
        </p:txBody>
      </p:sp>
      <p:sp>
        <p:nvSpPr>
          <p:cNvPr id="136" name="TextShape 2"/>
          <p:cNvSpPr txBox="1"/>
          <p:nvPr/>
        </p:nvSpPr>
        <p:spPr>
          <a:xfrm>
            <a:off x="914400" y="1447920"/>
            <a:ext cx="7772040" cy="4571640"/>
          </a:xfrm>
          <a:prstGeom prst="rect">
            <a:avLst/>
          </a:prstGeom>
          <a:noFill/>
          <a:ln>
            <a:noFill/>
          </a:ln>
        </p:spPr>
        <p:txBody>
          <a:bodyPr lIns="90000" rIns="90000" tIns="45000" bIns="45000"/>
          <a:p>
            <a:pPr marL="514440" indent="-514080">
              <a:lnSpc>
                <a:spcPct val="100000"/>
              </a:lnSpc>
            </a:pPr>
            <a:r>
              <a:rPr b="0" lang="en-US" sz="2600" spc="-1" strike="noStrike">
                <a:solidFill>
                  <a:srgbClr val="000000"/>
                </a:solidFill>
                <a:uFill>
                  <a:solidFill>
                    <a:srgbClr val="ffffff"/>
                  </a:solidFill>
                </a:uFill>
                <a:latin typeface="Perpetua"/>
              </a:rPr>
              <a:t>a.</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Sanitasi (sanitary landfill)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ialah suatu metode pengolahan sampah terkontrol dengan sistem sanitasi yang baik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2600" spc="-1" strike="noStrike">
                <a:solidFill>
                  <a:srgbClr val="000000"/>
                </a:solidFill>
                <a:uFill>
                  <a:solidFill>
                    <a:srgbClr val="ffffff"/>
                  </a:solidFill>
                </a:uFill>
                <a:latin typeface="Perpetua"/>
              </a:rPr>
              <a:t>b.</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Pembakaran (incineration)</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pada incineration, sampah dibakar di dalam alat yang disebut insinerator. Hasil pembakarannya berupa gas dan residu pembakaran </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2600" spc="-1" strike="noStrike">
                <a:solidFill>
                  <a:srgbClr val="000000"/>
                </a:solidFill>
                <a:uFill>
                  <a:solidFill>
                    <a:srgbClr val="ffffff"/>
                  </a:solidFill>
                </a:uFill>
                <a:latin typeface="Perpetua"/>
              </a:rPr>
              <a:t>c.</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Penghancuran (pulverisation)</a:t>
            </a:r>
            <a:endParaRPr b="0" lang="en-US" sz="2600" spc="-1" strike="noStrike">
              <a:solidFill>
                <a:srgbClr val="ffffff"/>
              </a:solidFill>
              <a:uFill>
                <a:solidFill>
                  <a:srgbClr val="ffffff"/>
                </a:solidFill>
              </a:uFill>
              <a:latin typeface="Perpetua"/>
            </a:endParaRPr>
          </a:p>
          <a:p>
            <a:pPr marL="514440" indent="-514080">
              <a:lnSpc>
                <a:spcPct val="100000"/>
              </a:lnSpc>
            </a:pP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pada pulverisation, penghancuran sampah dilakukan di dalam mobil pengumpul sampah yang telah dilengkapi dengan alat pengaduk sampah-sampah</a:t>
            </a:r>
            <a:endParaRPr b="0" lang="en-US" sz="2600" spc="-1" strike="noStrike">
              <a:solidFill>
                <a:srgbClr val="ffffff"/>
              </a:solidFill>
              <a:uFill>
                <a:solidFill>
                  <a:srgbClr val="ffffff"/>
                </a:solidFill>
              </a:uFill>
              <a:latin typeface="Perpetu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914400" y="274680"/>
            <a:ext cx="7772040" cy="114264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Perpetua"/>
              </a:rPr>
              <a:t>Mengenal Kerajinan dari Bahan Anorganik</a:t>
            </a:r>
            <a:endParaRPr b="0" lang="en-US" sz="1800" spc="-1" strike="noStrike">
              <a:solidFill>
                <a:srgbClr val="000000"/>
              </a:solidFill>
              <a:uFill>
                <a:solidFill>
                  <a:srgbClr val="ffffff"/>
                </a:solidFill>
              </a:uFill>
              <a:latin typeface="Perpetua"/>
            </a:endParaRPr>
          </a:p>
        </p:txBody>
      </p:sp>
      <p:sp>
        <p:nvSpPr>
          <p:cNvPr id="138" name="TextShape 2"/>
          <p:cNvSpPr txBox="1"/>
          <p:nvPr/>
        </p:nvSpPr>
        <p:spPr>
          <a:xfrm>
            <a:off x="914400" y="1447920"/>
            <a:ext cx="7772040" cy="4323960"/>
          </a:xfrm>
          <a:prstGeom prst="rect">
            <a:avLst/>
          </a:prstGeom>
          <a:noFill/>
          <a:ln>
            <a:noFill/>
          </a:ln>
        </p:spPr>
        <p:txBody>
          <a:bodyPr lIns="90000" rIns="90000" tIns="45000" bIns="45000"/>
          <a:p>
            <a:r>
              <a:rPr b="0" lang="id-ID" sz="1500" spc="-1" strike="noStrike">
                <a:solidFill>
                  <a:srgbClr val="000000"/>
                </a:solidFill>
                <a:uFill>
                  <a:solidFill>
                    <a:srgbClr val="ffffff"/>
                  </a:solidFill>
                </a:uFill>
                <a:latin typeface="Arial"/>
              </a:rPr>
              <a:t>1. Limbah Plastik</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Dapat ditemukan di mana saja. Biasanya botol minum.</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Mudah sekali untuk dibuat kerajinan cari cuci, keringkan, dan buat. Untuk</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memperindah, diberi warna.</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2. Limbah Kemasan Minuman atau Makanan</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Isi dari kemasan digunakan, sementara kemasan itu sendiri dibuang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dan dilupakan.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Jika ingin dijadikan kerajinan, dibutuhkan ketrampilan dan kreatifitas tinggi.</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3. Limbah Kain Perca</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Dapat dibuat sebagai bahan dasar kerajinan yang cukup unik dan menarik. Bahkan,</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busana baru dapat dihasilkan dari kain perca yang dijahit menyambung.</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Pengolahan limbah kain perca dapat dilakukan secarakhusus atau sederhana, yaitu</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a. Pisahkan kain perca sesuai warna dan corak</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b. Cuci kain dengan detergen dengan memisahkan kain yang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bercorak kuat dan netral agar tidak luntur</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c. Keringkan kain perca dengan dijemur</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d. Pembuatan pola disesuaikan dengan desain yang dibuat.</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4. Limbah Kaleng</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Limbah dari produk yang diawetkan, kemudian dikemas dalam kaleng.</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	</a:t>
            </a:r>
            <a:r>
              <a:rPr b="0" lang="id-ID" sz="1500" spc="-1" strike="noStrike">
                <a:solidFill>
                  <a:srgbClr val="000000"/>
                </a:solidFill>
                <a:uFill>
                  <a:solidFill>
                    <a:srgbClr val="ffffff"/>
                  </a:solidFill>
                </a:uFill>
                <a:latin typeface="Arial"/>
              </a:rPr>
              <a:t>Kaleng kemasan makanan tidak memiliki zat membahayakan kesehatan</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5. Limbah Kaca</a:t>
            </a:r>
            <a:endParaRPr b="0" lang="id-ID" sz="15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000000"/>
                </a:solidFill>
                <a:uFill>
                  <a:solidFill>
                    <a:srgbClr val="ffffff"/>
                  </a:solidFill>
                </a:uFill>
                <a:latin typeface="Franklin Gothic Book"/>
              </a:rPr>
              <a:t>Bahan dan proses limbah anorganik ada 2, yaitu :</a:t>
            </a:r>
            <a:endParaRPr b="0" lang="en-US" sz="1800" spc="-1" strike="noStrike">
              <a:solidFill>
                <a:srgbClr val="000000"/>
              </a:solidFill>
              <a:uFill>
                <a:solidFill>
                  <a:srgbClr val="ffffff"/>
                </a:solidFill>
              </a:uFill>
              <a:latin typeface="Perpetua"/>
            </a:endParaRPr>
          </a:p>
        </p:txBody>
      </p:sp>
      <p:sp>
        <p:nvSpPr>
          <p:cNvPr id="140" name="TextShape 2"/>
          <p:cNvSpPr txBox="1"/>
          <p:nvPr/>
        </p:nvSpPr>
        <p:spPr>
          <a:xfrm>
            <a:off x="914400" y="1523880"/>
            <a:ext cx="374868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1600" spc="-1" strike="noStrike">
                <a:solidFill>
                  <a:srgbClr val="000000"/>
                </a:solidFill>
                <a:uFill>
                  <a:solidFill>
                    <a:srgbClr val="ffffff"/>
                  </a:solidFill>
                </a:uFill>
                <a:latin typeface="Perpetua"/>
              </a:rPr>
              <a:t>Limbah anorganik lunak </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terdiri atas kandungan bahan yang lentur dan mudah dibentuk </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contoh:</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	</a:t>
            </a: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gelas plastik        botol plastik</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p:txBody>
      </p:sp>
      <p:sp>
        <p:nvSpPr>
          <p:cNvPr id="141" name="TextShape 3"/>
          <p:cNvSpPr txBox="1"/>
          <p:nvPr/>
        </p:nvSpPr>
        <p:spPr>
          <a:xfrm>
            <a:off x="4933800" y="1447920"/>
            <a:ext cx="374868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1600" spc="-1" strike="noStrike">
                <a:solidFill>
                  <a:srgbClr val="000000"/>
                </a:solidFill>
                <a:uFill>
                  <a:solidFill>
                    <a:srgbClr val="ffffff"/>
                  </a:solidFill>
                </a:uFill>
                <a:latin typeface="Perpetua"/>
              </a:rPr>
              <a:t>limbah anorganik keras </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terdiri atas kandungan bahan yang kuat dan tidak mudah dihancurkan dengan alat biasa</a:t>
            </a: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contoh : </a:t>
            </a: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pecahan keramik  kaleng </a:t>
            </a: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botol kaca </a:t>
            </a:r>
            <a:endParaRPr b="0" lang="en-US" sz="2600" spc="-1" strike="noStrike">
              <a:solidFill>
                <a:srgbClr val="000000"/>
              </a:solidFill>
              <a:uFill>
                <a:solidFill>
                  <a:srgbClr val="ffffff"/>
                </a:solidFill>
              </a:uFill>
              <a:latin typeface="Perpetua"/>
            </a:endParaRPr>
          </a:p>
          <a:p>
            <a:pPr marL="274320" indent="-273960">
              <a:lnSpc>
                <a:spcPct val="100000"/>
              </a:lnSpc>
            </a:pPr>
            <a:endParaRPr b="0" lang="en-US" sz="2600" spc="-1" strike="noStrike">
              <a:solidFill>
                <a:srgbClr val="000000"/>
              </a:solidFill>
              <a:uFill>
                <a:solidFill>
                  <a:srgbClr val="ffffff"/>
                </a:solidFill>
              </a:uFill>
              <a:latin typeface="Perpetua"/>
            </a:endParaRPr>
          </a:p>
        </p:txBody>
      </p:sp>
      <p:pic>
        <p:nvPicPr>
          <p:cNvPr id="142" name="Picture 3" descr=""/>
          <p:cNvPicPr/>
          <p:nvPr/>
        </p:nvPicPr>
        <p:blipFill>
          <a:blip r:embed="rId1"/>
          <a:stretch/>
        </p:blipFill>
        <p:spPr>
          <a:xfrm>
            <a:off x="1295280" y="2882880"/>
            <a:ext cx="1523520" cy="990360"/>
          </a:xfrm>
          <a:prstGeom prst="rect">
            <a:avLst/>
          </a:prstGeom>
          <a:ln>
            <a:noFill/>
          </a:ln>
        </p:spPr>
      </p:pic>
      <p:pic>
        <p:nvPicPr>
          <p:cNvPr id="143" name="Picture 4" descr=""/>
          <p:cNvPicPr/>
          <p:nvPr/>
        </p:nvPicPr>
        <p:blipFill>
          <a:blip r:embed="rId2"/>
          <a:stretch/>
        </p:blipFill>
        <p:spPr>
          <a:xfrm>
            <a:off x="3048120" y="2882880"/>
            <a:ext cx="1447560" cy="990360"/>
          </a:xfrm>
          <a:prstGeom prst="rect">
            <a:avLst/>
          </a:prstGeom>
          <a:ln>
            <a:noFill/>
          </a:ln>
        </p:spPr>
      </p:pic>
      <p:pic>
        <p:nvPicPr>
          <p:cNvPr id="144" name="Picture 5" descr=""/>
          <p:cNvPicPr/>
          <p:nvPr/>
        </p:nvPicPr>
        <p:blipFill>
          <a:blip r:embed="rId3"/>
          <a:stretch/>
        </p:blipFill>
        <p:spPr>
          <a:xfrm>
            <a:off x="1101960" y="4500000"/>
            <a:ext cx="914040" cy="837720"/>
          </a:xfrm>
          <a:prstGeom prst="rect">
            <a:avLst/>
          </a:prstGeom>
          <a:ln>
            <a:noFill/>
          </a:ln>
        </p:spPr>
      </p:pic>
      <p:pic>
        <p:nvPicPr>
          <p:cNvPr id="145" name="Picture 6" descr=""/>
          <p:cNvPicPr/>
          <p:nvPr/>
        </p:nvPicPr>
        <p:blipFill>
          <a:blip r:embed="rId4"/>
          <a:stretch/>
        </p:blipFill>
        <p:spPr>
          <a:xfrm>
            <a:off x="2304000" y="4526280"/>
            <a:ext cx="914040" cy="837720"/>
          </a:xfrm>
          <a:prstGeom prst="rect">
            <a:avLst/>
          </a:prstGeom>
          <a:ln>
            <a:noFill/>
          </a:ln>
        </p:spPr>
      </p:pic>
      <p:pic>
        <p:nvPicPr>
          <p:cNvPr id="146" name="Picture 7" descr=""/>
          <p:cNvPicPr/>
          <p:nvPr/>
        </p:nvPicPr>
        <p:blipFill>
          <a:blip r:embed="rId5"/>
          <a:stretch/>
        </p:blipFill>
        <p:spPr>
          <a:xfrm>
            <a:off x="3497040" y="4511160"/>
            <a:ext cx="990360" cy="847440"/>
          </a:xfrm>
          <a:prstGeom prst="rect">
            <a:avLst/>
          </a:prstGeom>
          <a:ln>
            <a:noFill/>
          </a:ln>
        </p:spPr>
      </p:pic>
      <p:pic>
        <p:nvPicPr>
          <p:cNvPr id="147" name="Picture 8" descr=""/>
          <p:cNvPicPr/>
          <p:nvPr/>
        </p:nvPicPr>
        <p:blipFill>
          <a:blip r:embed="rId6"/>
          <a:stretch/>
        </p:blipFill>
        <p:spPr>
          <a:xfrm>
            <a:off x="5257800" y="2815200"/>
            <a:ext cx="1294920" cy="914040"/>
          </a:xfrm>
          <a:prstGeom prst="rect">
            <a:avLst/>
          </a:prstGeom>
          <a:ln>
            <a:noFill/>
          </a:ln>
        </p:spPr>
      </p:pic>
      <p:pic>
        <p:nvPicPr>
          <p:cNvPr id="148" name="Picture 9" descr=""/>
          <p:cNvPicPr/>
          <p:nvPr/>
        </p:nvPicPr>
        <p:blipFill>
          <a:blip r:embed="rId7"/>
          <a:stretch/>
        </p:blipFill>
        <p:spPr>
          <a:xfrm>
            <a:off x="7010280" y="2738880"/>
            <a:ext cx="1347840" cy="990360"/>
          </a:xfrm>
          <a:prstGeom prst="rect">
            <a:avLst/>
          </a:prstGeom>
          <a:ln>
            <a:noFill/>
          </a:ln>
        </p:spPr>
      </p:pic>
      <p:pic>
        <p:nvPicPr>
          <p:cNvPr id="149" name="Picture 10" descr=""/>
          <p:cNvPicPr/>
          <p:nvPr/>
        </p:nvPicPr>
        <p:blipFill>
          <a:blip r:embed="rId8"/>
          <a:stretch/>
        </p:blipFill>
        <p:spPr>
          <a:xfrm>
            <a:off x="5257800" y="4290480"/>
            <a:ext cx="1218960" cy="837720"/>
          </a:xfrm>
          <a:prstGeom prst="rect">
            <a:avLst/>
          </a:prstGeom>
          <a:ln>
            <a:noFill/>
          </a:ln>
        </p:spPr>
      </p:pic>
      <p:pic>
        <p:nvPicPr>
          <p:cNvPr id="150" name="Picture 11" descr=""/>
          <p:cNvPicPr/>
          <p:nvPr/>
        </p:nvPicPr>
        <p:blipFill>
          <a:blip r:embed="rId9"/>
          <a:stretch/>
        </p:blipFill>
        <p:spPr>
          <a:xfrm>
            <a:off x="6934320" y="4178520"/>
            <a:ext cx="1434240" cy="1024200"/>
          </a:xfrm>
          <a:prstGeom prst="rect">
            <a:avLst/>
          </a:prstGeom>
          <a:ln>
            <a:noFill/>
          </a:ln>
        </p:spPr>
      </p:pic>
      <p:sp>
        <p:nvSpPr>
          <p:cNvPr id="151" name="TextShape 4"/>
          <p:cNvSpPr txBox="1"/>
          <p:nvPr/>
        </p:nvSpPr>
        <p:spPr>
          <a:xfrm>
            <a:off x="288000" y="5544000"/>
            <a:ext cx="5474520" cy="325440"/>
          </a:xfrm>
          <a:prstGeom prst="rect">
            <a:avLst/>
          </a:prstGeom>
          <a:noFill/>
          <a:ln>
            <a:noFill/>
          </a:ln>
        </p:spPr>
        <p:txBody>
          <a:bodyPr lIns="0" rIns="0" tIns="0" bIns="0"/>
          <a:p>
            <a:pPr marL="274320" indent="-273960">
              <a:lnSpc>
                <a:spcPct val="100000"/>
              </a:lnSpc>
            </a:pP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 </a:t>
            </a:r>
            <a:r>
              <a:rPr b="0" lang="en-US" sz="1600" spc="-1" strike="noStrike">
                <a:solidFill>
                  <a:srgbClr val="000000"/>
                </a:solidFill>
                <a:uFill>
                  <a:solidFill>
                    <a:srgbClr val="ffffff"/>
                  </a:solidFill>
                </a:uFill>
                <a:latin typeface="Perpetua"/>
              </a:rPr>
              <a:t>plastik kemasan  styrofoam  karet ban  </a:t>
            </a:r>
            <a:endParaRPr b="0" lang="en-US" sz="2600" spc="-1" strike="noStrike">
              <a:solidFill>
                <a:srgbClr val="000000"/>
              </a:solidFill>
              <a:uFill>
                <a:solidFill>
                  <a:srgbClr val="ffffff"/>
                </a:solidFill>
              </a:uFill>
              <a:latin typeface="Perpetu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914400" y="274680"/>
            <a:ext cx="7772040" cy="114264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Perpetua"/>
              </a:rPr>
              <a:t>B.</a:t>
            </a:r>
            <a:r>
              <a:rPr b="0" lang="en-US" sz="1800" spc="-1" strike="noStrike">
                <a:solidFill>
                  <a:srgbClr val="000000"/>
                </a:solidFill>
                <a:uFill>
                  <a:solidFill>
                    <a:srgbClr val="ffffff"/>
                  </a:solidFill>
                </a:uFill>
                <a:latin typeface="Perpetua"/>
              </a:rPr>
              <a:t>	</a:t>
            </a:r>
            <a:r>
              <a:rPr b="0" lang="en-US" sz="1800" spc="-1" strike="noStrike">
                <a:solidFill>
                  <a:srgbClr val="000000"/>
                </a:solidFill>
                <a:uFill>
                  <a:solidFill>
                    <a:srgbClr val="ffffff"/>
                  </a:solidFill>
                </a:uFill>
                <a:latin typeface="Perpetua"/>
              </a:rPr>
              <a:t>Prinsip Pengolahan Limbah Anorganik</a:t>
            </a:r>
            <a:endParaRPr b="0" lang="en-US" sz="1800" spc="-1" strike="noStrike">
              <a:solidFill>
                <a:srgbClr val="000000"/>
              </a:solidFill>
              <a:uFill>
                <a:solidFill>
                  <a:srgbClr val="ffffff"/>
                </a:solidFill>
              </a:uFill>
              <a:latin typeface="Perpetua"/>
            </a:endParaRPr>
          </a:p>
        </p:txBody>
      </p:sp>
      <p:sp>
        <p:nvSpPr>
          <p:cNvPr id="153" name="TextShape 2"/>
          <p:cNvSpPr txBox="1"/>
          <p:nvPr/>
        </p:nvSpPr>
        <p:spPr>
          <a:xfrm>
            <a:off x="864000" y="1447920"/>
            <a:ext cx="7772040" cy="3265560"/>
          </a:xfrm>
          <a:prstGeom prst="rect">
            <a:avLst/>
          </a:prstGeom>
          <a:noFill/>
          <a:ln>
            <a:noFill/>
          </a:ln>
        </p:spPr>
        <p:txBody>
          <a:bodyPr lIns="90000" rIns="90000" tIns="45000" bIns="45000"/>
          <a:p>
            <a:r>
              <a:rPr b="0" lang="id-ID" sz="1500" spc="-1" strike="noStrike">
                <a:solidFill>
                  <a:srgbClr val="000000"/>
                </a:solidFill>
                <a:uFill>
                  <a:solidFill>
                    <a:srgbClr val="ffffff"/>
                  </a:solidFill>
                </a:uFill>
                <a:latin typeface="Arial"/>
              </a:rPr>
              <a:t>Menggunakan sistem 3R; </a:t>
            </a:r>
            <a:r>
              <a:rPr b="0" i="1" lang="id-ID" sz="1500" spc="-1" strike="noStrike">
                <a:solidFill>
                  <a:srgbClr val="000000"/>
                </a:solidFill>
                <a:uFill>
                  <a:solidFill>
                    <a:srgbClr val="ffffff"/>
                  </a:solidFill>
                </a:uFill>
                <a:latin typeface="Arial"/>
              </a:rPr>
              <a:t>reduce, reuse, recycle.</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Sistem 3R dalam proses pembuatan produk kerajinan harus selalu dijalankan untuk meminimalisir sampah.</a:t>
            </a:r>
            <a:endParaRPr b="0" lang="id-ID" sz="1500" spc="-1" strike="noStrike">
              <a:solidFill>
                <a:srgbClr val="000000"/>
              </a:solidFill>
              <a:uFill>
                <a:solidFill>
                  <a:srgbClr val="ffffff"/>
                </a:solidFill>
              </a:uFill>
              <a:latin typeface="Arial"/>
            </a:endParaRPr>
          </a:p>
          <a:p>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Penggunaan bahan anorganik untuk didesain menjadi produk kerajinan tidaklah mudah. Kita harus memiliki motivasi yang besar dalam proses kreatif dan mengatasi masalah limbah di lingkungan, sehingga tidaklah sulit untuk melahirkan rancangan besar. Mendesain limbah anorganik merupakan proses penataan ulang manfaat dari produk yang tidak berguna.</a:t>
            </a:r>
            <a:endParaRPr b="0" lang="id-ID" sz="1500" spc="-1" strike="noStrike">
              <a:solidFill>
                <a:srgbClr val="000000"/>
              </a:solidFill>
              <a:uFill>
                <a:solidFill>
                  <a:srgbClr val="ffffff"/>
                </a:solidFill>
              </a:uFill>
              <a:latin typeface="Arial"/>
            </a:endParaRPr>
          </a:p>
          <a:p>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Proses kreatif akan ditemukan saat seseorang telah memperoleh daya cerap imajinasi melalui pengetahuan terhadap materi bahan, alat dan proses yang akan ditekuninya.</a:t>
            </a:r>
            <a:endParaRPr b="0" lang="id-ID" sz="1500" spc="-1" strike="noStrike">
              <a:solidFill>
                <a:srgbClr val="000000"/>
              </a:solidFill>
              <a:uFill>
                <a:solidFill>
                  <a:srgbClr val="ffffff"/>
                </a:solidFill>
              </a:uFill>
              <a:latin typeface="Arial"/>
            </a:endParaRPr>
          </a:p>
          <a:p>
            <a:r>
              <a:rPr b="0" lang="id-ID" sz="1500" spc="-1" strike="noStrike">
                <a:solidFill>
                  <a:srgbClr val="000000"/>
                </a:solidFill>
                <a:uFill>
                  <a:solidFill>
                    <a:srgbClr val="ffffff"/>
                  </a:solidFill>
                </a:uFill>
                <a:latin typeface="Arial"/>
              </a:rPr>
              <a:t>Pengetahuan bahan limbah oanorganik, penggunaan alat dan kemampuan keteknikan bertukang akan melahirkan sebuah proses kreatif itu sendiri. Kreatifitas diupayakan untuk muncul dalam tahap ini.</a:t>
            </a:r>
            <a:endParaRPr b="0" lang="id-ID" sz="15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914400" y="274680"/>
            <a:ext cx="7772040" cy="114264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Perpetua"/>
              </a:rPr>
              <a:t>C.</a:t>
            </a:r>
            <a:r>
              <a:rPr b="0" lang="en-US" sz="1800" spc="-1" strike="noStrike">
                <a:solidFill>
                  <a:srgbClr val="000000"/>
                </a:solidFill>
                <a:uFill>
                  <a:solidFill>
                    <a:srgbClr val="ffffff"/>
                  </a:solidFill>
                </a:uFill>
                <a:latin typeface="Perpetua"/>
              </a:rPr>
              <a:t>	</a:t>
            </a:r>
            <a:r>
              <a:rPr b="0" lang="en-US" sz="1800" spc="-1" strike="noStrike">
                <a:solidFill>
                  <a:srgbClr val="000000"/>
                </a:solidFill>
                <a:uFill>
                  <a:solidFill>
                    <a:srgbClr val="ffffff"/>
                  </a:solidFill>
                </a:uFill>
                <a:latin typeface="Perpetua"/>
              </a:rPr>
              <a:t>Produk Kerajinan dari Bahan Limbah Anorganik</a:t>
            </a:r>
            <a:endParaRPr b="0" lang="en-US" sz="1800" spc="-1" strike="noStrike">
              <a:solidFill>
                <a:srgbClr val="000000"/>
              </a:solidFill>
              <a:uFill>
                <a:solidFill>
                  <a:srgbClr val="ffffff"/>
                </a:solidFill>
              </a:uFill>
              <a:latin typeface="Perpetua"/>
            </a:endParaRPr>
          </a:p>
        </p:txBody>
      </p:sp>
      <p:sp>
        <p:nvSpPr>
          <p:cNvPr id="155" name="TextShape 2"/>
          <p:cNvSpPr txBox="1"/>
          <p:nvPr/>
        </p:nvSpPr>
        <p:spPr>
          <a:xfrm>
            <a:off x="914400" y="1447920"/>
            <a:ext cx="7772040" cy="4185720"/>
          </a:xfrm>
          <a:prstGeom prst="rect">
            <a:avLst/>
          </a:prstGeom>
          <a:noFill/>
          <a:ln>
            <a:noFill/>
          </a:ln>
        </p:spPr>
        <p:txBody>
          <a:bodyPr lIns="90000" rIns="90000" tIns="45000" bIns="45000"/>
          <a:p>
            <a:r>
              <a:rPr b="0" lang="id-ID" sz="1800" spc="-1" strike="noStrike">
                <a:solidFill>
                  <a:srgbClr val="000000"/>
                </a:solidFill>
                <a:uFill>
                  <a:solidFill>
                    <a:srgbClr val="ffffff"/>
                  </a:solidFill>
                </a:uFill>
                <a:latin typeface="Arial"/>
              </a:rPr>
              <a:t>Produk kerajinan ini sudah dimanfaatkan oleh banyak orang. Teknikpembuatannya pun bervariasi. Temuan desain produk kerajinan limbah organik selalu bertambah karena makin banyak orang yang tertarik dengan produk ini.</a:t>
            </a:r>
            <a:endParaRPr b="0" lang="id-ID" sz="1800" spc="-1" strike="noStrike">
              <a:solidFill>
                <a:srgbClr val="000000"/>
              </a:solidFill>
              <a:uFill>
                <a:solidFill>
                  <a:srgbClr val="ffffff"/>
                </a:solidFill>
              </a:uFill>
              <a:latin typeface="Arial"/>
            </a:endParaRPr>
          </a:p>
          <a:p>
            <a:endParaRPr b="0" lang="id-ID" sz="1800" spc="-1" strike="noStrike">
              <a:solidFill>
                <a:srgbClr val="000000"/>
              </a:solidFill>
              <a:uFill>
                <a:solidFill>
                  <a:srgbClr val="ffffff"/>
                </a:solidFill>
              </a:uFill>
              <a:latin typeface="Arial"/>
            </a:endParaRPr>
          </a:p>
          <a:p>
            <a:r>
              <a:rPr b="0" lang="id-ID" sz="1800" spc="-1" strike="noStrike">
                <a:solidFill>
                  <a:srgbClr val="000000"/>
                </a:solidFill>
                <a:uFill>
                  <a:solidFill>
                    <a:srgbClr val="ffffff"/>
                  </a:solidFill>
                </a:uFill>
                <a:latin typeface="Arial"/>
              </a:rPr>
              <a:t>Setiap daerah memiliki ciri khas kerajinan yang menjadi unggulan disana. Produk itu kebanyakan dihasilkan di kawasan industri dan rumah tangga. Di wilayah industri,limbah organik yang paling umum adalah yang keras, seperti puing logam, pecahan kaca. Di wilayah rumah tangga, libah yang tersedia adalah yang lunak, seperti plastik, perca, dsb. </a:t>
            </a:r>
            <a:endParaRPr b="0" lang="id-ID" sz="1800" spc="-1" strike="noStrike">
              <a:solidFill>
                <a:srgbClr val="000000"/>
              </a:solidFill>
              <a:uFill>
                <a:solidFill>
                  <a:srgbClr val="ffffff"/>
                </a:solidFill>
              </a:uFill>
              <a:latin typeface="Arial"/>
            </a:endParaRPr>
          </a:p>
          <a:p>
            <a:endParaRPr b="0" lang="id-ID" sz="1800" spc="-1" strike="noStrike">
              <a:solidFill>
                <a:srgbClr val="000000"/>
              </a:solidFill>
              <a:uFill>
                <a:solidFill>
                  <a:srgbClr val="ffffff"/>
                </a:solidFill>
              </a:uFill>
              <a:latin typeface="Arial"/>
            </a:endParaRPr>
          </a:p>
          <a:p>
            <a:r>
              <a:rPr b="0" lang="id-ID" sz="1800" spc="-1" strike="noStrike">
                <a:solidFill>
                  <a:srgbClr val="000000"/>
                </a:solidFill>
                <a:uFill>
                  <a:solidFill>
                    <a:srgbClr val="ffffff"/>
                  </a:solidFill>
                </a:uFill>
                <a:latin typeface="Arial"/>
              </a:rPr>
              <a:t>Proses pengolahan:</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1. Pemilahan bahan limbah anorganik</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2. Pembersihan limbah organik</a:t>
            </a:r>
            <a:r>
              <a:rPr b="0" lang="id-ID" sz="1200" spc="-1" strike="noStrike">
                <a:solidFill>
                  <a:srgbClr val="000000"/>
                </a:solidFill>
                <a:uFill>
                  <a:solidFill>
                    <a:srgbClr val="ffffff"/>
                  </a:solidFill>
                </a:uFill>
                <a:latin typeface="Arial"/>
              </a:rPr>
              <a:t>	</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3. Pengeringan</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4. Pewarnaan</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5. Pengeringan setelah pewarnaan</a:t>
            </a:r>
            <a:endParaRPr b="0" lang="id-ID" sz="1800" spc="-1" strike="noStrike">
              <a:solidFill>
                <a:srgbClr val="000000"/>
              </a:solidFill>
              <a:uFill>
                <a:solidFill>
                  <a:srgbClr val="ffffff"/>
                </a:solidFill>
              </a:uFill>
              <a:latin typeface="Arial"/>
            </a:endParaRPr>
          </a:p>
          <a:p>
            <a:r>
              <a:rPr b="0" lang="id-ID" sz="1200" spc="-1" strike="noStrike">
                <a:solidFill>
                  <a:srgbClr val="000000"/>
                </a:solidFill>
                <a:uFill>
                  <a:solidFill>
                    <a:srgbClr val="ffffff"/>
                  </a:solidFill>
                </a:uFill>
                <a:latin typeface="Arial"/>
              </a:rPr>
              <a:t>	</a:t>
            </a:r>
            <a:r>
              <a:rPr b="0" lang="id-ID" sz="1200" spc="-1" strike="noStrike">
                <a:solidFill>
                  <a:srgbClr val="000000"/>
                </a:solidFill>
                <a:uFill>
                  <a:solidFill>
                    <a:srgbClr val="ffffff"/>
                  </a:solidFill>
                </a:uFill>
                <a:latin typeface="Arial"/>
              </a:rPr>
              <a:t>6. Penghalusan bahan agar siap pakai.</a:t>
            </a:r>
            <a:endParaRPr b="0" lang="id-ID"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119</TotalTime>
  <Application>LibreOffice/5.1.2.2$Linux_x86 LibreOffice_project/10m0$Build-2</Application>
  <Words>164</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2016-10-23T11:04:23Z</dcterms:created>
  <dc:creator>asus</dc:creator>
  <dc:description/>
  <dc:language>id-ID</dc:language>
  <cp:lastModifiedBy/>
  <dcterms:modified xsi:type="dcterms:W3CDTF">2016-10-24T09:02:32Z</dcterms:modified>
  <cp:revision>15</cp:revision>
  <dc:subject/>
  <dc:title>Tugas prakarya kelompok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