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1604520"/>
            <a:ext cx="822924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pic>
        <p:nvPicPr>
          <p:cNvPr id="52" name="" descr=""/>
          <p:cNvPicPr/>
          <p:nvPr/>
        </p:nvPicPr>
        <p:blipFill>
          <a:blip r:embed="rId2"/>
          <a:stretch/>
        </p:blipFill>
        <p:spPr>
          <a:xfrm>
            <a:off x="2079360" y="1604160"/>
            <a:ext cx="4984200" cy="3976920"/>
          </a:xfrm>
          <a:prstGeom prst="rect">
            <a:avLst/>
          </a:prstGeom>
          <a:ln>
            <a:noFill/>
          </a:ln>
        </p:spPr>
      </p:pic>
      <p:pic>
        <p:nvPicPr>
          <p:cNvPr id="53" name="" descr=""/>
          <p:cNvPicPr/>
          <p:nvPr/>
        </p:nvPicPr>
        <p:blipFill>
          <a:blip r:embed="rId3"/>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66" name="PlaceHolder 2"/>
          <p:cNvSpPr>
            <a:spLocks noGrp="1"/>
          </p:cNvSpPr>
          <p:nvPr>
            <p:ph type="subTitle"/>
          </p:nvPr>
        </p:nvSpPr>
        <p:spPr>
          <a:xfrm>
            <a:off x="457200" y="1604520"/>
            <a:ext cx="8229240" cy="3976920"/>
          </a:xfrm>
          <a:prstGeom prst="rect">
            <a:avLst/>
          </a:prstGeom>
        </p:spPr>
        <p:txBody>
          <a:bodyPr lIns="0" rIns="0" tIns="0" bIns="0" anchor="ctr"/>
          <a:p>
            <a:pPr algn="ctr"/>
            <a:endParaRPr b="0" lang="id-ID"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424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d-ID"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467424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21" name="PlaceHolder 2"/>
          <p:cNvSpPr>
            <a:spLocks noGrp="1"/>
          </p:cNvSpPr>
          <p:nvPr>
            <p:ph type="subTitle"/>
          </p:nvPr>
        </p:nvSpPr>
        <p:spPr>
          <a:xfrm>
            <a:off x="457200" y="1604520"/>
            <a:ext cx="8229240" cy="3976920"/>
          </a:xfrm>
          <a:prstGeom prst="rect">
            <a:avLst/>
          </a:prstGeom>
        </p:spPr>
        <p:txBody>
          <a:bodyPr lIns="0" rIns="0" tIns="0" bIns="0" anchor="ctr"/>
          <a:p>
            <a:pPr algn="ctr"/>
            <a:endParaRPr b="0" lang="id-ID"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45720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67424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85" name="PlaceHolder 4"/>
          <p:cNvSpPr>
            <a:spLocks noGrp="1"/>
          </p:cNvSpPr>
          <p:nvPr>
            <p:ph type="body"/>
          </p:nvPr>
        </p:nvSpPr>
        <p:spPr>
          <a:xfrm>
            <a:off x="457200" y="3682080"/>
            <a:ext cx="822924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604520"/>
            <a:ext cx="822924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3682080"/>
            <a:ext cx="822924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93" name="PlaceHolder 5"/>
          <p:cNvSpPr>
            <a:spLocks noGrp="1"/>
          </p:cNvSpPr>
          <p:nvPr>
            <p:ph type="body"/>
          </p:nvPr>
        </p:nvSpPr>
        <p:spPr>
          <a:xfrm>
            <a:off x="45720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604520"/>
            <a:ext cx="822924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57200" y="1604520"/>
            <a:ext cx="822924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pic>
        <p:nvPicPr>
          <p:cNvPr id="97" name="" descr=""/>
          <p:cNvPicPr/>
          <p:nvPr/>
        </p:nvPicPr>
        <p:blipFill>
          <a:blip r:embed="rId2"/>
          <a:stretch/>
        </p:blipFill>
        <p:spPr>
          <a:xfrm>
            <a:off x="2079360" y="1604160"/>
            <a:ext cx="4984200" cy="3976920"/>
          </a:xfrm>
          <a:prstGeom prst="rect">
            <a:avLst/>
          </a:prstGeom>
          <a:ln>
            <a:noFill/>
          </a:ln>
        </p:spPr>
      </p:pic>
      <p:pic>
        <p:nvPicPr>
          <p:cNvPr id="98" name="" descr=""/>
          <p:cNvPicPr/>
          <p:nvPr/>
        </p:nvPicPr>
        <p:blipFill>
          <a:blip r:embed="rId3"/>
          <a:stretch/>
        </p:blipFill>
        <p:spPr>
          <a:xfrm>
            <a:off x="2079360" y="1604160"/>
            <a:ext cx="4984200" cy="3976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822924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d-ID"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397692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d-ID"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p>
            <a:endParaRPr b="0" lang="id-ID"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0" name="CustomShape 1" hidden="1"/>
          <p:cNvSpPr/>
          <p:nvPr/>
        </p:nvSpPr>
        <p:spPr>
          <a:xfrm>
            <a:off x="0" y="6705720"/>
            <a:ext cx="9142560" cy="150840"/>
          </a:xfrm>
          <a:prstGeom prst="rect">
            <a:avLst/>
          </a:prstGeom>
          <a:solidFill>
            <a:srgbClr val="ffffff"/>
          </a:solidFill>
          <a:ln w="9360">
            <a:noFill/>
          </a:ln>
        </p:spPr>
        <p:style>
          <a:lnRef idx="0"/>
          <a:fillRef idx="0"/>
          <a:effectRef idx="0"/>
          <a:fontRef idx="minor"/>
        </p:style>
      </p:sp>
      <p:sp>
        <p:nvSpPr>
          <p:cNvPr id="1" name="CustomShape 2" hidden="1"/>
          <p:cNvSpPr/>
          <p:nvPr/>
        </p:nvSpPr>
        <p:spPr>
          <a:xfrm>
            <a:off x="0" y="0"/>
            <a:ext cx="9142560" cy="1391760"/>
          </a:xfrm>
          <a:prstGeom prst="rect">
            <a:avLst/>
          </a:prstGeom>
          <a:solidFill>
            <a:srgbClr val="ffffff"/>
          </a:solidFill>
          <a:ln w="9360">
            <a:noFill/>
          </a:ln>
        </p:spPr>
        <p:style>
          <a:lnRef idx="0"/>
          <a:fillRef idx="0"/>
          <a:effectRef idx="0"/>
          <a:fontRef idx="minor"/>
        </p:style>
      </p:sp>
      <p:sp>
        <p:nvSpPr>
          <p:cNvPr id="2" name="CustomShape 3" hidden="1"/>
          <p:cNvSpPr/>
          <p:nvPr/>
        </p:nvSpPr>
        <p:spPr>
          <a:xfrm>
            <a:off x="0" y="0"/>
            <a:ext cx="150840" cy="6856560"/>
          </a:xfrm>
          <a:prstGeom prst="rect">
            <a:avLst/>
          </a:prstGeom>
          <a:solidFill>
            <a:srgbClr val="ffffff"/>
          </a:solidFill>
          <a:ln w="9360">
            <a:noFill/>
          </a:ln>
        </p:spPr>
        <p:style>
          <a:lnRef idx="0"/>
          <a:fillRef idx="0"/>
          <a:effectRef idx="0"/>
          <a:fontRef idx="minor"/>
        </p:style>
      </p:sp>
      <p:sp>
        <p:nvSpPr>
          <p:cNvPr id="3" name="CustomShape 4" hidden="1"/>
          <p:cNvSpPr/>
          <p:nvPr/>
        </p:nvSpPr>
        <p:spPr>
          <a:xfrm>
            <a:off x="8991720" y="0"/>
            <a:ext cx="150840" cy="6856560"/>
          </a:xfrm>
          <a:prstGeom prst="rect">
            <a:avLst/>
          </a:prstGeom>
          <a:solidFill>
            <a:srgbClr val="ffffff"/>
          </a:solidFill>
          <a:ln w="9360">
            <a:noFill/>
          </a:ln>
        </p:spPr>
        <p:style>
          <a:lnRef idx="0"/>
          <a:fillRef idx="0"/>
          <a:effectRef idx="0"/>
          <a:fontRef idx="minor"/>
        </p:style>
      </p:sp>
      <p:sp>
        <p:nvSpPr>
          <p:cNvPr id="4" name="CustomShape 5" hidden="1"/>
          <p:cNvSpPr/>
          <p:nvPr/>
        </p:nvSpPr>
        <p:spPr>
          <a:xfrm>
            <a:off x="149400" y="6388560"/>
            <a:ext cx="8831520" cy="308160"/>
          </a:xfrm>
          <a:prstGeom prst="rect">
            <a:avLst/>
          </a:prstGeom>
          <a:solidFill>
            <a:schemeClr val="accent3"/>
          </a:solidFill>
          <a:ln w="9360">
            <a:noFill/>
          </a:ln>
        </p:spPr>
        <p:style>
          <a:lnRef idx="0"/>
          <a:fillRef idx="0"/>
          <a:effectRef idx="0"/>
          <a:fontRef idx="minor"/>
        </p:style>
      </p:sp>
      <p:sp>
        <p:nvSpPr>
          <p:cNvPr id="5" name="CustomShape 6" hidden="1"/>
          <p:cNvSpPr/>
          <p:nvPr/>
        </p:nvSpPr>
        <p:spPr>
          <a:xfrm>
            <a:off x="152280" y="155520"/>
            <a:ext cx="8831520" cy="654552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560"/>
            <a:ext cx="8832960" cy="360"/>
          </a:xfrm>
          <a:prstGeom prst="line">
            <a:avLst/>
          </a:prstGeom>
          <a:ln cap="rnd" w="9360">
            <a:solidFill>
              <a:schemeClr val="accent3">
                <a:shade val="75000"/>
              </a:schemeClr>
            </a:solidFill>
            <a:custDash>
              <a:ds d="800000" sp="100000"/>
            </a:custDash>
            <a:round/>
          </a:ln>
        </p:spPr>
        <p:style>
          <a:lnRef idx="0"/>
          <a:fillRef idx="0"/>
          <a:effectRef idx="0"/>
          <a:fontRef idx="minor"/>
        </p:style>
      </p:sp>
      <p:sp>
        <p:nvSpPr>
          <p:cNvPr id="7" name="CustomShape 8" hidden="1"/>
          <p:cNvSpPr/>
          <p:nvPr/>
        </p:nvSpPr>
        <p:spPr>
          <a:xfrm>
            <a:off x="4267080" y="956160"/>
            <a:ext cx="608040" cy="60804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19040" cy="41904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2560" cy="150840"/>
          </a:xfrm>
          <a:prstGeom prst="rect">
            <a:avLst/>
          </a:prstGeom>
          <a:solidFill>
            <a:srgbClr val="ffffff"/>
          </a:solidFill>
          <a:ln w="9360">
            <a:noFill/>
          </a:ln>
        </p:spPr>
        <p:style>
          <a:lnRef idx="0"/>
          <a:fillRef idx="0"/>
          <a:effectRef idx="0"/>
          <a:fontRef idx="minor"/>
        </p:style>
      </p:sp>
      <p:sp>
        <p:nvSpPr>
          <p:cNvPr id="10" name="CustomShape 11"/>
          <p:cNvSpPr/>
          <p:nvPr/>
        </p:nvSpPr>
        <p:spPr>
          <a:xfrm>
            <a:off x="8991720" y="2880"/>
            <a:ext cx="150840" cy="6856560"/>
          </a:xfrm>
          <a:prstGeom prst="rect">
            <a:avLst/>
          </a:prstGeom>
          <a:solidFill>
            <a:srgbClr val="ffffff"/>
          </a:solidFill>
          <a:ln w="9360">
            <a:noFill/>
          </a:ln>
        </p:spPr>
        <p:style>
          <a:lnRef idx="0"/>
          <a:fillRef idx="0"/>
          <a:effectRef idx="0"/>
          <a:fontRef idx="minor"/>
        </p:style>
      </p:sp>
      <p:sp>
        <p:nvSpPr>
          <p:cNvPr id="11" name="CustomShape 12"/>
          <p:cNvSpPr/>
          <p:nvPr/>
        </p:nvSpPr>
        <p:spPr>
          <a:xfrm>
            <a:off x="0" y="0"/>
            <a:ext cx="150840" cy="6856560"/>
          </a:xfrm>
          <a:prstGeom prst="rect">
            <a:avLst/>
          </a:prstGeom>
          <a:solidFill>
            <a:srgbClr val="ffffff"/>
          </a:solidFill>
          <a:ln w="9360">
            <a:noFill/>
          </a:ln>
        </p:spPr>
        <p:style>
          <a:lnRef idx="0"/>
          <a:fillRef idx="0"/>
          <a:effectRef idx="0"/>
          <a:fontRef idx="minor"/>
        </p:style>
      </p:sp>
      <p:sp>
        <p:nvSpPr>
          <p:cNvPr id="12" name="CustomShape 13"/>
          <p:cNvSpPr/>
          <p:nvPr/>
        </p:nvSpPr>
        <p:spPr>
          <a:xfrm>
            <a:off x="0" y="0"/>
            <a:ext cx="9142560" cy="2513160"/>
          </a:xfrm>
          <a:prstGeom prst="rect">
            <a:avLst/>
          </a:prstGeom>
          <a:solidFill>
            <a:srgbClr val="ffffff"/>
          </a:solidFill>
          <a:ln w="9360">
            <a:noFill/>
          </a:ln>
        </p:spPr>
        <p:style>
          <a:lnRef idx="0"/>
          <a:fillRef idx="0"/>
          <a:effectRef idx="0"/>
          <a:fontRef idx="minor"/>
        </p:style>
      </p:sp>
      <p:sp>
        <p:nvSpPr>
          <p:cNvPr id="13" name="CustomShape 14"/>
          <p:cNvSpPr/>
          <p:nvPr/>
        </p:nvSpPr>
        <p:spPr>
          <a:xfrm>
            <a:off x="146160" y="6391800"/>
            <a:ext cx="8831520" cy="308160"/>
          </a:xfrm>
          <a:prstGeom prst="rect">
            <a:avLst/>
          </a:prstGeom>
          <a:solidFill>
            <a:schemeClr val="accent3"/>
          </a:solidFill>
          <a:ln w="9360">
            <a:noFill/>
          </a:ln>
        </p:spPr>
        <p:style>
          <a:lnRef idx="0"/>
          <a:fillRef idx="0"/>
          <a:effectRef idx="0"/>
          <a:fontRef idx="minor"/>
        </p:style>
      </p:sp>
      <p:sp>
        <p:nvSpPr>
          <p:cNvPr id="14" name="Line 15"/>
          <p:cNvSpPr/>
          <p:nvPr/>
        </p:nvSpPr>
        <p:spPr>
          <a:xfrm>
            <a:off x="155160" y="2419920"/>
            <a:ext cx="8833320" cy="360"/>
          </a:xfrm>
          <a:prstGeom prst="line">
            <a:avLst/>
          </a:prstGeom>
          <a:ln cap="rnd" w="11520">
            <a:solidFill>
              <a:schemeClr val="accent3">
                <a:shade val="75000"/>
              </a:schemeClr>
            </a:solidFill>
            <a:custDash>
              <a:ds d="300000" sp="100000"/>
            </a:custDash>
            <a:round/>
          </a:ln>
        </p:spPr>
        <p:style>
          <a:lnRef idx="0"/>
          <a:fillRef idx="0"/>
          <a:effectRef idx="0"/>
          <a:fontRef idx="minor"/>
        </p:style>
      </p:sp>
      <p:sp>
        <p:nvSpPr>
          <p:cNvPr id="15" name="CustomShape 16"/>
          <p:cNvSpPr/>
          <p:nvPr/>
        </p:nvSpPr>
        <p:spPr>
          <a:xfrm>
            <a:off x="152280" y="152280"/>
            <a:ext cx="8831520" cy="6545520"/>
          </a:xfrm>
          <a:prstGeom prst="rect">
            <a:avLst/>
          </a:prstGeom>
          <a:noFill/>
          <a:ln w="9360">
            <a:solidFill>
              <a:schemeClr val="accent3">
                <a:shade val="75000"/>
              </a:schemeClr>
            </a:solidFill>
            <a:miter/>
          </a:ln>
        </p:spPr>
        <p:style>
          <a:lnRef idx="0"/>
          <a:fillRef idx="0"/>
          <a:effectRef idx="0"/>
          <a:fontRef idx="minor"/>
        </p:style>
      </p:sp>
      <p:sp>
        <p:nvSpPr>
          <p:cNvPr id="16" name="CustomShape 17"/>
          <p:cNvSpPr/>
          <p:nvPr/>
        </p:nvSpPr>
        <p:spPr>
          <a:xfrm>
            <a:off x="4267080" y="2115360"/>
            <a:ext cx="608040" cy="60804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4361760" y="2209680"/>
            <a:ext cx="419040" cy="41904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8" name="PlaceHolder 19"/>
          <p:cNvSpPr>
            <a:spLocks noGrp="1"/>
          </p:cNvSpPr>
          <p:nvPr>
            <p:ph type="title"/>
          </p:nvPr>
        </p:nvSpPr>
        <p:spPr>
          <a:xfrm>
            <a:off x="457200" y="273600"/>
            <a:ext cx="8229240" cy="1144800"/>
          </a:xfrm>
          <a:prstGeom prst="rect">
            <a:avLst/>
          </a:prstGeom>
        </p:spPr>
        <p:txBody>
          <a:bodyPr lIns="0" rIns="0" tIns="0" bIns="0" anchor="ctr"/>
          <a:p>
            <a:pPr algn="ctr"/>
            <a:r>
              <a:rPr b="0" lang="id-ID" sz="4400" spc="-1" strike="noStrike">
                <a:solidFill>
                  <a:srgbClr val="000000"/>
                </a:solidFill>
                <a:uFill>
                  <a:solidFill>
                    <a:srgbClr val="ffffff"/>
                  </a:solidFill>
                </a:uFill>
                <a:latin typeface="Arial"/>
              </a:rPr>
              <a:t>Click to edit the title text format</a:t>
            </a:r>
            <a:endParaRPr b="0" lang="id-ID" sz="4400" spc="-1" strike="noStrike">
              <a:solidFill>
                <a:srgbClr val="000000"/>
              </a:solidFill>
              <a:uFill>
                <a:solidFill>
                  <a:srgbClr val="ffffff"/>
                </a:solidFill>
              </a:uFill>
              <a:latin typeface="Arial"/>
            </a:endParaRPr>
          </a:p>
        </p:txBody>
      </p:sp>
      <p:sp>
        <p:nvSpPr>
          <p:cNvPr id="19" name="PlaceHolder 20"/>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b="0" lang="id-ID" sz="3200" spc="-1" strike="noStrike">
                <a:solidFill>
                  <a:srgbClr val="000000"/>
                </a:solidFill>
                <a:uFill>
                  <a:solidFill>
                    <a:srgbClr val="ffffff"/>
                  </a:solidFill>
                </a:uFill>
                <a:latin typeface="Arial"/>
              </a:rPr>
              <a:t>Click to edit the outline text format</a:t>
            </a:r>
            <a:endParaRPr b="0" lang="id-ID"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id-ID" sz="2800" spc="-1" strike="noStrike">
                <a:solidFill>
                  <a:srgbClr val="000000"/>
                </a:solidFill>
                <a:uFill>
                  <a:solidFill>
                    <a:srgbClr val="ffffff"/>
                  </a:solidFill>
                </a:uFill>
                <a:latin typeface="Arial"/>
              </a:rPr>
              <a:t>Second Outline Level</a:t>
            </a:r>
            <a:endParaRPr b="0" lang="id-ID"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id-ID" sz="2400" spc="-1" strike="noStrike">
                <a:solidFill>
                  <a:srgbClr val="000000"/>
                </a:solidFill>
                <a:uFill>
                  <a:solidFill>
                    <a:srgbClr val="ffffff"/>
                  </a:solidFill>
                </a:uFill>
                <a:latin typeface="Arial"/>
              </a:rPr>
              <a:t>Third Outline Level</a:t>
            </a:r>
            <a:endParaRPr b="0" lang="id-ID"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id-ID" sz="2000" spc="-1" strike="noStrike">
                <a:solidFill>
                  <a:srgbClr val="000000"/>
                </a:solidFill>
                <a:uFill>
                  <a:solidFill>
                    <a:srgbClr val="ffffff"/>
                  </a:solidFill>
                </a:uFill>
                <a:latin typeface="Arial"/>
              </a:rPr>
              <a:t>Fourth Outline Level</a:t>
            </a:r>
            <a:endParaRPr b="0" lang="id-ID"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id-ID" sz="2000" spc="-1" strike="noStrike">
                <a:solidFill>
                  <a:srgbClr val="000000"/>
                </a:solidFill>
                <a:uFill>
                  <a:solidFill>
                    <a:srgbClr val="ffffff"/>
                  </a:solidFill>
                </a:uFill>
                <a:latin typeface="Arial"/>
              </a:rPr>
              <a:t>Fifth Outline Level</a:t>
            </a:r>
            <a:endParaRPr b="0" lang="id-ID"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id-ID" sz="2000" spc="-1" strike="noStrike">
                <a:solidFill>
                  <a:srgbClr val="000000"/>
                </a:solidFill>
                <a:uFill>
                  <a:solidFill>
                    <a:srgbClr val="ffffff"/>
                  </a:solidFill>
                </a:uFill>
                <a:latin typeface="Arial"/>
              </a:rPr>
              <a:t>Sixth Outline Level</a:t>
            </a:r>
            <a:endParaRPr b="0" lang="id-ID"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id-ID" sz="2000" spc="-1" strike="noStrike">
                <a:solidFill>
                  <a:srgbClr val="000000"/>
                </a:solidFill>
                <a:uFill>
                  <a:solidFill>
                    <a:srgbClr val="ffffff"/>
                  </a:solidFill>
                </a:uFill>
                <a:latin typeface="Arial"/>
              </a:rPr>
              <a:t>Seventh Outline Level</a:t>
            </a:r>
            <a:endParaRPr b="0" lang="id-ID"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54" name="CustomShape 1"/>
          <p:cNvSpPr/>
          <p:nvPr/>
        </p:nvSpPr>
        <p:spPr>
          <a:xfrm>
            <a:off x="0" y="6705720"/>
            <a:ext cx="9142560" cy="150840"/>
          </a:xfrm>
          <a:prstGeom prst="rect">
            <a:avLst/>
          </a:prstGeom>
          <a:solidFill>
            <a:srgbClr val="ffffff"/>
          </a:solidFill>
          <a:ln w="9360">
            <a:noFill/>
          </a:ln>
        </p:spPr>
        <p:style>
          <a:lnRef idx="0"/>
          <a:fillRef idx="0"/>
          <a:effectRef idx="0"/>
          <a:fontRef idx="minor"/>
        </p:style>
      </p:sp>
      <p:sp>
        <p:nvSpPr>
          <p:cNvPr id="55" name="CustomShape 2"/>
          <p:cNvSpPr/>
          <p:nvPr/>
        </p:nvSpPr>
        <p:spPr>
          <a:xfrm>
            <a:off x="0" y="0"/>
            <a:ext cx="9142560" cy="1391760"/>
          </a:xfrm>
          <a:prstGeom prst="rect">
            <a:avLst/>
          </a:prstGeom>
          <a:solidFill>
            <a:srgbClr val="ffffff"/>
          </a:solidFill>
          <a:ln w="9360">
            <a:noFill/>
          </a:ln>
        </p:spPr>
        <p:style>
          <a:lnRef idx="0"/>
          <a:fillRef idx="0"/>
          <a:effectRef idx="0"/>
          <a:fontRef idx="minor"/>
        </p:style>
      </p:sp>
      <p:sp>
        <p:nvSpPr>
          <p:cNvPr id="56" name="CustomShape 3"/>
          <p:cNvSpPr/>
          <p:nvPr/>
        </p:nvSpPr>
        <p:spPr>
          <a:xfrm>
            <a:off x="0" y="0"/>
            <a:ext cx="150840" cy="6856560"/>
          </a:xfrm>
          <a:prstGeom prst="rect">
            <a:avLst/>
          </a:prstGeom>
          <a:solidFill>
            <a:srgbClr val="ffffff"/>
          </a:solidFill>
          <a:ln w="9360">
            <a:noFill/>
          </a:ln>
        </p:spPr>
        <p:style>
          <a:lnRef idx="0"/>
          <a:fillRef idx="0"/>
          <a:effectRef idx="0"/>
          <a:fontRef idx="minor"/>
        </p:style>
      </p:sp>
      <p:sp>
        <p:nvSpPr>
          <p:cNvPr id="57" name="CustomShape 4"/>
          <p:cNvSpPr/>
          <p:nvPr/>
        </p:nvSpPr>
        <p:spPr>
          <a:xfrm>
            <a:off x="8991720" y="0"/>
            <a:ext cx="150840" cy="6856560"/>
          </a:xfrm>
          <a:prstGeom prst="rect">
            <a:avLst/>
          </a:prstGeom>
          <a:solidFill>
            <a:srgbClr val="ffffff"/>
          </a:solidFill>
          <a:ln w="9360">
            <a:noFill/>
          </a:ln>
        </p:spPr>
        <p:style>
          <a:lnRef idx="0"/>
          <a:fillRef idx="0"/>
          <a:effectRef idx="0"/>
          <a:fontRef idx="minor"/>
        </p:style>
      </p:sp>
      <p:sp>
        <p:nvSpPr>
          <p:cNvPr id="58" name="CustomShape 5"/>
          <p:cNvSpPr/>
          <p:nvPr/>
        </p:nvSpPr>
        <p:spPr>
          <a:xfrm>
            <a:off x="149400" y="6388560"/>
            <a:ext cx="8831520" cy="308160"/>
          </a:xfrm>
          <a:prstGeom prst="rect">
            <a:avLst/>
          </a:prstGeom>
          <a:solidFill>
            <a:schemeClr val="accent3"/>
          </a:solidFill>
          <a:ln w="9360">
            <a:noFill/>
          </a:ln>
        </p:spPr>
        <p:style>
          <a:lnRef idx="0"/>
          <a:fillRef idx="0"/>
          <a:effectRef idx="0"/>
          <a:fontRef idx="minor"/>
        </p:style>
      </p:sp>
      <p:sp>
        <p:nvSpPr>
          <p:cNvPr id="59" name="CustomShape 6"/>
          <p:cNvSpPr/>
          <p:nvPr/>
        </p:nvSpPr>
        <p:spPr>
          <a:xfrm>
            <a:off x="152280" y="155520"/>
            <a:ext cx="8831520" cy="6545520"/>
          </a:xfrm>
          <a:prstGeom prst="rect">
            <a:avLst/>
          </a:prstGeom>
          <a:noFill/>
          <a:ln w="9360">
            <a:solidFill>
              <a:schemeClr val="accent3">
                <a:shade val="75000"/>
              </a:schemeClr>
            </a:solidFill>
            <a:miter/>
          </a:ln>
        </p:spPr>
        <p:style>
          <a:lnRef idx="0"/>
          <a:fillRef idx="0"/>
          <a:effectRef idx="0"/>
          <a:fontRef idx="minor"/>
        </p:style>
      </p:sp>
      <p:sp>
        <p:nvSpPr>
          <p:cNvPr id="60" name="Line 7"/>
          <p:cNvSpPr/>
          <p:nvPr/>
        </p:nvSpPr>
        <p:spPr>
          <a:xfrm>
            <a:off x="152280" y="1276560"/>
            <a:ext cx="8832960" cy="360"/>
          </a:xfrm>
          <a:prstGeom prst="line">
            <a:avLst/>
          </a:prstGeom>
          <a:ln cap="rnd" w="9360">
            <a:solidFill>
              <a:schemeClr val="accent3">
                <a:shade val="75000"/>
              </a:schemeClr>
            </a:solidFill>
            <a:custDash>
              <a:ds d="800000" sp="100000"/>
            </a:custDash>
            <a:round/>
          </a:ln>
        </p:spPr>
        <p:style>
          <a:lnRef idx="0"/>
          <a:fillRef idx="0"/>
          <a:effectRef idx="0"/>
          <a:fontRef idx="minor"/>
        </p:style>
      </p:sp>
      <p:sp>
        <p:nvSpPr>
          <p:cNvPr id="61" name="CustomShape 8"/>
          <p:cNvSpPr/>
          <p:nvPr/>
        </p:nvSpPr>
        <p:spPr>
          <a:xfrm>
            <a:off x="4267080" y="956160"/>
            <a:ext cx="608040" cy="60804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2" name="CustomShape 9"/>
          <p:cNvSpPr/>
          <p:nvPr/>
        </p:nvSpPr>
        <p:spPr>
          <a:xfrm>
            <a:off x="4361760" y="1050480"/>
            <a:ext cx="419040" cy="41904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3" name="PlaceHolder 10"/>
          <p:cNvSpPr>
            <a:spLocks noGrp="1"/>
          </p:cNvSpPr>
          <p:nvPr>
            <p:ph type="title"/>
          </p:nvPr>
        </p:nvSpPr>
        <p:spPr>
          <a:xfrm>
            <a:off x="457200" y="273600"/>
            <a:ext cx="8229240" cy="1144800"/>
          </a:xfrm>
          <a:prstGeom prst="rect">
            <a:avLst/>
          </a:prstGeom>
        </p:spPr>
        <p:txBody>
          <a:bodyPr lIns="0" rIns="0" tIns="0" bIns="0" anchor="ctr"/>
          <a:p>
            <a:pPr algn="ctr"/>
            <a:r>
              <a:rPr b="0" lang="id-ID" sz="4400" spc="-1" strike="noStrike">
                <a:solidFill>
                  <a:srgbClr val="000000"/>
                </a:solidFill>
                <a:uFill>
                  <a:solidFill>
                    <a:srgbClr val="ffffff"/>
                  </a:solidFill>
                </a:uFill>
                <a:latin typeface="Arial"/>
              </a:rPr>
              <a:t>Click to edit the title text format</a:t>
            </a:r>
            <a:endParaRPr b="0" lang="id-ID" sz="4400" spc="-1" strike="noStrike">
              <a:solidFill>
                <a:srgbClr val="000000"/>
              </a:solidFill>
              <a:uFill>
                <a:solidFill>
                  <a:srgbClr val="ffffff"/>
                </a:solidFill>
              </a:uFill>
              <a:latin typeface="Arial"/>
            </a:endParaRPr>
          </a:p>
        </p:txBody>
      </p:sp>
      <p:sp>
        <p:nvSpPr>
          <p:cNvPr id="64" name="PlaceHolder 11"/>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b="0" lang="id-ID" sz="3200" spc="-1" strike="noStrike">
                <a:solidFill>
                  <a:srgbClr val="000000"/>
                </a:solidFill>
                <a:uFill>
                  <a:solidFill>
                    <a:srgbClr val="ffffff"/>
                  </a:solidFill>
                </a:uFill>
                <a:latin typeface="Arial"/>
              </a:rPr>
              <a:t>Click to edit the outline text format</a:t>
            </a:r>
            <a:endParaRPr b="0" lang="id-ID"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id-ID" sz="2800" spc="-1" strike="noStrike">
                <a:solidFill>
                  <a:srgbClr val="000000"/>
                </a:solidFill>
                <a:uFill>
                  <a:solidFill>
                    <a:srgbClr val="ffffff"/>
                  </a:solidFill>
                </a:uFill>
                <a:latin typeface="Arial"/>
              </a:rPr>
              <a:t>Second Outline Level</a:t>
            </a:r>
            <a:endParaRPr b="0" lang="id-ID"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id-ID" sz="2400" spc="-1" strike="noStrike">
                <a:solidFill>
                  <a:srgbClr val="000000"/>
                </a:solidFill>
                <a:uFill>
                  <a:solidFill>
                    <a:srgbClr val="ffffff"/>
                  </a:solidFill>
                </a:uFill>
                <a:latin typeface="Arial"/>
              </a:rPr>
              <a:t>Third Outline Level</a:t>
            </a:r>
            <a:endParaRPr b="0" lang="id-ID"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id-ID" sz="2000" spc="-1" strike="noStrike">
                <a:solidFill>
                  <a:srgbClr val="000000"/>
                </a:solidFill>
                <a:uFill>
                  <a:solidFill>
                    <a:srgbClr val="ffffff"/>
                  </a:solidFill>
                </a:uFill>
                <a:latin typeface="Arial"/>
              </a:rPr>
              <a:t>Fourth Outline Level</a:t>
            </a:r>
            <a:endParaRPr b="0" lang="id-ID"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id-ID" sz="2000" spc="-1" strike="noStrike">
                <a:solidFill>
                  <a:srgbClr val="000000"/>
                </a:solidFill>
                <a:uFill>
                  <a:solidFill>
                    <a:srgbClr val="ffffff"/>
                  </a:solidFill>
                </a:uFill>
                <a:latin typeface="Arial"/>
              </a:rPr>
              <a:t>Fifth Outline Level</a:t>
            </a:r>
            <a:endParaRPr b="0" lang="id-ID"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id-ID" sz="2000" spc="-1" strike="noStrike">
                <a:solidFill>
                  <a:srgbClr val="000000"/>
                </a:solidFill>
                <a:uFill>
                  <a:solidFill>
                    <a:srgbClr val="ffffff"/>
                  </a:solidFill>
                </a:uFill>
                <a:latin typeface="Arial"/>
              </a:rPr>
              <a:t>Sixth Outline Level</a:t>
            </a:r>
            <a:endParaRPr b="0" lang="id-ID"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id-ID" sz="2000" spc="-1" strike="noStrike">
                <a:solidFill>
                  <a:srgbClr val="000000"/>
                </a:solidFill>
                <a:uFill>
                  <a:solidFill>
                    <a:srgbClr val="ffffff"/>
                  </a:solidFill>
                </a:uFill>
                <a:latin typeface="Arial"/>
              </a:rPr>
              <a:t>Seventh Outline Level</a:t>
            </a:r>
            <a:endParaRPr b="0" lang="id-ID"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tanhadi.blogspot.com/2009/10/paticcasamuppada.html" TargetMode="External"/><Relationship Id="rId2" Type="http://schemas.openxmlformats.org/officeDocument/2006/relationships/hyperlink" Target="file:///E:/Repo/galang23.github.io/tugas-sekolah/Agama/Khotbah%20Pertama.pptx#action?jump=previousslid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371600" y="2819520"/>
            <a:ext cx="6399360" cy="1751040"/>
          </a:xfrm>
          <a:prstGeom prst="rect">
            <a:avLst/>
          </a:prstGeom>
          <a:noFill/>
          <a:ln>
            <a:noFill/>
          </a:ln>
        </p:spPr>
        <p:style>
          <a:lnRef idx="0"/>
          <a:fillRef idx="0"/>
          <a:effectRef idx="0"/>
          <a:fontRef idx="minor"/>
        </p:style>
        <p:txBody>
          <a:bodyPr lIns="90000" rIns="90000" tIns="45000" bIns="45000"/>
          <a:p>
            <a:pPr algn="ctr">
              <a:lnSpc>
                <a:spcPct val="100000"/>
              </a:lnSpc>
            </a:pPr>
            <a:r>
              <a:rPr b="1" lang="id-ID" sz="1600" spc="239" strike="noStrike" cap="all">
                <a:solidFill>
                  <a:srgbClr val="646b86"/>
                </a:solidFill>
                <a:uFill>
                  <a:solidFill>
                    <a:srgbClr val="ffffff"/>
                  </a:solidFill>
                </a:uFill>
                <a:latin typeface="Georgia"/>
                <a:ea typeface="DejaVu Sans"/>
              </a:rPr>
              <a:t>Oleh Suwarna Adhi Galang Wicaksono</a:t>
            </a:r>
            <a:endParaRPr b="0" lang="id-ID" sz="1800" spc="-1" strike="noStrike">
              <a:solidFill>
                <a:srgbClr val="000000"/>
              </a:solidFill>
              <a:uFill>
                <a:solidFill>
                  <a:srgbClr val="ffffff"/>
                </a:solidFill>
              </a:uFill>
              <a:latin typeface="Arial"/>
            </a:endParaRPr>
          </a:p>
        </p:txBody>
      </p:sp>
      <p:sp>
        <p:nvSpPr>
          <p:cNvPr id="100" name="CustomShape 2"/>
          <p:cNvSpPr/>
          <p:nvPr/>
        </p:nvSpPr>
        <p:spPr>
          <a:xfrm>
            <a:off x="685800" y="380880"/>
            <a:ext cx="7770960" cy="1751040"/>
          </a:xfrm>
          <a:prstGeom prst="rect">
            <a:avLst/>
          </a:prstGeom>
          <a:noFill/>
          <a:ln>
            <a:noFill/>
          </a:ln>
        </p:spPr>
        <p:style>
          <a:lnRef idx="0"/>
          <a:fillRef idx="0"/>
          <a:effectRef idx="0"/>
          <a:fontRef idx="minor"/>
        </p:style>
        <p:txBody>
          <a:bodyPr lIns="90000" rIns="90000" tIns="45000" bIns="45000" anchor="b"/>
          <a:p>
            <a:r>
              <a:rPr b="0" lang="id-ID" sz="4200" spc="-1" strike="noStrike">
                <a:solidFill>
                  <a:srgbClr val="d16349"/>
                </a:solidFill>
                <a:uFill>
                  <a:solidFill>
                    <a:srgbClr val="ffffff"/>
                  </a:solidFill>
                </a:uFill>
                <a:latin typeface="Georgia"/>
                <a:ea typeface="DejaVu Sans"/>
              </a:rPr>
              <a:t>Khotbah Pertama</a:t>
            </a:r>
            <a:endParaRPr b="0" lang="id-ID" sz="1800" spc="-1" strike="noStrike">
              <a:solidFill>
                <a:srgbClr val="000000"/>
              </a:solidFill>
              <a:uFill>
                <a:solidFill>
                  <a:srgbClr val="ffffff"/>
                </a:solidFill>
              </a:uFill>
              <a:latin typeface="Arial"/>
            </a:endParaRPr>
          </a:p>
          <a:p>
            <a:pPr algn="ctr">
              <a:lnSpc>
                <a:spcPct val="100000"/>
              </a:lnSpc>
            </a:pPr>
            <a:r>
              <a:rPr b="0" lang="id-ID" sz="4200" spc="-1" strike="noStrike">
                <a:solidFill>
                  <a:srgbClr val="d16349"/>
                </a:solidFill>
                <a:uFill>
                  <a:solidFill>
                    <a:srgbClr val="ffffff"/>
                  </a:solidFill>
                </a:uFill>
                <a:latin typeface="Georgia"/>
                <a:ea typeface="DejaVu Sans"/>
              </a:rPr>
              <a:t>Sang Buddha</a:t>
            </a:r>
            <a:endParaRPr b="0" lang="id-ID" sz="1800" spc="-1" strike="noStrike">
              <a:solidFill>
                <a:srgbClr val="000000"/>
              </a:solidFill>
              <a:uFill>
                <a:solidFill>
                  <a:srgbClr val="ffffff"/>
                </a:solidFill>
              </a:uFill>
              <a:latin typeface="Arial"/>
            </a:endParaRPr>
          </a:p>
        </p:txBody>
      </p:sp>
      <p:pic>
        <p:nvPicPr>
          <p:cNvPr id="101" name="Picture 2" descr=""/>
          <p:cNvPicPr/>
          <p:nvPr/>
        </p:nvPicPr>
        <p:blipFill>
          <a:blip r:embed="rId1"/>
          <a:stretch/>
        </p:blipFill>
        <p:spPr>
          <a:xfrm>
            <a:off x="3357720" y="3561840"/>
            <a:ext cx="2856240" cy="1694160"/>
          </a:xfrm>
          <a:prstGeom prst="rect">
            <a:avLst/>
          </a:prstGeom>
          <a:ln w="9360">
            <a:noFill/>
          </a:ln>
        </p:spPr>
      </p:pic>
    </p:spTree>
  </p:cSld>
  <p:transition spd="slow">
    <p:wedg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55">
                                  <p:stCondLst>
                                    <p:cond delay="0"/>
                                  </p:stCondLst>
                                  <p:childTnLst>
                                    <p:set>
                                      <p:cBhvr>
                                        <p:cTn id="6" dur="1" fill="hold">
                                          <p:stCondLst>
                                            <p:cond delay="0"/>
                                          </p:stCondLst>
                                        </p:cTn>
                                        <p:tgtEl>
                                          <p:spTgt spid="100"/>
                                        </p:tgtEl>
                                        <p:attrNameLst>
                                          <p:attrName>style.visibility</p:attrName>
                                        </p:attrNameLst>
                                      </p:cBhvr>
                                      <p:to>
                                        <p:strVal val="visible"/>
                                      </p:to>
                                    </p:set>
                                    <p:anim calcmode="lin" valueType="str">
                                      <p:cBhvr additive="repl">
                                        <p:cTn id="7" dur="1000" fill="hold"/>
                                        <p:tgtEl>
                                          <p:spTgt spid="100"/>
                                        </p:tgtEl>
                                      </p:cBhvr>
                                      <p:tavLst>
                                        <p:tav tm="0">
                                          <p:val>
                                            <p:strVal val="width*0.70"/>
                                          </p:val>
                                        </p:tav>
                                        <p:tav tm="100000">
                                          <p:val>
                                            <p:strVal val="width"/>
                                          </p:val>
                                        </p:tav>
                                      </p:tavLst>
                                    </p:anim>
                                    <p:anim calcmode="lin" valueType="str">
                                      <p:cBhvr additive="repl">
                                        <p:cTn id="8" dur="1000" fill="hold"/>
                                        <p:tgtEl>
                                          <p:spTgt spid="100"/>
                                        </p:tgtEl>
                                      </p:cBhvr>
                                      <p:tavLst>
                                        <p:tav tm="0">
                                          <p:val>
                                            <p:strVal val="height"/>
                                          </p:val>
                                        </p:tav>
                                        <p:tav tm="100000">
                                          <p:val>
                                            <p:strVal val="height"/>
                                          </p:val>
                                        </p:tav>
                                      </p:tavLst>
                                    </p:anim>
                                    <p:animEffect filter="fade" transition="in">
                                      <p:cBhvr additive="repl">
                                        <p:cTn id="9" dur="1000"/>
                                        <p:tgtEl>
                                          <p:spTgt spid="100"/>
                                        </p:tgtEl>
                                      </p:cBhvr>
                                    </p:animEffect>
                                  </p:childTnLst>
                                </p:cTn>
                              </p:par>
                            </p:childTnLst>
                          </p:cTn>
                        </p:par>
                        <p:par>
                          <p:cTn id="10" fill="hold">
                            <p:stCondLst>
                              <p:cond delay="1000"/>
                            </p:stCondLst>
                            <p:childTnLst>
                              <p:par>
                                <p:cTn id="11" nodeType="afterEffect" fill="hold" presetClass="entr" presetID="52">
                                  <p:stCondLst>
                                    <p:cond delay="0"/>
                                  </p:stCondLst>
                                  <p:childTnLst>
                                    <p:set>
                                      <p:cBhvr>
                                        <p:cTn id="12" dur="1" fill="hold">
                                          <p:stCondLst>
                                            <p:cond delay="0"/>
                                          </p:stCondLst>
                                        </p:cTn>
                                        <p:tgtEl>
                                          <p:spTgt spid="99">
                                            <p:txEl>
                                              <p:pRg st="0" end="35"/>
                                            </p:txEl>
                                          </p:spTgt>
                                        </p:tgtEl>
                                        <p:attrNameLst>
                                          <p:attrName>style.visibility</p:attrName>
                                        </p:attrNameLst>
                                      </p:cBhvr>
                                      <p:to>
                                        <p:strVal val="visible"/>
                                      </p:to>
                                    </p:set>
                                    <p:animEffect filter="fade" transition="in">
                                      <p:cBhvr additive="repl">
                                        <p:cTn id="13" dur="1000"/>
                                        <p:tgtEl>
                                          <p:spTgt spid="99">
                                            <p:txEl>
                                              <p:pRg st="0" end="35"/>
                                            </p:txEl>
                                          </p:spTgt>
                                        </p:tgtEl>
                                      </p:cBhvr>
                                    </p:animEffect>
                                  </p:childTnLst>
                                </p:cTn>
                              </p:par>
                            </p:childTnLst>
                          </p:cTn>
                        </p:par>
                        <p:par>
                          <p:cTn id="14" fill="hold">
                            <p:stCondLst>
                              <p:cond delay="2000"/>
                            </p:stCondLst>
                            <p:childTnLst>
                              <p:par>
                                <p:cTn id="15" nodeType="afterEffect" fill="hold" presetClass="entr" presetID="2" presetSubtype="4">
                                  <p:stCondLst>
                                    <p:cond delay="0"/>
                                  </p:stCondLst>
                                  <p:childTnLst>
                                    <p:set>
                                      <p:cBhvr>
                                        <p:cTn id="16" dur="1" fill="hold">
                                          <p:stCondLst>
                                            <p:cond delay="0"/>
                                          </p:stCondLst>
                                        </p:cTn>
                                        <p:tgtEl>
                                          <p:spTgt spid="101"/>
                                        </p:tgtEl>
                                        <p:attrNameLst>
                                          <p:attrName>style.visibility</p:attrName>
                                        </p:attrNameLst>
                                      </p:cBhvr>
                                      <p:to>
                                        <p:strVal val="visible"/>
                                      </p:to>
                                    </p:set>
                                    <p:anim calcmode="lin" valueType="num">
                                      <p:cBhvr additive="repl">
                                        <p:cTn id="17" dur="500" fill="hold"/>
                                        <p:tgtEl>
                                          <p:spTgt spid="101"/>
                                        </p:tgtEl>
                                        <p:attrNameLst>
                                          <p:attrName>ppt_x</p:attrName>
                                        </p:attrNameLst>
                                      </p:cBhvr>
                                      <p:tavLst>
                                        <p:tav tm="0">
                                          <p:val>
                                            <p:strVal val="#ppt_x"/>
                                          </p:val>
                                        </p:tav>
                                        <p:tav tm="100000">
                                          <p:val>
                                            <p:strVal val="#ppt_x"/>
                                          </p:val>
                                        </p:tav>
                                      </p:tavLst>
                                    </p:anim>
                                    <p:anim calcmode="lin" valueType="num">
                                      <p:cBhvr additive="repl">
                                        <p:cTn id="1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01680" y="228600"/>
            <a:ext cx="8533080" cy="7574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id-ID" sz="3300" spc="-1" strike="noStrike">
                <a:solidFill>
                  <a:srgbClr val="7b9899"/>
                </a:solidFill>
                <a:uFill>
                  <a:solidFill>
                    <a:srgbClr val="ffffff"/>
                  </a:solidFill>
                </a:uFill>
                <a:latin typeface="Georgia"/>
                <a:ea typeface="DejaVu Sans"/>
              </a:rPr>
              <a:t>Empat Kebenaran Mulia</a:t>
            </a:r>
            <a:endParaRPr b="0" lang="id-ID" sz="1800" spc="-1" strike="noStrike">
              <a:solidFill>
                <a:srgbClr val="000000"/>
              </a:solidFill>
              <a:uFill>
                <a:solidFill>
                  <a:srgbClr val="ffffff"/>
                </a:solidFill>
              </a:uFill>
              <a:latin typeface="Arial"/>
            </a:endParaRPr>
          </a:p>
        </p:txBody>
      </p:sp>
      <p:sp>
        <p:nvSpPr>
          <p:cNvPr id="103" name="CustomShape 2"/>
          <p:cNvSpPr/>
          <p:nvPr/>
        </p:nvSpPr>
        <p:spPr>
          <a:xfrm>
            <a:off x="301680" y="1527120"/>
            <a:ext cx="8502480" cy="4570560"/>
          </a:xfrm>
          <a:prstGeom prst="rect">
            <a:avLst/>
          </a:prstGeom>
          <a:noFill/>
          <a:ln>
            <a:noFill/>
          </a:ln>
        </p:spPr>
        <p:style>
          <a:lnRef idx="0"/>
          <a:fillRef idx="0"/>
          <a:effectRef idx="0"/>
          <a:fontRef idx="minor"/>
        </p:style>
        <p:txBody>
          <a:bodyPr lIns="90000" rIns="90000" tIns="45000" bIns="45000"/>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Adalah kebenaran yang berlaku bagi siapa saja tanpa membeda-bedakan suku, ras, budaya, maupun agama. Mengakui atau tidak mengakui, suka atau tidak suka, setiap manusia mengalami dan diliputi oleh hukum kebenaran ini.</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Empat Kebenaran itu adalah:</a:t>
            </a:r>
            <a:endParaRPr b="0" lang="id-ID" sz="1800" spc="-1" strike="noStrike">
              <a:solidFill>
                <a:srgbClr val="000000"/>
              </a:solidFill>
              <a:uFill>
                <a:solidFill>
                  <a:srgbClr val="ffffff"/>
                </a:solidFill>
              </a:uFill>
              <a:latin typeface="Arial"/>
            </a:endParaRPr>
          </a:p>
          <a:p>
            <a:pPr lvl="1" marL="548640" indent="-272880">
              <a:lnSpc>
                <a:spcPct val="100000"/>
              </a:lnSpc>
              <a:buClr>
                <a:srgbClr val="ccb400"/>
              </a:buClr>
              <a:buSzPct val="70000"/>
              <a:buFont typeface="Wingdings" charset="2"/>
              <a:buChar char=""/>
            </a:pPr>
            <a:r>
              <a:rPr b="0" lang="id-ID" sz="1000" spc="-1" strike="noStrike">
                <a:solidFill>
                  <a:srgbClr val="646b86"/>
                </a:solidFill>
                <a:uFill>
                  <a:solidFill>
                    <a:srgbClr val="ffffff"/>
                  </a:solidFill>
                </a:uFill>
                <a:latin typeface="Georgia"/>
                <a:ea typeface="DejaVu Sans"/>
              </a:rPr>
              <a:t>Kebenaran tentang adanya Dukkha (Dukkha)</a:t>
            </a: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900" spc="-1" strike="noStrike">
                <a:solidFill>
                  <a:srgbClr val="000000"/>
                </a:solidFill>
                <a:uFill>
                  <a:solidFill>
                    <a:srgbClr val="ffffff"/>
                  </a:solidFill>
                </a:uFill>
                <a:latin typeface="Georgia"/>
                <a:ea typeface="DejaVu Sans"/>
              </a:rPr>
              <a:t>Berbagai bentuk penderitaan yang ada di dunia ini dapat dirangkum ke dalam tiga bagian utama atau kategori, yaitu:</a:t>
            </a: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900" spc="-1" strike="noStrike">
                <a:solidFill>
                  <a:srgbClr val="000000"/>
                </a:solidFill>
                <a:uFill>
                  <a:solidFill>
                    <a:srgbClr val="ffffff"/>
                  </a:solidFill>
                </a:uFill>
                <a:latin typeface="Georgia"/>
                <a:ea typeface="DejaVu Sans"/>
              </a:rPr>
              <a:t>Penderitaan Biasa (Dukkha-Dukkha), misalnya sakit flu, sakit perut, sakit gigi, dan sebagainya.</a:t>
            </a: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900" spc="-1" strike="noStrike">
                <a:solidFill>
                  <a:srgbClr val="000000"/>
                </a:solidFill>
                <a:uFill>
                  <a:solidFill>
                    <a:srgbClr val="ffffff"/>
                  </a:solidFill>
                </a:uFill>
                <a:latin typeface="Georgia"/>
                <a:ea typeface="DejaVu Sans"/>
              </a:rPr>
              <a:t>Penderitaan karena Perubahan (Viparinama-Dukkha), misalnya berpisah dengan yang dicintai, berkumpul dengan yang dibenci, tidak tercapai apa yang diinginkan, sedih, ratap tangis, putus asa, dan sebagainya.</a:t>
            </a: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900" spc="-1" strike="noStrike">
                <a:solidFill>
                  <a:srgbClr val="000000"/>
                </a:solidFill>
                <a:uFill>
                  <a:solidFill>
                    <a:srgbClr val="ffffff"/>
                  </a:solidFill>
                </a:uFill>
                <a:latin typeface="Georgia"/>
                <a:ea typeface="DejaVu Sans"/>
              </a:rPr>
              <a:t>Penderitaan karena memiliki Badan Jasmani (Sankhara-Dukkha), yaitu penderitaan karena kita lahir sebagai manusia, sehingga bisa mengalami sakit flu, sakit gigi, sedih, kecewa, dan sebagainya.</a:t>
            </a: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900" spc="-1" strike="noStrike">
                <a:solidFill>
                  <a:srgbClr val="000000"/>
                </a:solidFill>
                <a:uFill>
                  <a:solidFill>
                    <a:srgbClr val="ffffff"/>
                  </a:solidFill>
                </a:uFill>
                <a:latin typeface="Georgia"/>
                <a:ea typeface="DejaVu Sans"/>
              </a:rPr>
              <a:t>Lebih lanjut tentang Dukkha, dijelaskan di dalam </a:t>
            </a:r>
            <a:r>
              <a:rPr b="0" lang="id-ID" sz="900" spc="-1" strike="noStrike" u="sng">
                <a:solidFill>
                  <a:srgbClr val="0000ff"/>
                </a:solidFill>
                <a:uFill>
                  <a:solidFill>
                    <a:srgbClr val="ffffff"/>
                  </a:solidFill>
                </a:uFill>
                <a:latin typeface="Georgia"/>
                <a:ea typeface="DejaVu Sans"/>
                <a:hlinkClick r:id="rId1"/>
              </a:rPr>
              <a:t>Patticasamupada</a:t>
            </a:r>
            <a:r>
              <a:rPr b="0" lang="id-ID" sz="900" spc="-1" strike="noStrike">
                <a:solidFill>
                  <a:srgbClr val="000000"/>
                </a:solidFill>
                <a:uFill>
                  <a:solidFill>
                    <a:srgbClr val="ffffff"/>
                  </a:solidFill>
                </a:uFill>
                <a:latin typeface="Georgia"/>
                <a:ea typeface="DejaVu Sans"/>
              </a:rPr>
              <a:t> (Hukum sebab musabab yang saling berkaitan)</a:t>
            </a: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lvl="1" marL="548640" indent="-272880">
              <a:lnSpc>
                <a:spcPct val="100000"/>
              </a:lnSpc>
              <a:buClr>
                <a:srgbClr val="ccb400"/>
              </a:buClr>
              <a:buSzPct val="70000"/>
              <a:buFont typeface="Wingdings" charset="2"/>
              <a:buChar char=""/>
            </a:pPr>
            <a:r>
              <a:rPr b="0" lang="id-ID" sz="1000" spc="-1" strike="noStrike">
                <a:solidFill>
                  <a:srgbClr val="646b86"/>
                </a:solidFill>
                <a:uFill>
                  <a:solidFill>
                    <a:srgbClr val="ffffff"/>
                  </a:solidFill>
                </a:uFill>
                <a:latin typeface="Georgia"/>
                <a:ea typeface="DejaVu Sans"/>
              </a:rPr>
              <a:t>Kebenaran tentang sebab Dukkha (Dukkha Samudaya)</a:t>
            </a: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1000" spc="-1" strike="noStrike">
                <a:solidFill>
                  <a:srgbClr val="000000"/>
                </a:solidFill>
                <a:uFill>
                  <a:solidFill>
                    <a:srgbClr val="ffffff"/>
                  </a:solidFill>
                </a:uFill>
                <a:latin typeface="Georgia"/>
                <a:ea typeface="DejaVu Sans"/>
              </a:rPr>
              <a:t>Ketiga macam penderitaan di atas tentu tidak muncul begitu saja, tetapi karena ada sebab yang mendahului, BUKAN asal mula. Karena disebut dengan SEBAB, maka hal itu tidak dapat diketahui awal dan akhirnya. Sebab penderitaan itu adalah karena manusia diliputi Keserakahan, Kebencian dan Kegelapan Batin, sehingga mengakibatkan kelahiran yang berulang-ulang dari masa ke masa dari satu alam ke alam berikutnya.</a:t>
            </a:r>
            <a:endParaRPr b="0" lang="id-ID" sz="1800" spc="-1" strike="noStrike">
              <a:solidFill>
                <a:srgbClr val="000000"/>
              </a:solidFill>
              <a:uFill>
                <a:solidFill>
                  <a:srgbClr val="ffffff"/>
                </a:solidFill>
              </a:uFill>
              <a:latin typeface="Arial"/>
            </a:endParaRPr>
          </a:p>
          <a:p>
            <a:pPr lvl="1" marL="548640" indent="-272880">
              <a:lnSpc>
                <a:spcPct val="100000"/>
              </a:lnSpc>
              <a:buClr>
                <a:srgbClr val="ccb400"/>
              </a:buClr>
              <a:buSzPct val="70000"/>
              <a:buFont typeface="Wingdings" charset="2"/>
              <a:buChar char=""/>
            </a:pPr>
            <a:r>
              <a:rPr b="0" lang="id-ID" sz="1000" spc="-1" strike="noStrike">
                <a:solidFill>
                  <a:srgbClr val="646b86"/>
                </a:solidFill>
                <a:uFill>
                  <a:solidFill>
                    <a:srgbClr val="ffffff"/>
                  </a:solidFill>
                </a:uFill>
                <a:latin typeface="Georgia"/>
                <a:ea typeface="DejaVu Sans"/>
              </a:rPr>
              <a:t>Kebenaran tentang lenyapnya Dukkha (Dukkha Niroda)</a:t>
            </a: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1000" spc="-1" strike="noStrike">
                <a:solidFill>
                  <a:srgbClr val="000000"/>
                </a:solidFill>
                <a:uFill>
                  <a:solidFill>
                    <a:srgbClr val="ffffff"/>
                  </a:solidFill>
                </a:uFill>
                <a:latin typeface="Georgia"/>
                <a:ea typeface="DejaVu Sans"/>
              </a:rPr>
              <a:t>Dapat digapai setelah mencapai Nirvana, keadaan dimana seseorang telah terbebas dari segala jenis Dukkha.</a:t>
            </a:r>
            <a:endParaRPr b="0" lang="id-ID" sz="1800" spc="-1" strike="noStrike">
              <a:solidFill>
                <a:srgbClr val="000000"/>
              </a:solidFill>
              <a:uFill>
                <a:solidFill>
                  <a:srgbClr val="ffffff"/>
                </a:solidFill>
              </a:uFill>
              <a:latin typeface="Arial"/>
            </a:endParaRPr>
          </a:p>
          <a:p>
            <a:pPr lvl="1" marL="548640" indent="-272880">
              <a:lnSpc>
                <a:spcPct val="100000"/>
              </a:lnSpc>
              <a:buClr>
                <a:srgbClr val="ccb400"/>
              </a:buClr>
              <a:buSzPct val="70000"/>
              <a:buFont typeface="Wingdings" charset="2"/>
              <a:buChar char=""/>
            </a:pPr>
            <a:r>
              <a:rPr b="0" lang="id-ID" sz="1000" spc="-1" strike="noStrike">
                <a:solidFill>
                  <a:srgbClr val="646b86"/>
                </a:solidFill>
                <a:uFill>
                  <a:solidFill>
                    <a:srgbClr val="ffffff"/>
                  </a:solidFill>
                </a:uFill>
                <a:latin typeface="Georgia"/>
                <a:ea typeface="DejaVu Sans"/>
              </a:rPr>
              <a:t>Kebenaran tentang </a:t>
            </a:r>
            <a:r>
              <a:rPr b="0" lang="id-ID" sz="1000" spc="-1" strike="noStrike" u="sng">
                <a:solidFill>
                  <a:srgbClr val="0000ff"/>
                </a:solidFill>
                <a:uFill>
                  <a:solidFill>
                    <a:srgbClr val="ffffff"/>
                  </a:solidFill>
                </a:uFill>
                <a:latin typeface="Georgia"/>
                <a:ea typeface="DejaVu Sans"/>
                <a:hlinkClick r:id="rId2"/>
              </a:rPr>
              <a:t>jalan berunsur 8 menuju akhir Dukkha </a:t>
            </a:r>
            <a:r>
              <a:rPr b="0" lang="id-ID" sz="1000" spc="-1" strike="noStrike">
                <a:solidFill>
                  <a:srgbClr val="646b86"/>
                </a:solidFill>
                <a:uFill>
                  <a:solidFill>
                    <a:srgbClr val="ffffff"/>
                  </a:solidFill>
                </a:uFill>
                <a:latin typeface="Georgia"/>
                <a:ea typeface="DejaVu Sans"/>
              </a:rPr>
              <a:t>(Dukkha Nirodha Gamini Patipada Magga)</a:t>
            </a: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lvl="2" marL="822960" indent="-227160">
              <a:lnSpc>
                <a:spcPct val="100000"/>
              </a:lnSpc>
              <a:buClr>
                <a:srgbClr val="8cadae"/>
              </a:buClr>
              <a:buSzPct val="75000"/>
              <a:buFont typeface="Wingdings 2" charset="2"/>
              <a:buChar char=""/>
            </a:pPr>
            <a:r>
              <a:rPr b="0" lang="id-ID" sz="800" spc="-1" strike="noStrike">
                <a:solidFill>
                  <a:srgbClr val="000000"/>
                </a:solidFill>
                <a:uFill>
                  <a:solidFill>
                    <a:srgbClr val="ffffff"/>
                  </a:solidFill>
                </a:uFill>
                <a:latin typeface="Georgia"/>
                <a:ea typeface="DejaVu Sans"/>
              </a:rPr>
              <a:t>Dikutip dari  Wikipedia</a:t>
            </a: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p:txBody>
      </p:sp>
    </p:spTree>
  </p:cSld>
  <p:transition>
    <p:wipe dir="r"/>
  </p:transition>
  <p:timing>
    <p:tnLst>
      <p:par>
        <p:cTn id="19" dur="indefinite" restart="never" nodeType="tmRoot">
          <p:childTnLst>
            <p:seq>
              <p:cTn id="20" nodeType="mainSeq">
                <p:childTnLst>
                  <p:par>
                    <p:cTn id="21" fill="freeze">
                      <p:stCondLst>
                        <p:cond delay="0"/>
                      </p:stCondLst>
                      <p:childTnLst>
                        <p:par>
                          <p:cTn id="22" fill="freeze">
                            <p:stCondLst>
                              <p:cond delay="0"/>
                            </p:stCondLst>
                            <p:childTnLst>
                              <p:par>
                                <p:cTn id="23" nodeType="afterEffect" fill="hold" presetClass="entr" presetID="17" presetSubtype="10">
                                  <p:stCondLst>
                                    <p:cond delay="1000"/>
                                  </p:stCondLst>
                                  <p:childTnLst>
                                    <p:set>
                                      <p:cBhvr>
                                        <p:cTn id="24" dur="1" fill="hold">
                                          <p:stCondLst>
                                            <p:cond delay="0"/>
                                          </p:stCondLst>
                                        </p:cTn>
                                        <p:tgtEl>
                                          <p:spTgt spid="102"/>
                                        </p:tgtEl>
                                        <p:attrNameLst>
                                          <p:attrName>style.visibility</p:attrName>
                                        </p:attrNameLst>
                                      </p:cBhvr>
                                      <p:to>
                                        <p:strVal val="visible"/>
                                      </p:to>
                                    </p:set>
                                    <p:anim calcmode="lin" valueType="str">
                                      <p:cBhvr additive="repl">
                                        <p:cTn id="25" dur="500" fill="hold"/>
                                        <p:tgtEl>
                                          <p:spTgt spid="102"/>
                                        </p:tgtEl>
                                      </p:cBhvr>
                                      <p:tavLst>
                                        <p:tav tm="100000">
                                          <p:val>
                                            <p:strVal val="width"/>
                                          </p:val>
                                        </p:tav>
                                      </p:tavLst>
                                    </p:anim>
                                    <p:anim calcmode="lin" valueType="str">
                                      <p:cBhvr additive="repl">
                                        <p:cTn id="26" dur="500" fill="hold"/>
                                        <p:tgtEl>
                                          <p:spTgt spid="102"/>
                                        </p:tgtEl>
                                      </p:cBhvr>
                                      <p:tavLst>
                                        <p:tav tm="0">
                                          <p:val>
                                            <p:strVal val="height"/>
                                          </p:val>
                                        </p:tav>
                                        <p:tav tm="100000">
                                          <p:val>
                                            <p:strVal val="height"/>
                                          </p:val>
                                        </p:tav>
                                      </p:tavLst>
                                    </p:anim>
                                  </p:childTnLst>
                                </p:cTn>
                              </p:par>
                            </p:childTnLst>
                          </p:cTn>
                        </p:par>
                        <p:par>
                          <p:cTn id="27" fill="freeze">
                            <p:stCondLst>
                              <p:cond delay="1500"/>
                            </p:stCondLst>
                            <p:childTnLst>
                              <p:par>
                                <p:cTn id="28" nodeType="afterEffect" fill="hold" presetClass="entr" presetID="30">
                                  <p:stCondLst>
                                    <p:cond delay="500"/>
                                  </p:stCondLst>
                                  <p:childTnLst>
                                    <p:set>
                                      <p:cBhvr>
                                        <p:cTn id="29" dur="2" fill="hold">
                                          <p:stCondLst>
                                            <p:cond delay="0"/>
                                          </p:stCondLst>
                                        </p:cTn>
                                        <p:tgtEl>
                                          <p:spTgt spid="103">
                                            <p:txEl>
                                              <p:pRg st="0" end="217"/>
                                            </p:txEl>
                                          </p:spTgt>
                                        </p:tgtEl>
                                        <p:attrNameLst>
                                          <p:attrName>style.visibility</p:attrName>
                                        </p:attrNameLst>
                                      </p:cBhvr>
                                      <p:to>
                                        <p:strVal val="visible"/>
                                      </p:to>
                                    </p:set>
                                    <p:animEffect filter="fade" transition="in">
                                      <p:cBhvr additive="repl">
                                        <p:cTn id="30" dur="1600"/>
                                        <p:tgtEl>
                                          <p:spTgt spid="103">
                                            <p:txEl>
                                              <p:pRg st="0" end="217"/>
                                            </p:txEl>
                                          </p:spTgt>
                                        </p:tgtEl>
                                      </p:cBhvr>
                                    </p:animEffect>
                                    <p:anim calcmode="lin" valueType="num">
                                      <p:cBhvr additive="repl">
                                        <p:cTn id="31" dur="1600" fill="hold"/>
                                        <p:tgtEl>
                                          <p:spTgt spid="103">
                                            <p:txEl>
                                              <p:pRg st="0" end="217"/>
                                            </p:txEl>
                                          </p:spTgt>
                                        </p:tgtEl>
                                        <p:attrNameLst>
                                          <p:attrName/>
                                        </p:attrNameLst>
                                      </p:cBhvr>
                                      <p:tavLst>
                                        <p:tav tm="0">
                                          <p:val>
                                            <p:strVal val="-90"/>
                                          </p:val>
                                        </p:tav>
                                        <p:tav tm="100000">
                                          <p:val>
                                            <p:strVal val="0"/>
                                          </p:val>
                                        </p:tav>
                                      </p:tavLst>
                                    </p:anim>
                                    <p:anim calcmode="lin" valueType="num">
                                      <p:cBhvr additive="repl">
                                        <p:cTn id="32" dur="1600" fill="hold"/>
                                        <p:tgtEl>
                                          <p:spTgt spid="103">
                                            <p:txEl>
                                              <p:pRg st="0" end="217"/>
                                            </p:txEl>
                                          </p:spTgt>
                                        </p:tgtEl>
                                        <p:attrNameLst>
                                          <p:attrName>ppt_x</p:attrName>
                                        </p:attrNameLst>
                                      </p:cBhvr>
                                      <p:tavLst>
                                        <p:tav tm="0">
                                          <p:val>
                                            <p:strVal val="#ppt_x+0.4"/>
                                          </p:val>
                                        </p:tav>
                                        <p:tav tm="100000">
                                          <p:val>
                                            <p:strVal val="#ppt_x-0.05"/>
                                          </p:val>
                                        </p:tav>
                                      </p:tavLst>
                                    </p:anim>
                                    <p:anim calcmode="lin" valueType="num">
                                      <p:cBhvr additive="repl">
                                        <p:cTn id="33" dur="1600" fill="hold"/>
                                        <p:tgtEl>
                                          <p:spTgt spid="103">
                                            <p:txEl>
                                              <p:pRg st="0" end="217"/>
                                            </p:txEl>
                                          </p:spTgt>
                                        </p:tgtEl>
                                        <p:attrNameLst>
                                          <p:attrName>ppt_y</p:attrName>
                                        </p:attrNameLst>
                                      </p:cBhvr>
                                      <p:tavLst>
                                        <p:tav tm="0">
                                          <p:val>
                                            <p:strVal val="#ppt_y-0.4"/>
                                          </p:val>
                                        </p:tav>
                                        <p:tav tm="100000">
                                          <p:val>
                                            <p:strVal val="#ppt_y+0.1"/>
                                          </p:val>
                                        </p:tav>
                                      </p:tavLst>
                                    </p:anim>
                                    <p:anim calcmode="lin" valueType="num">
                                      <p:cBhvr additive="repl">
                                        <p:cTn id="34" dur="400" fill="hold">
                                          <p:stCondLst>
                                            <p:cond delay="1600"/>
                                          </p:stCondLst>
                                        </p:cTn>
                                        <p:tgtEl>
                                          <p:spTgt spid="103">
                                            <p:txEl>
                                              <p:pRg st="0" end="217"/>
                                            </p:txEl>
                                          </p:spTgt>
                                        </p:tgtEl>
                                        <p:attrNameLst>
                                          <p:attrName>ppt_x</p:attrName>
                                        </p:attrNameLst>
                                      </p:cBhvr>
                                      <p:tavLst>
                                        <p:tav tm="0">
                                          <p:val>
                                            <p:strVal val="#ppt_x-0.05"/>
                                          </p:val>
                                        </p:tav>
                                        <p:tav tm="100000">
                                          <p:val>
                                            <p:strVal val="#ppt_x"/>
                                          </p:val>
                                        </p:tav>
                                      </p:tavLst>
                                    </p:anim>
                                    <p:anim calcmode="lin" valueType="num">
                                      <p:cBhvr additive="repl">
                                        <p:cTn id="35" dur="400" fill="hold">
                                          <p:stCondLst>
                                            <p:cond delay="1600"/>
                                          </p:stCondLst>
                                        </p:cTn>
                                        <p:tgtEl>
                                          <p:spTgt spid="103">
                                            <p:txEl>
                                              <p:pRg st="0" end="217"/>
                                            </p:txEl>
                                          </p:spTgt>
                                        </p:tgtEl>
                                        <p:attrNameLst>
                                          <p:attrName>ppt_y</p:attrName>
                                        </p:attrNameLst>
                                      </p:cBhvr>
                                      <p:tavLst>
                                        <p:tav tm="0">
                                          <p:val>
                                            <p:strVal val="#ppt_y+0.1"/>
                                          </p:val>
                                        </p:tav>
                                        <p:tav tm="100000">
                                          <p:val>
                                            <p:strVal val="#ppt_y"/>
                                          </p:val>
                                        </p:tav>
                                      </p:tavLst>
                                    </p:anim>
                                  </p:childTnLst>
                                </p:cTn>
                              </p:par>
                            </p:childTnLst>
                          </p:cTn>
                        </p:par>
                        <p:par>
                          <p:cTn id="36" fill="freeze">
                            <p:stCondLst>
                              <p:cond delay="4000"/>
                            </p:stCondLst>
                            <p:childTnLst>
                              <p:par>
                                <p:cTn id="37" nodeType="afterEffect" fill="hold" presetClass="entr" presetID="30">
                                  <p:stCondLst>
                                    <p:cond delay="0"/>
                                  </p:stCondLst>
                                  <p:childTnLst>
                                    <p:set>
                                      <p:cBhvr>
                                        <p:cTn id="38" dur="1" fill="hold">
                                          <p:stCondLst>
                                            <p:cond delay="0"/>
                                          </p:stCondLst>
                                        </p:cTn>
                                        <p:tgtEl>
                                          <p:spTgt spid="103">
                                            <p:txEl>
                                              <p:pRg st="217" end="245"/>
                                            </p:txEl>
                                          </p:spTgt>
                                        </p:tgtEl>
                                        <p:attrNameLst>
                                          <p:attrName>style.visibility</p:attrName>
                                        </p:attrNameLst>
                                      </p:cBhvr>
                                      <p:to>
                                        <p:strVal val="visible"/>
                                      </p:to>
                                    </p:set>
                                    <p:animEffect filter="fade" transition="in">
                                      <p:cBhvr additive="repl">
                                        <p:cTn id="39" dur="800"/>
                                        <p:tgtEl>
                                          <p:spTgt spid="103">
                                            <p:txEl>
                                              <p:pRg st="217" end="245"/>
                                            </p:txEl>
                                          </p:spTgt>
                                        </p:tgtEl>
                                      </p:cBhvr>
                                    </p:animEffect>
                                    <p:anim calcmode="lin" valueType="num">
                                      <p:cBhvr additive="repl">
                                        <p:cTn id="40" dur="800" fill="hold"/>
                                        <p:tgtEl>
                                          <p:spTgt spid="103">
                                            <p:txEl>
                                              <p:pRg st="217" end="245"/>
                                            </p:txEl>
                                          </p:spTgt>
                                        </p:tgtEl>
                                        <p:attrNameLst>
                                          <p:attrName/>
                                        </p:attrNameLst>
                                      </p:cBhvr>
                                      <p:tavLst>
                                        <p:tav tm="0">
                                          <p:val>
                                            <p:strVal val="-90"/>
                                          </p:val>
                                        </p:tav>
                                        <p:tav tm="100000">
                                          <p:val>
                                            <p:strVal val="0"/>
                                          </p:val>
                                        </p:tav>
                                      </p:tavLst>
                                    </p:anim>
                                    <p:anim calcmode="lin" valueType="num">
                                      <p:cBhvr additive="repl">
                                        <p:cTn id="41" dur="800" fill="hold"/>
                                        <p:tgtEl>
                                          <p:spTgt spid="103">
                                            <p:txEl>
                                              <p:pRg st="217" end="245"/>
                                            </p:txEl>
                                          </p:spTgt>
                                        </p:tgtEl>
                                        <p:attrNameLst>
                                          <p:attrName>ppt_x</p:attrName>
                                        </p:attrNameLst>
                                      </p:cBhvr>
                                      <p:tavLst>
                                        <p:tav tm="0">
                                          <p:val>
                                            <p:strVal val="#ppt_x+0.4"/>
                                          </p:val>
                                        </p:tav>
                                        <p:tav tm="100000">
                                          <p:val>
                                            <p:strVal val="#ppt_x-0.05"/>
                                          </p:val>
                                        </p:tav>
                                      </p:tavLst>
                                    </p:anim>
                                    <p:anim calcmode="lin" valueType="num">
                                      <p:cBhvr additive="repl">
                                        <p:cTn id="42" dur="800" fill="hold"/>
                                        <p:tgtEl>
                                          <p:spTgt spid="103">
                                            <p:txEl>
                                              <p:pRg st="217" end="245"/>
                                            </p:txEl>
                                          </p:spTgt>
                                        </p:tgtEl>
                                        <p:attrNameLst>
                                          <p:attrName>ppt_y</p:attrName>
                                        </p:attrNameLst>
                                      </p:cBhvr>
                                      <p:tavLst>
                                        <p:tav tm="0">
                                          <p:val>
                                            <p:strVal val="#ppt_y-0.4"/>
                                          </p:val>
                                        </p:tav>
                                        <p:tav tm="100000">
                                          <p:val>
                                            <p:strVal val="#ppt_y+0.1"/>
                                          </p:val>
                                        </p:tav>
                                      </p:tavLst>
                                    </p:anim>
                                    <p:anim calcmode="lin" valueType="num">
                                      <p:cBhvr additive="repl">
                                        <p:cTn id="43" dur="200" fill="hold">
                                          <p:stCondLst>
                                            <p:cond delay="800"/>
                                          </p:stCondLst>
                                        </p:cTn>
                                        <p:tgtEl>
                                          <p:spTgt spid="103">
                                            <p:txEl>
                                              <p:pRg st="217" end="245"/>
                                            </p:txEl>
                                          </p:spTgt>
                                        </p:tgtEl>
                                        <p:attrNameLst>
                                          <p:attrName>ppt_x</p:attrName>
                                        </p:attrNameLst>
                                      </p:cBhvr>
                                      <p:tavLst>
                                        <p:tav tm="0">
                                          <p:val>
                                            <p:strVal val="#ppt_x-0.05"/>
                                          </p:val>
                                        </p:tav>
                                        <p:tav tm="100000">
                                          <p:val>
                                            <p:strVal val="#ppt_x"/>
                                          </p:val>
                                        </p:tav>
                                      </p:tavLst>
                                    </p:anim>
                                    <p:anim calcmode="lin" valueType="num">
                                      <p:cBhvr additive="repl">
                                        <p:cTn id="44" dur="200" fill="hold">
                                          <p:stCondLst>
                                            <p:cond delay="800"/>
                                          </p:stCondLst>
                                        </p:cTn>
                                        <p:tgtEl>
                                          <p:spTgt spid="103">
                                            <p:txEl>
                                              <p:pRg st="217" end="245"/>
                                            </p:txEl>
                                          </p:spTgt>
                                        </p:tgtEl>
                                        <p:attrNameLst>
                                          <p:attrName>ppt_y</p:attrName>
                                        </p:attrNameLst>
                                      </p:cBhvr>
                                      <p:tavLst>
                                        <p:tav tm="0">
                                          <p:val>
                                            <p:strVal val="#ppt_y+0.1"/>
                                          </p:val>
                                        </p:tav>
                                        <p:tav tm="100000">
                                          <p:val>
                                            <p:strVal val="#ppt_y"/>
                                          </p:val>
                                        </p:tav>
                                      </p:tavLst>
                                    </p:anim>
                                  </p:childTnLst>
                                </p:cTn>
                              </p:par>
                            </p:childTnLst>
                          </p:cTn>
                        </p:par>
                        <p:par>
                          <p:cTn id="45" fill="freeze">
                            <p:stCondLst>
                              <p:cond delay="5000"/>
                            </p:stCondLst>
                            <p:childTnLst>
                              <p:par>
                                <p:cTn id="46" nodeType="afterEffect" fill="hold" presetClass="entr" presetID="30">
                                  <p:stCondLst>
                                    <p:cond delay="1000"/>
                                  </p:stCondLst>
                                  <p:childTnLst>
                                    <p:set>
                                      <p:cBhvr>
                                        <p:cTn id="47" dur="1" fill="hold">
                                          <p:stCondLst>
                                            <p:cond delay="0"/>
                                          </p:stCondLst>
                                        </p:cTn>
                                        <p:tgtEl>
                                          <p:spTgt spid="103">
                                            <p:txEl>
                                              <p:pRg st="245" end="286"/>
                                            </p:txEl>
                                          </p:spTgt>
                                        </p:tgtEl>
                                        <p:attrNameLst>
                                          <p:attrName>style.visibility</p:attrName>
                                        </p:attrNameLst>
                                      </p:cBhvr>
                                      <p:to>
                                        <p:strVal val="visible"/>
                                      </p:to>
                                    </p:set>
                                    <p:animEffect filter="fade" transition="in">
                                      <p:cBhvr additive="repl">
                                        <p:cTn id="48" dur="800"/>
                                        <p:tgtEl>
                                          <p:spTgt spid="103">
                                            <p:txEl>
                                              <p:pRg st="245" end="286"/>
                                            </p:txEl>
                                          </p:spTgt>
                                        </p:tgtEl>
                                      </p:cBhvr>
                                    </p:animEffect>
                                    <p:anim calcmode="lin" valueType="num">
                                      <p:cBhvr additive="repl">
                                        <p:cTn id="49" dur="800" fill="hold"/>
                                        <p:tgtEl>
                                          <p:spTgt spid="103">
                                            <p:txEl>
                                              <p:pRg st="245" end="286"/>
                                            </p:txEl>
                                          </p:spTgt>
                                        </p:tgtEl>
                                        <p:attrNameLst>
                                          <p:attrName/>
                                        </p:attrNameLst>
                                      </p:cBhvr>
                                      <p:tavLst>
                                        <p:tav tm="0">
                                          <p:val>
                                            <p:strVal val="-90"/>
                                          </p:val>
                                        </p:tav>
                                        <p:tav tm="100000">
                                          <p:val>
                                            <p:strVal val="0"/>
                                          </p:val>
                                        </p:tav>
                                      </p:tavLst>
                                    </p:anim>
                                    <p:anim calcmode="lin" valueType="num">
                                      <p:cBhvr additive="repl">
                                        <p:cTn id="50" dur="800" fill="hold"/>
                                        <p:tgtEl>
                                          <p:spTgt spid="103">
                                            <p:txEl>
                                              <p:pRg st="245" end="286"/>
                                            </p:txEl>
                                          </p:spTgt>
                                        </p:tgtEl>
                                        <p:attrNameLst>
                                          <p:attrName>ppt_x</p:attrName>
                                        </p:attrNameLst>
                                      </p:cBhvr>
                                      <p:tavLst>
                                        <p:tav tm="0">
                                          <p:val>
                                            <p:strVal val="#ppt_x+0.4"/>
                                          </p:val>
                                        </p:tav>
                                        <p:tav tm="100000">
                                          <p:val>
                                            <p:strVal val="#ppt_x-0.05"/>
                                          </p:val>
                                        </p:tav>
                                      </p:tavLst>
                                    </p:anim>
                                    <p:anim calcmode="lin" valueType="num">
                                      <p:cBhvr additive="repl">
                                        <p:cTn id="51" dur="800" fill="hold"/>
                                        <p:tgtEl>
                                          <p:spTgt spid="103">
                                            <p:txEl>
                                              <p:pRg st="245" end="286"/>
                                            </p:txEl>
                                          </p:spTgt>
                                        </p:tgtEl>
                                        <p:attrNameLst>
                                          <p:attrName>ppt_y</p:attrName>
                                        </p:attrNameLst>
                                      </p:cBhvr>
                                      <p:tavLst>
                                        <p:tav tm="0">
                                          <p:val>
                                            <p:strVal val="#ppt_y-0.4"/>
                                          </p:val>
                                        </p:tav>
                                        <p:tav tm="100000">
                                          <p:val>
                                            <p:strVal val="#ppt_y+0.1"/>
                                          </p:val>
                                        </p:tav>
                                      </p:tavLst>
                                    </p:anim>
                                    <p:anim calcmode="lin" valueType="num">
                                      <p:cBhvr additive="repl">
                                        <p:cTn id="52" dur="200" fill="hold">
                                          <p:stCondLst>
                                            <p:cond delay="800"/>
                                          </p:stCondLst>
                                        </p:cTn>
                                        <p:tgtEl>
                                          <p:spTgt spid="103">
                                            <p:txEl>
                                              <p:pRg st="245" end="286"/>
                                            </p:txEl>
                                          </p:spTgt>
                                        </p:tgtEl>
                                        <p:attrNameLst>
                                          <p:attrName>ppt_x</p:attrName>
                                        </p:attrNameLst>
                                      </p:cBhvr>
                                      <p:tavLst>
                                        <p:tav tm="0">
                                          <p:val>
                                            <p:strVal val="#ppt_x-0.05"/>
                                          </p:val>
                                        </p:tav>
                                        <p:tav tm="100000">
                                          <p:val>
                                            <p:strVal val="#ppt_x"/>
                                          </p:val>
                                        </p:tav>
                                      </p:tavLst>
                                    </p:anim>
                                    <p:anim calcmode="lin" valueType="num">
                                      <p:cBhvr additive="repl">
                                        <p:cTn id="53" dur="200" fill="hold">
                                          <p:stCondLst>
                                            <p:cond delay="800"/>
                                          </p:stCondLst>
                                        </p:cTn>
                                        <p:tgtEl>
                                          <p:spTgt spid="103">
                                            <p:txEl>
                                              <p:pRg st="245" end="286"/>
                                            </p:txEl>
                                          </p:spTgt>
                                        </p:tgtEl>
                                        <p:attrNameLst>
                                          <p:attrName>ppt_y</p:attrName>
                                        </p:attrNameLst>
                                      </p:cBhvr>
                                      <p:tavLst>
                                        <p:tav tm="0">
                                          <p:val>
                                            <p:strVal val="#ppt_y+0.1"/>
                                          </p:val>
                                        </p:tav>
                                        <p:tav tm="100000">
                                          <p:val>
                                            <p:strVal val="#ppt_y"/>
                                          </p:val>
                                        </p:tav>
                                      </p:tavLst>
                                    </p:anim>
                                  </p:childTnLst>
                                </p:cTn>
                              </p:par>
                            </p:childTnLst>
                          </p:cTn>
                        </p:par>
                        <p:par>
                          <p:cTn id="54" fill="freeze">
                            <p:stCondLst>
                              <p:cond delay="7000"/>
                            </p:stCondLst>
                            <p:childTnLst>
                              <p:par>
                                <p:cTn id="55" nodeType="afterEffect" fill="hold" presetClass="entr" presetID="37">
                                  <p:stCondLst>
                                    <p:cond delay="1000"/>
                                  </p:stCondLst>
                                  <p:childTnLst>
                                    <p:set>
                                      <p:cBhvr>
                                        <p:cTn id="56" dur="1" fill="hold">
                                          <p:stCondLst>
                                            <p:cond delay="0"/>
                                          </p:stCondLst>
                                        </p:cTn>
                                        <p:tgtEl>
                                          <p:spTgt spid="103">
                                            <p:txEl>
                                              <p:pRg st="286" end="401"/>
                                            </p:txEl>
                                          </p:spTgt>
                                        </p:tgtEl>
                                        <p:attrNameLst>
                                          <p:attrName>style.visibility</p:attrName>
                                        </p:attrNameLst>
                                      </p:cBhvr>
                                      <p:to>
                                        <p:strVal val="visible"/>
                                      </p:to>
                                    </p:set>
                                    <p:animEffect filter="fade" transition="in">
                                      <p:cBhvr additive="repl">
                                        <p:cTn id="57" dur="1000"/>
                                        <p:tgtEl>
                                          <p:spTgt spid="103">
                                            <p:txEl>
                                              <p:pRg st="286" end="401"/>
                                            </p:txEl>
                                          </p:spTgt>
                                        </p:tgtEl>
                                      </p:cBhvr>
                                    </p:animEffect>
                                    <p:anim calcmode="lin" valueType="num">
                                      <p:cBhvr additive="repl">
                                        <p:cTn id="58" dur="1000" fill="hold"/>
                                        <p:tgtEl>
                                          <p:spTgt spid="103">
                                            <p:txEl>
                                              <p:pRg st="286" end="401"/>
                                            </p:txEl>
                                          </p:spTgt>
                                        </p:tgtEl>
                                        <p:attrNameLst>
                                          <p:attrName>ppt_x</p:attrName>
                                        </p:attrNameLst>
                                      </p:cBhvr>
                                      <p:tavLst>
                                        <p:tav tm="0">
                                          <p:val>
                                            <p:strVal val="#ppt_x"/>
                                          </p:val>
                                        </p:tav>
                                        <p:tav tm="100000">
                                          <p:val>
                                            <p:strVal val="#ppt_x"/>
                                          </p:val>
                                        </p:tav>
                                      </p:tavLst>
                                    </p:anim>
                                    <p:anim calcmode="lin" valueType="num">
                                      <p:cBhvr additive="repl">
                                        <p:cTn id="59" dur="900" fill="hold"/>
                                        <p:tgtEl>
                                          <p:spTgt spid="103">
                                            <p:txEl>
                                              <p:pRg st="286" end="401"/>
                                            </p:txEl>
                                          </p:spTgt>
                                        </p:tgtEl>
                                        <p:attrNameLst>
                                          <p:attrName>ppt_y</p:attrName>
                                        </p:attrNameLst>
                                      </p:cBhvr>
                                      <p:tavLst>
                                        <p:tav tm="0">
                                          <p:val>
                                            <p:strVal val="#ppt_y+1"/>
                                          </p:val>
                                        </p:tav>
                                        <p:tav tm="100000">
                                          <p:val>
                                            <p:strVal val="#ppt_y-.03"/>
                                          </p:val>
                                        </p:tav>
                                      </p:tavLst>
                                    </p:anim>
                                    <p:anim calcmode="lin" valueType="num">
                                      <p:cBhvr additive="repl">
                                        <p:cTn id="60" dur="100" fill="hold">
                                          <p:stCondLst>
                                            <p:cond delay="900"/>
                                          </p:stCondLst>
                                        </p:cTn>
                                        <p:tgtEl>
                                          <p:spTgt spid="103">
                                            <p:txEl>
                                              <p:pRg st="286" end="401"/>
                                            </p:txEl>
                                          </p:spTgt>
                                        </p:tgtEl>
                                        <p:attrNameLst>
                                          <p:attrName>ppt_y</p:attrName>
                                        </p:attrNameLst>
                                      </p:cBhvr>
                                      <p:tavLst>
                                        <p:tav tm="0">
                                          <p:val>
                                            <p:strVal val="#ppt_y-.03"/>
                                          </p:val>
                                        </p:tav>
                                        <p:tav tm="100000">
                                          <p:val>
                                            <p:strVal val="#ppt_y"/>
                                          </p:val>
                                        </p:tav>
                                      </p:tavLst>
                                    </p:anim>
                                  </p:childTnLst>
                                </p:cTn>
                              </p:par>
                            </p:childTnLst>
                          </p:cTn>
                        </p:par>
                        <p:par>
                          <p:cTn id="61" fill="freeze">
                            <p:stCondLst>
                              <p:cond delay="9000"/>
                            </p:stCondLst>
                            <p:childTnLst>
                              <p:par>
                                <p:cTn id="62" nodeType="afterEffect" fill="hold" presetClass="entr" presetID="37">
                                  <p:stCondLst>
                                    <p:cond delay="1800"/>
                                  </p:stCondLst>
                                  <p:childTnLst>
                                    <p:set>
                                      <p:cBhvr>
                                        <p:cTn id="63" dur="1" fill="hold">
                                          <p:stCondLst>
                                            <p:cond delay="0"/>
                                          </p:stCondLst>
                                        </p:cTn>
                                        <p:tgtEl>
                                          <p:spTgt spid="103">
                                            <p:txEl>
                                              <p:pRg st="401" end="497"/>
                                            </p:txEl>
                                          </p:spTgt>
                                        </p:tgtEl>
                                        <p:attrNameLst>
                                          <p:attrName>style.visibility</p:attrName>
                                        </p:attrNameLst>
                                      </p:cBhvr>
                                      <p:to>
                                        <p:strVal val="visible"/>
                                      </p:to>
                                    </p:set>
                                    <p:animEffect filter="fade" transition="in">
                                      <p:cBhvr additive="repl">
                                        <p:cTn id="64" dur="1000"/>
                                        <p:tgtEl>
                                          <p:spTgt spid="103">
                                            <p:txEl>
                                              <p:pRg st="401" end="497"/>
                                            </p:txEl>
                                          </p:spTgt>
                                        </p:tgtEl>
                                      </p:cBhvr>
                                    </p:animEffect>
                                    <p:anim calcmode="lin" valueType="num">
                                      <p:cBhvr additive="repl">
                                        <p:cTn id="65" dur="1000" fill="hold"/>
                                        <p:tgtEl>
                                          <p:spTgt spid="103">
                                            <p:txEl>
                                              <p:pRg st="401" end="497"/>
                                            </p:txEl>
                                          </p:spTgt>
                                        </p:tgtEl>
                                        <p:attrNameLst>
                                          <p:attrName>ppt_x</p:attrName>
                                        </p:attrNameLst>
                                      </p:cBhvr>
                                      <p:tavLst>
                                        <p:tav tm="0">
                                          <p:val>
                                            <p:strVal val="#ppt_x"/>
                                          </p:val>
                                        </p:tav>
                                        <p:tav tm="100000">
                                          <p:val>
                                            <p:strVal val="#ppt_x"/>
                                          </p:val>
                                        </p:tav>
                                      </p:tavLst>
                                    </p:anim>
                                    <p:anim calcmode="lin" valueType="num">
                                      <p:cBhvr additive="repl">
                                        <p:cTn id="66" dur="900" fill="hold"/>
                                        <p:tgtEl>
                                          <p:spTgt spid="103">
                                            <p:txEl>
                                              <p:pRg st="401" end="497"/>
                                            </p:txEl>
                                          </p:spTgt>
                                        </p:tgtEl>
                                        <p:attrNameLst>
                                          <p:attrName>ppt_y</p:attrName>
                                        </p:attrNameLst>
                                      </p:cBhvr>
                                      <p:tavLst>
                                        <p:tav tm="0">
                                          <p:val>
                                            <p:strVal val="#ppt_y+1"/>
                                          </p:val>
                                        </p:tav>
                                        <p:tav tm="100000">
                                          <p:val>
                                            <p:strVal val="#ppt_y-.03"/>
                                          </p:val>
                                        </p:tav>
                                      </p:tavLst>
                                    </p:anim>
                                    <p:anim calcmode="lin" valueType="num">
                                      <p:cBhvr additive="repl">
                                        <p:cTn id="67" dur="100" fill="hold">
                                          <p:stCondLst>
                                            <p:cond delay="900"/>
                                          </p:stCondLst>
                                        </p:cTn>
                                        <p:tgtEl>
                                          <p:spTgt spid="103">
                                            <p:txEl>
                                              <p:pRg st="401" end="497"/>
                                            </p:txEl>
                                          </p:spTgt>
                                        </p:tgtEl>
                                        <p:attrNameLst>
                                          <p:attrName>ppt_y</p:attrName>
                                        </p:attrNameLst>
                                      </p:cBhvr>
                                      <p:tavLst>
                                        <p:tav tm="0">
                                          <p:val>
                                            <p:strVal val="#ppt_y-.03"/>
                                          </p:val>
                                        </p:tav>
                                        <p:tav tm="100000">
                                          <p:val>
                                            <p:strVal val="#ppt_y"/>
                                          </p:val>
                                        </p:tav>
                                      </p:tavLst>
                                    </p:anim>
                                  </p:childTnLst>
                                </p:cTn>
                              </p:par>
                            </p:childTnLst>
                          </p:cTn>
                        </p:par>
                        <p:par>
                          <p:cTn id="68" fill="freeze">
                            <p:stCondLst>
                              <p:cond delay="11800"/>
                            </p:stCondLst>
                            <p:childTnLst>
                              <p:par>
                                <p:cTn id="69" nodeType="afterEffect" fill="hold" presetClass="entr" presetID="37">
                                  <p:stCondLst>
                                    <p:cond delay="1800"/>
                                  </p:stCondLst>
                                  <p:childTnLst>
                                    <p:set>
                                      <p:cBhvr>
                                        <p:cTn id="70" dur="1" fill="hold">
                                          <p:stCondLst>
                                            <p:cond delay="0"/>
                                          </p:stCondLst>
                                        </p:cTn>
                                        <p:tgtEl>
                                          <p:spTgt spid="103">
                                            <p:txEl>
                                              <p:pRg st="497" end="702"/>
                                            </p:txEl>
                                          </p:spTgt>
                                        </p:tgtEl>
                                        <p:attrNameLst>
                                          <p:attrName>style.visibility</p:attrName>
                                        </p:attrNameLst>
                                      </p:cBhvr>
                                      <p:to>
                                        <p:strVal val="visible"/>
                                      </p:to>
                                    </p:set>
                                    <p:animEffect filter="fade" transition="in">
                                      <p:cBhvr additive="repl">
                                        <p:cTn id="71" dur="1000"/>
                                        <p:tgtEl>
                                          <p:spTgt spid="103">
                                            <p:txEl>
                                              <p:pRg st="497" end="702"/>
                                            </p:txEl>
                                          </p:spTgt>
                                        </p:tgtEl>
                                      </p:cBhvr>
                                    </p:animEffect>
                                    <p:anim calcmode="lin" valueType="num">
                                      <p:cBhvr additive="repl">
                                        <p:cTn id="72" dur="1000" fill="hold"/>
                                        <p:tgtEl>
                                          <p:spTgt spid="103">
                                            <p:txEl>
                                              <p:pRg st="497" end="702"/>
                                            </p:txEl>
                                          </p:spTgt>
                                        </p:tgtEl>
                                        <p:attrNameLst>
                                          <p:attrName>ppt_x</p:attrName>
                                        </p:attrNameLst>
                                      </p:cBhvr>
                                      <p:tavLst>
                                        <p:tav tm="0">
                                          <p:val>
                                            <p:strVal val="#ppt_x"/>
                                          </p:val>
                                        </p:tav>
                                        <p:tav tm="100000">
                                          <p:val>
                                            <p:strVal val="#ppt_x"/>
                                          </p:val>
                                        </p:tav>
                                      </p:tavLst>
                                    </p:anim>
                                    <p:anim calcmode="lin" valueType="num">
                                      <p:cBhvr additive="repl">
                                        <p:cTn id="73" dur="900" fill="hold"/>
                                        <p:tgtEl>
                                          <p:spTgt spid="103">
                                            <p:txEl>
                                              <p:pRg st="497" end="702"/>
                                            </p:txEl>
                                          </p:spTgt>
                                        </p:tgtEl>
                                        <p:attrNameLst>
                                          <p:attrName>ppt_y</p:attrName>
                                        </p:attrNameLst>
                                      </p:cBhvr>
                                      <p:tavLst>
                                        <p:tav tm="0">
                                          <p:val>
                                            <p:strVal val="#ppt_y+1"/>
                                          </p:val>
                                        </p:tav>
                                        <p:tav tm="100000">
                                          <p:val>
                                            <p:strVal val="#ppt_y-.03"/>
                                          </p:val>
                                        </p:tav>
                                      </p:tavLst>
                                    </p:anim>
                                    <p:anim calcmode="lin" valueType="num">
                                      <p:cBhvr additive="repl">
                                        <p:cTn id="74" dur="100" fill="hold">
                                          <p:stCondLst>
                                            <p:cond delay="900"/>
                                          </p:stCondLst>
                                        </p:cTn>
                                        <p:tgtEl>
                                          <p:spTgt spid="103">
                                            <p:txEl>
                                              <p:pRg st="497" end="702"/>
                                            </p:txEl>
                                          </p:spTgt>
                                        </p:tgtEl>
                                        <p:attrNameLst>
                                          <p:attrName>ppt_y</p:attrName>
                                        </p:attrNameLst>
                                      </p:cBhvr>
                                      <p:tavLst>
                                        <p:tav tm="0">
                                          <p:val>
                                            <p:strVal val="#ppt_y-.03"/>
                                          </p:val>
                                        </p:tav>
                                        <p:tav tm="100000">
                                          <p:val>
                                            <p:strVal val="#ppt_y"/>
                                          </p:val>
                                        </p:tav>
                                      </p:tavLst>
                                    </p:anim>
                                  </p:childTnLst>
                                </p:cTn>
                              </p:par>
                            </p:childTnLst>
                          </p:cTn>
                        </p:par>
                        <p:par>
                          <p:cTn id="75" fill="freeze">
                            <p:stCondLst>
                              <p:cond delay="14600"/>
                            </p:stCondLst>
                            <p:childTnLst>
                              <p:par>
                                <p:cTn id="76" nodeType="afterEffect" fill="hold" presetClass="entr" presetID="48">
                                  <p:stCondLst>
                                    <p:cond delay="3000"/>
                                  </p:stCondLst>
                                  <p:childTnLst>
                                    <p:set>
                                      <p:cBhvr>
                                        <p:cTn id="77" dur="1" fill="hold">
                                          <p:stCondLst>
                                            <p:cond delay="0"/>
                                          </p:stCondLst>
                                        </p:cTn>
                                        <p:tgtEl>
                                          <p:spTgt spid="103">
                                            <p:txEl>
                                              <p:pRg st="702" end="894"/>
                                            </p:txEl>
                                          </p:spTgt>
                                        </p:tgtEl>
                                        <p:attrNameLst>
                                          <p:attrName>style.visibility</p:attrName>
                                        </p:attrNameLst>
                                      </p:cBhvr>
                                      <p:to>
                                        <p:strVal val="visible"/>
                                      </p:to>
                                    </p:set>
                                    <p:anim calcmode="lin" valueType="num">
                                      <p:cBhvr additive="repl">
                                        <p:cTn id="78" dur="1000" fill="hold"/>
                                        <p:tgtEl>
                                          <p:spTgt spid="103">
                                            <p:txEl>
                                              <p:pRg st="702" end="894"/>
                                            </p:txEl>
                                          </p:spTgt>
                                        </p:tgtEl>
                                        <p:attrNameLst>
                                          <p:attrName/>
                                        </p:attrNameLst>
                                      </p:cBhvr>
                                      <p:tavLst>
                                        <p:tav tm="0">
                                          <p:val>
                                            <p:strVal val="90"/>
                                          </p:val>
                                        </p:tav>
                                        <p:tav tm="80000">
                                          <p:val>
                                            <p:strVal val="90"/>
                                          </p:val>
                                        </p:tav>
                                        <p:tav tm="80000">
                                          <p:val>
                                            <p:strVal val="90"/>
                                          </p:val>
                                        </p:tav>
                                        <p:tav tm="100000">
                                          <p:val>
                                            <p:strVal val="0"/>
                                          </p:val>
                                        </p:tav>
                                      </p:tavLst>
                                    </p:anim>
                                    <p:anim calcmode="lin" valueType="num">
                                      <p:cBhvr additive="repl">
                                        <p:cTn id="79" dur="1000" fill="hold"/>
                                        <p:tgtEl>
                                          <p:spTgt spid="103">
                                            <p:txEl>
                                              <p:pRg st="702" end="894"/>
                                            </p:txEl>
                                          </p:spTgt>
                                        </p:tgtEl>
                                        <p:attrNameLst>
                                          <p:attrName>ppt_x</p:attrName>
                                        </p:attrNameLst>
                                      </p:cBhvr>
                                      <p:tavLst>
                                        <p:tav tm="0">
                                          <p:val>
                                            <p:strVal val="-1"/>
                                          </p:val>
                                        </p:tav>
                                        <p:tav tm="50000">
                                          <p:val>
                                            <p:strVal val="0.949999988079071"/>
                                          </p:val>
                                        </p:tav>
                                        <p:tav tm="100000">
                                          <p:val>
                                            <p:strVal val="#ppt_x"/>
                                          </p:val>
                                        </p:tav>
                                      </p:tavLst>
                                    </p:anim>
                                    <p:anim calcmode="lin" valueType="num">
                                      <p:cBhvr additive="repl">
                                        <p:cTn id="80" dur="1000" fill="hold"/>
                                        <p:tgtEl>
                                          <p:spTgt spid="103">
                                            <p:txEl>
                                              <p:pRg st="702" end="894"/>
                                            </p:txEl>
                                          </p:spTgt>
                                        </p:tgtEl>
                                        <p:attrNameLst>
                                          <p:attrName>ppt_y</p:attrName>
                                        </p:attrNameLst>
                                      </p:cBhvr>
                                      <p:tavLst>
                                        <p:tav tm="0">
                                          <p:val>
                                            <p:strVal val="#ppt_y"/>
                                          </p:val>
                                        </p:tav>
                                        <p:tav tm="100000">
                                          <p:val>
                                            <p:strVal val="#ppt_y"/>
                                          </p:val>
                                        </p:tav>
                                      </p:tavLst>
                                    </p:anim>
                                    <p:animEffect filter="fade" transition="in">
                                      <p:cBhvr additive="repl">
                                        <p:cTn id="81" dur="1000"/>
                                        <p:tgtEl>
                                          <p:spTgt spid="103">
                                            <p:txEl>
                                              <p:pRg st="702" end="894"/>
                                            </p:txEl>
                                          </p:spTgt>
                                        </p:tgtEl>
                                      </p:cBhvr>
                                    </p:animEffect>
                                  </p:childTnLst>
                                </p:cTn>
                              </p:par>
                            </p:childTnLst>
                          </p:cTn>
                        </p:par>
                        <p:par>
                          <p:cTn id="82" fill="freeze">
                            <p:stCondLst>
                              <p:cond delay="18600"/>
                            </p:stCondLst>
                            <p:childTnLst>
                              <p:par>
                                <p:cTn id="83" nodeType="afterEffect" fill="hold" presetClass="entr" presetID="4" presetSubtype="16">
                                  <p:stCondLst>
                                    <p:cond delay="2000"/>
                                  </p:stCondLst>
                                  <p:childTnLst>
                                    <p:set>
                                      <p:cBhvr>
                                        <p:cTn id="84" dur="1" fill="hold">
                                          <p:stCondLst>
                                            <p:cond delay="0"/>
                                          </p:stCondLst>
                                        </p:cTn>
                                        <p:tgtEl>
                                          <p:spTgt spid="103">
                                            <p:txEl>
                                              <p:pRg st="894" end="1003"/>
                                            </p:txEl>
                                          </p:spTgt>
                                        </p:tgtEl>
                                        <p:attrNameLst>
                                          <p:attrName>style.visibility</p:attrName>
                                        </p:attrNameLst>
                                      </p:cBhvr>
                                      <p:to>
                                        <p:strVal val="visible"/>
                                      </p:to>
                                    </p:set>
                                    <p:animEffect filter="box(in)" transition="out">
                                      <p:cBhvr additive="repl">
                                        <p:cTn id="85" dur="500"/>
                                        <p:tgtEl>
                                          <p:spTgt spid="103">
                                            <p:txEl>
                                              <p:pRg st="894" end="1003"/>
                                            </p:txEl>
                                          </p:spTgt>
                                        </p:tgtEl>
                                      </p:cBhvr>
                                    </p:animEffect>
                                  </p:childTnLst>
                                </p:cTn>
                              </p:par>
                            </p:childTnLst>
                          </p:cTn>
                        </p:par>
                        <p:par>
                          <p:cTn id="86" fill="freeze">
                            <p:stCondLst>
                              <p:cond delay="21100"/>
                            </p:stCondLst>
                            <p:childTnLst>
                              <p:par>
                                <p:cTn id="87" nodeType="afterEffect" fill="hold" presetClass="entr" presetID="2" presetSubtype="4">
                                  <p:stCondLst>
                                    <p:cond delay="1000"/>
                                  </p:stCondLst>
                                  <p:childTnLst>
                                    <p:set>
                                      <p:cBhvr>
                                        <p:cTn id="88" dur="2" fill="hold">
                                          <p:stCondLst>
                                            <p:cond delay="0"/>
                                          </p:stCondLst>
                                        </p:cTn>
                                        <p:tgtEl>
                                          <p:spTgt spid="103">
                                            <p:txEl>
                                              <p:pRg st="1004" end="1053"/>
                                            </p:txEl>
                                          </p:spTgt>
                                        </p:tgtEl>
                                        <p:attrNameLst>
                                          <p:attrName>style.visibility</p:attrName>
                                        </p:attrNameLst>
                                      </p:cBhvr>
                                      <p:to>
                                        <p:strVal val="visible"/>
                                      </p:to>
                                    </p:set>
                                    <p:anim calcmode="lin" valueType="num">
                                      <p:cBhvr additive="repl">
                                        <p:cTn id="89" dur="1000" fill="hold"/>
                                        <p:tgtEl>
                                          <p:spTgt spid="103">
                                            <p:txEl>
                                              <p:pRg st="1004" end="1053"/>
                                            </p:txEl>
                                          </p:spTgt>
                                        </p:tgtEl>
                                        <p:attrNameLst>
                                          <p:attrName>ppt_x</p:attrName>
                                        </p:attrNameLst>
                                      </p:cBhvr>
                                      <p:tavLst>
                                        <p:tav tm="0">
                                          <p:val>
                                            <p:strVal val="#ppt_x"/>
                                          </p:val>
                                        </p:tav>
                                        <p:tav tm="100000">
                                          <p:val>
                                            <p:strVal val="#ppt_x"/>
                                          </p:val>
                                        </p:tav>
                                      </p:tavLst>
                                    </p:anim>
                                    <p:anim calcmode="lin" valueType="num">
                                      <p:cBhvr additive="repl">
                                        <p:cTn id="90" dur="1000" fill="hold"/>
                                        <p:tgtEl>
                                          <p:spTgt spid="103">
                                            <p:txEl>
                                              <p:pRg st="1004" end="1053"/>
                                            </p:txEl>
                                          </p:spTgt>
                                        </p:tgtEl>
                                        <p:attrNameLst>
                                          <p:attrName>ppt_y</p:attrName>
                                        </p:attrNameLst>
                                      </p:cBhvr>
                                      <p:tavLst>
                                        <p:tav tm="0">
                                          <p:val>
                                            <p:strVal val="1+#ppt_h/2"/>
                                          </p:val>
                                        </p:tav>
                                        <p:tav tm="100000">
                                          <p:val>
                                            <p:strVal val="#ppt_y"/>
                                          </p:val>
                                        </p:tav>
                                      </p:tavLst>
                                    </p:anim>
                                  </p:childTnLst>
                                </p:cTn>
                              </p:par>
                            </p:childTnLst>
                          </p:cTn>
                        </p:par>
                        <p:par>
                          <p:cTn id="91" fill="freeze">
                            <p:stCondLst>
                              <p:cond delay="23100"/>
                            </p:stCondLst>
                            <p:childTnLst>
                              <p:par>
                                <p:cTn id="92" nodeType="afterEffect" fill="hold" presetClass="entr" presetID="55">
                                  <p:stCondLst>
                                    <p:cond delay="1000"/>
                                  </p:stCondLst>
                                  <p:childTnLst>
                                    <p:set>
                                      <p:cBhvr>
                                        <p:cTn id="93" dur="1" fill="hold">
                                          <p:stCondLst>
                                            <p:cond delay="0"/>
                                          </p:stCondLst>
                                        </p:cTn>
                                        <p:tgtEl>
                                          <p:spTgt spid="103">
                                            <p:txEl>
                                              <p:pRg st="1053" end="1462"/>
                                            </p:txEl>
                                          </p:spTgt>
                                        </p:tgtEl>
                                        <p:attrNameLst>
                                          <p:attrName>style.visibility</p:attrName>
                                        </p:attrNameLst>
                                      </p:cBhvr>
                                      <p:to>
                                        <p:strVal val="visible"/>
                                      </p:to>
                                    </p:set>
                                    <p:anim calcmode="lin" valueType="num">
                                      <p:cBhvr additive="repl">
                                        <p:cTn id="94" dur="1000" fill="hold"/>
                                        <p:tgtEl>
                                          <p:spTgt spid="103">
                                            <p:txEl>
                                              <p:pRg st="1053" end="1462"/>
                                            </p:txEl>
                                          </p:spTgt>
                                        </p:tgtEl>
                                        <p:attrNameLst>
                                          <p:attrName/>
                                        </p:attrNameLst>
                                      </p:cBhvr>
                                      <p:tavLst>
                                        <p:tav tm="0">
                                          <p:val>
                                            <p:strVal val="#ppt_w*0.70"/>
                                          </p:val>
                                        </p:tav>
                                        <p:tav tm="100000">
                                          <p:val>
                                            <p:strVal val="#ppt_w"/>
                                          </p:val>
                                        </p:tav>
                                      </p:tavLst>
                                    </p:anim>
                                    <p:anim calcmode="lin" valueType="num">
                                      <p:cBhvr additive="repl">
                                        <p:cTn id="95" dur="1000" fill="hold"/>
                                        <p:tgtEl>
                                          <p:spTgt spid="103">
                                            <p:txEl>
                                              <p:pRg st="1053" end="1462"/>
                                            </p:txEl>
                                          </p:spTgt>
                                        </p:tgtEl>
                                        <p:attrNameLst>
                                          <p:attrName/>
                                        </p:attrNameLst>
                                      </p:cBhvr>
                                      <p:tavLst>
                                        <p:tav tm="0">
                                          <p:val>
                                            <p:strVal val="#ppt_h"/>
                                          </p:val>
                                        </p:tav>
                                        <p:tav tm="100000">
                                          <p:val>
                                            <p:strVal val="#ppt_h"/>
                                          </p:val>
                                        </p:tav>
                                      </p:tavLst>
                                    </p:anim>
                                    <p:animEffect filter="fade" transition="in">
                                      <p:cBhvr additive="repl">
                                        <p:cTn id="96" dur="1000"/>
                                        <p:tgtEl>
                                          <p:spTgt spid="103">
                                            <p:txEl>
                                              <p:pRg st="1053" end="1462"/>
                                            </p:txEl>
                                          </p:spTgt>
                                        </p:tgtEl>
                                      </p:cBhvr>
                                    </p:animEffect>
                                  </p:childTnLst>
                                </p:cTn>
                              </p:par>
                            </p:childTnLst>
                          </p:cTn>
                        </p:par>
                        <p:par>
                          <p:cTn id="97" fill="freeze">
                            <p:stCondLst>
                              <p:cond delay="25100"/>
                            </p:stCondLst>
                            <p:childTnLst>
                              <p:par>
                                <p:cTn id="98" nodeType="afterEffect" fill="hold" presetClass="entr" presetID="14" presetSubtype="10">
                                  <p:stCondLst>
                                    <p:cond delay="0"/>
                                  </p:stCondLst>
                                  <p:childTnLst>
                                    <p:set>
                                      <p:cBhvr>
                                        <p:cTn id="99" dur="2" fill="hold">
                                          <p:stCondLst>
                                            <p:cond delay="0"/>
                                          </p:stCondLst>
                                        </p:cTn>
                                        <p:tgtEl>
                                          <p:spTgt spid="103">
                                            <p:txEl>
                                              <p:pRg st="1462" end="1513"/>
                                            </p:txEl>
                                          </p:spTgt>
                                        </p:tgtEl>
                                        <p:attrNameLst>
                                          <p:attrName>style.visibility</p:attrName>
                                        </p:attrNameLst>
                                      </p:cBhvr>
                                      <p:to>
                                        <p:strVal val="visible"/>
                                      </p:to>
                                    </p:set>
                                    <p:animEffect filter="randombar(horizontal)" transition="in">
                                      <p:cBhvr additive="repl">
                                        <p:cTn id="100" dur="1000"/>
                                        <p:tgtEl>
                                          <p:spTgt spid="103">
                                            <p:txEl>
                                              <p:pRg st="1462" end="1513"/>
                                            </p:txEl>
                                          </p:spTgt>
                                        </p:tgtEl>
                                      </p:cBhvr>
                                    </p:animEffect>
                                  </p:childTnLst>
                                </p:cTn>
                              </p:par>
                            </p:childTnLst>
                          </p:cTn>
                        </p:par>
                        <p:par>
                          <p:cTn id="101" fill="freeze">
                            <p:stCondLst>
                              <p:cond delay="26100"/>
                            </p:stCondLst>
                            <p:childTnLst>
                              <p:par>
                                <p:cTn id="102" nodeType="afterEffect" fill="hold" presetClass="entr" presetID="7" presetSubtype="4">
                                  <p:stCondLst>
                                    <p:cond delay="0"/>
                                  </p:stCondLst>
                                  <p:childTnLst>
                                    <p:set>
                                      <p:cBhvr>
                                        <p:cTn id="103" dur="1" fill="hold">
                                          <p:stCondLst>
                                            <p:cond delay="0"/>
                                          </p:stCondLst>
                                        </p:cTn>
                                        <p:tgtEl>
                                          <p:spTgt spid="103">
                                            <p:txEl>
                                              <p:pRg st="1513" end="1619"/>
                                            </p:txEl>
                                          </p:spTgt>
                                        </p:tgtEl>
                                        <p:attrNameLst>
                                          <p:attrName>style.visibility</p:attrName>
                                        </p:attrNameLst>
                                      </p:cBhvr>
                                      <p:to>
                                        <p:strVal val="visible"/>
                                      </p:to>
                                    </p:set>
                                    <p:anim calcmode="lin" valueType="num">
                                      <p:cBhvr additive="repl">
                                        <p:cTn id="104" dur="5000" fill="hold"/>
                                        <p:tgtEl>
                                          <p:spTgt spid="103">
                                            <p:txEl>
                                              <p:pRg st="1513" end="1619"/>
                                            </p:txEl>
                                          </p:spTgt>
                                        </p:tgtEl>
                                        <p:attrNameLst>
                                          <p:attrName>ppt_x</p:attrName>
                                        </p:attrNameLst>
                                      </p:cBhvr>
                                      <p:tavLst>
                                        <p:tav tm="0">
                                          <p:val>
                                            <p:strVal val="#ppt_x"/>
                                          </p:val>
                                        </p:tav>
                                        <p:tav tm="100000">
                                          <p:val>
                                            <p:strVal val="#ppt_x"/>
                                          </p:val>
                                        </p:tav>
                                      </p:tavLst>
                                    </p:anim>
                                    <p:anim calcmode="lin" valueType="num">
                                      <p:cBhvr additive="repl">
                                        <p:cTn id="105" dur="5000" fill="hold"/>
                                        <p:tgtEl>
                                          <p:spTgt spid="103">
                                            <p:txEl>
                                              <p:pRg st="1513" end="1619"/>
                                            </p:txEl>
                                          </p:spTgt>
                                        </p:tgtEl>
                                        <p:attrNameLst>
                                          <p:attrName>ppt_y</p:attrName>
                                        </p:attrNameLst>
                                      </p:cBhvr>
                                      <p:tavLst>
                                        <p:tav tm="0">
                                          <p:val>
                                            <p:strVal val="1+#ppt_h/2"/>
                                          </p:val>
                                        </p:tav>
                                        <p:tav tm="100000">
                                          <p:val>
                                            <p:strVal val="#ppt_y"/>
                                          </p:val>
                                        </p:tav>
                                      </p:tavLst>
                                    </p:anim>
                                  </p:childTnLst>
                                </p:cTn>
                              </p:par>
                            </p:childTnLst>
                          </p:cTn>
                        </p:par>
                        <p:par>
                          <p:cTn id="106" fill="freeze">
                            <p:stCondLst>
                              <p:cond delay="31100"/>
                            </p:stCondLst>
                            <p:childTnLst>
                              <p:par>
                                <p:cTn id="107" nodeType="afterEffect" fill="hold" presetClass="entr" presetID="14" presetSubtype="10">
                                  <p:stCondLst>
                                    <p:cond delay="0"/>
                                  </p:stCondLst>
                                  <p:childTnLst>
                                    <p:set>
                                      <p:cBhvr>
                                        <p:cTn id="108" dur="1" fill="hold">
                                          <p:stCondLst>
                                            <p:cond delay="0"/>
                                          </p:stCondLst>
                                        </p:cTn>
                                        <p:tgtEl>
                                          <p:spTgt spid="103">
                                            <p:txEl>
                                              <p:pRg st="1619" end="1713"/>
                                            </p:txEl>
                                          </p:spTgt>
                                        </p:tgtEl>
                                        <p:attrNameLst>
                                          <p:attrName>style.visibility</p:attrName>
                                        </p:attrNameLst>
                                      </p:cBhvr>
                                      <p:to>
                                        <p:strVal val="visible"/>
                                      </p:to>
                                    </p:set>
                                    <p:animEffect filter="randombar(horizontal)" transition="in">
                                      <p:cBhvr additive="repl">
                                        <p:cTn id="109" dur="500"/>
                                        <p:tgtEl>
                                          <p:spTgt spid="103">
                                            <p:txEl>
                                              <p:pRg st="1619" end="1713"/>
                                            </p:txEl>
                                          </p:spTgt>
                                        </p:tgtEl>
                                      </p:cBhvr>
                                    </p:animEffect>
                                  </p:childTnLst>
                                </p:cTn>
                              </p:par>
                            </p:childTnLst>
                          </p:cTn>
                        </p:par>
                        <p:par>
                          <p:cTn id="110" fill="freeze">
                            <p:stCondLst>
                              <p:cond delay="31600"/>
                            </p:stCondLst>
                            <p:childTnLst>
                              <p:par>
                                <p:cTn id="111" nodeType="afterEffect" fill="hold" presetClass="entr" presetID="16" presetSubtype="26">
                                  <p:stCondLst>
                                    <p:cond delay="2000"/>
                                  </p:stCondLst>
                                  <p:childTnLst>
                                    <p:set>
                                      <p:cBhvr>
                                        <p:cTn id="112" dur="1" fill="hold">
                                          <p:stCondLst>
                                            <p:cond delay="0"/>
                                          </p:stCondLst>
                                        </p:cTn>
                                        <p:tgtEl>
                                          <p:spTgt spid="103">
                                            <p:txEl>
                                              <p:pRg st="1714" end="1738"/>
                                            </p:txEl>
                                          </p:spTgt>
                                        </p:tgtEl>
                                        <p:attrNameLst>
                                          <p:attrName>style.visibility</p:attrName>
                                        </p:attrNameLst>
                                      </p:cBhvr>
                                      <p:to>
                                        <p:strVal val="visible"/>
                                      </p:to>
                                    </p:set>
                                    <p:animEffect filter="barn(inHorizontal)" transition="out">
                                      <p:cBhvr additive="repl">
                                        <p:cTn id="113" dur="500"/>
                                        <p:tgtEl>
                                          <p:spTgt spid="103">
                                            <p:txEl>
                                              <p:pRg st="1714" end="173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18880" y="290880"/>
            <a:ext cx="8777520" cy="565200"/>
          </a:xfrm>
          <a:prstGeom prst="rect">
            <a:avLst/>
          </a:prstGeom>
          <a:noFill/>
          <a:ln>
            <a:noFill/>
          </a:ln>
        </p:spPr>
        <p:style>
          <a:lnRef idx="0"/>
          <a:fillRef idx="0"/>
          <a:effectRef idx="0"/>
          <a:fontRef idx="minor"/>
        </p:style>
        <p:txBody>
          <a:bodyPr lIns="90000" rIns="90000" tIns="45000" bIns="45000"/>
          <a:p>
            <a:pPr algn="ctr">
              <a:lnSpc>
                <a:spcPct val="100000"/>
              </a:lnSpc>
            </a:pPr>
            <a:r>
              <a:rPr b="0" lang="id-ID" sz="3300" spc="-1" strike="noStrike">
                <a:solidFill>
                  <a:srgbClr val="7b9899"/>
                </a:solidFill>
                <a:uFill>
                  <a:solidFill>
                    <a:srgbClr val="ffffff"/>
                  </a:solidFill>
                </a:uFill>
                <a:latin typeface="Georgia"/>
                <a:ea typeface="DejaVu Sans"/>
              </a:rPr>
              <a:t>Kebenaran Ariya Tentang Penderitaan</a:t>
            </a:r>
            <a:endParaRPr b="0" lang="id-ID" sz="1800" spc="-1" strike="noStrike">
              <a:solidFill>
                <a:srgbClr val="000000"/>
              </a:solidFill>
              <a:uFill>
                <a:solidFill>
                  <a:srgbClr val="ffffff"/>
                </a:solidFill>
              </a:uFill>
              <a:latin typeface="Arial"/>
            </a:endParaRPr>
          </a:p>
        </p:txBody>
      </p:sp>
      <p:sp>
        <p:nvSpPr>
          <p:cNvPr id="105" name="CustomShape 2"/>
          <p:cNvSpPr/>
          <p:nvPr/>
        </p:nvSpPr>
        <p:spPr>
          <a:xfrm>
            <a:off x="365760" y="1641240"/>
            <a:ext cx="8874360" cy="1833120"/>
          </a:xfrm>
          <a:prstGeom prst="rect">
            <a:avLst/>
          </a:prstGeom>
          <a:noFill/>
          <a:ln>
            <a:noFill/>
          </a:ln>
        </p:spPr>
        <p:style>
          <a:lnRef idx="0"/>
          <a:fillRef idx="0"/>
          <a:effectRef idx="0"/>
          <a:fontRef idx="minor"/>
        </p:style>
        <p:txBody>
          <a:bodyPr lIns="90000" rIns="90000" tIns="45000" bIns="45000"/>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Times New Roman"/>
                <a:ea typeface="DejaVu Sans"/>
              </a:rPr>
              <a:t>Kebenaran Mulia tentang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DejaVu Sans"/>
              </a:rPr>
              <a:t>J</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DejaVu Sans"/>
              </a:rPr>
              <a:t>tipi dukkh</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DejaVu Sans"/>
              </a:rPr>
              <a:t>	</a:t>
            </a:r>
            <a:r>
              <a:rPr b="0" lang="id-ID" sz="1300" spc="-1" strike="noStrike">
                <a:solidFill>
                  <a:srgbClr val="000000"/>
                </a:solidFill>
                <a:uFill>
                  <a:solidFill>
                    <a:srgbClr val="ffffff"/>
                  </a:solidFill>
                </a:uFill>
                <a:latin typeface="Times New Roman"/>
                <a:ea typeface="DejaVu Sans"/>
              </a:rPr>
              <a:t>	</a:t>
            </a:r>
            <a:r>
              <a:rPr b="0" lang="id-ID" sz="1300" spc="-1" strike="noStrike">
                <a:solidFill>
                  <a:srgbClr val="000000"/>
                </a:solidFill>
                <a:uFill>
                  <a:solidFill>
                    <a:srgbClr val="ffffff"/>
                  </a:solidFill>
                </a:uFill>
                <a:latin typeface="Times New Roman"/>
                <a:ea typeface="DejaVu Sans"/>
              </a:rPr>
              <a:t>	</a:t>
            </a:r>
            <a:r>
              <a:rPr b="0" lang="id-ID" sz="1300" spc="-1" strike="noStrike">
                <a:solidFill>
                  <a:srgbClr val="000000"/>
                </a:solidFill>
                <a:uFill>
                  <a:solidFill>
                    <a:srgbClr val="ffffff"/>
                  </a:solidFill>
                </a:uFill>
                <a:latin typeface="Times New Roman"/>
                <a:ea typeface="DejaVu Sans"/>
              </a:rPr>
              <a:t>: Kelahiran adalah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DejaVu Sans"/>
              </a:rPr>
              <a:t>Jar</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DejaVu Sans"/>
              </a:rPr>
              <a:t>pi dukkh</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DejaVu Sans"/>
              </a:rPr>
              <a:t>	</a:t>
            </a:r>
            <a:r>
              <a:rPr b="0" lang="id-ID" sz="1300" spc="-1" strike="noStrike">
                <a:solidFill>
                  <a:srgbClr val="000000"/>
                </a:solidFill>
                <a:uFill>
                  <a:solidFill>
                    <a:srgbClr val="ffffff"/>
                  </a:solidFill>
                </a:uFill>
                <a:latin typeface="Times New Roman"/>
                <a:ea typeface="DejaVu Sans"/>
              </a:rPr>
              <a:t>	</a:t>
            </a:r>
            <a:r>
              <a:rPr b="0" lang="id-ID" sz="1300" spc="-1" strike="noStrike">
                <a:solidFill>
                  <a:srgbClr val="000000"/>
                </a:solidFill>
                <a:uFill>
                  <a:solidFill>
                    <a:srgbClr val="ffffff"/>
                  </a:solidFill>
                </a:uFill>
                <a:latin typeface="Times New Roman"/>
                <a:ea typeface="DejaVu Sans"/>
              </a:rPr>
              <a:t>: usia tua adalah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DejaVu Sans"/>
              </a:rPr>
              <a:t>Mara</a:t>
            </a:r>
            <a:r>
              <a:rPr b="0" lang="id-ID" sz="1300" spc="-1" strike="noStrike">
                <a:solidFill>
                  <a:srgbClr val="000000"/>
                </a:solidFill>
                <a:uFill>
                  <a:solidFill>
                    <a:srgbClr val="ffffff"/>
                  </a:solidFill>
                </a:uFill>
                <a:latin typeface="Times New Roman"/>
                <a:ea typeface="Georgia"/>
              </a:rPr>
              <a:t>ņampi dukkha</a:t>
            </a:r>
            <a:r>
              <a:rPr b="0" lang="id-ID" sz="1300" spc="-1" strike="noStrike">
                <a:solidFill>
                  <a:srgbClr val="000000"/>
                </a:solidFill>
                <a:uFill>
                  <a:solidFill>
                    <a:srgbClr val="ffffff"/>
                  </a:solidFill>
                </a:uFill>
                <a:latin typeface="Times New Roman"/>
                <a:ea typeface="Times New Roman"/>
              </a:rPr>
              <a:t>m̊</a:t>
            </a:r>
            <a:r>
              <a:rPr b="0" lang="id-ID" sz="1300" spc="-1" strike="noStrike">
                <a:solidFill>
                  <a:srgbClr val="000000"/>
                </a:solidFill>
                <a:uFill>
                  <a:solidFill>
                    <a:srgbClr val="ffffff"/>
                  </a:solidFill>
                </a:uFill>
                <a:latin typeface="Times New Roman"/>
                <a:ea typeface="Times New Roman"/>
              </a:rPr>
              <a:t>	</a:t>
            </a:r>
            <a:r>
              <a:rPr b="0" lang="id-ID" sz="1300" spc="-1" strike="noStrike">
                <a:solidFill>
                  <a:srgbClr val="000000"/>
                </a:solidFill>
                <a:uFill>
                  <a:solidFill>
                    <a:srgbClr val="ffffff"/>
                  </a:solidFill>
                </a:uFill>
                <a:latin typeface="Times New Roman"/>
                <a:ea typeface="Times New Roman"/>
              </a:rPr>
              <a:t>: kematian adalah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Times New Roman"/>
              </a:rPr>
              <a:t>Sokapari-devadukkha-</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Times New Roman"/>
              </a:rPr>
              <a:t>domanassup</a:t>
            </a:r>
            <a:r>
              <a:rPr b="0" lang="id-ID" sz="1300" spc="-1" strike="noStrike">
                <a:solidFill>
                  <a:srgbClr val="000000"/>
                </a:solidFill>
                <a:uFill>
                  <a:solidFill>
                    <a:srgbClr val="ffffff"/>
                  </a:solidFill>
                </a:uFill>
                <a:latin typeface="Times New Roman"/>
                <a:ea typeface="Georgia"/>
              </a:rPr>
              <a:t>āyāsāpi-dukkhā : Kesedihan, ratap tangis, penderitaan (jasmani),kepedihan hati, dan keputus-asaan adalah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Appiyehi sampayogo </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dukkho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berkumpul dng yg tidak disenangi adalah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Piyehi vippayogo dukkho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terpisah dari yang disenangi adalah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Yampiccha</a:t>
            </a:r>
            <a:r>
              <a:rPr b="0" lang="id-ID" sz="1300" spc="-1" strike="noStrike">
                <a:solidFill>
                  <a:srgbClr val="000000"/>
                </a:solidFill>
                <a:uFill>
                  <a:solidFill>
                    <a:srgbClr val="ffffff"/>
                  </a:solidFill>
                </a:uFill>
                <a:latin typeface="Times New Roman"/>
                <a:ea typeface="Times New Roman"/>
              </a:rPr>
              <a:t>m̊ na labbhati </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Times New Roman"/>
              </a:rPr>
              <a:t>tampi dukkham̊ </a:t>
            </a:r>
            <a:r>
              <a:rPr b="0" lang="id-ID" sz="1300" spc="-1" strike="noStrike">
                <a:solidFill>
                  <a:srgbClr val="000000"/>
                </a:solidFill>
                <a:uFill>
                  <a:solidFill>
                    <a:srgbClr val="ffffff"/>
                  </a:solidFill>
                </a:uFill>
                <a:latin typeface="Times New Roman"/>
                <a:ea typeface="Times New Roman"/>
              </a:rPr>
              <a:t>	</a:t>
            </a:r>
            <a:r>
              <a:rPr b="0" lang="id-ID" sz="1300" spc="-1" strike="noStrike">
                <a:solidFill>
                  <a:srgbClr val="000000"/>
                </a:solidFill>
                <a:uFill>
                  <a:solidFill>
                    <a:srgbClr val="ffffff"/>
                  </a:solidFill>
                </a:uFill>
                <a:latin typeface="Times New Roman"/>
                <a:ea typeface="Times New Roman"/>
              </a:rPr>
              <a:t>	</a:t>
            </a:r>
            <a:r>
              <a:rPr b="0" lang="id-ID" sz="1300" spc="-1" strike="noStrike">
                <a:solidFill>
                  <a:srgbClr val="000000"/>
                </a:solidFill>
                <a:uFill>
                  <a:solidFill>
                    <a:srgbClr val="ffffff"/>
                  </a:solidFill>
                </a:uFill>
                <a:latin typeface="Times New Roman"/>
                <a:ea typeface="Times New Roman"/>
              </a:rPr>
              <a:t>: tidak mendapat apa yang diinginkan adalah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Times New Roman"/>
              </a:rPr>
              <a:t>Saṅkhittena pañcup</a:t>
            </a:r>
            <a:r>
              <a:rPr b="0" lang="id-ID" sz="1300" spc="-1" strike="noStrike">
                <a:solidFill>
                  <a:srgbClr val="000000"/>
                </a:solidFill>
                <a:uFill>
                  <a:solidFill>
                    <a:srgbClr val="ffffff"/>
                  </a:solidFill>
                </a:uFill>
                <a:latin typeface="Times New Roman"/>
                <a:ea typeface="Georgia"/>
              </a:rPr>
              <a:t>ādānak-</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khandhādukkhā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penyebab kemelakatan adalah penderitaan</a:t>
            </a: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p:txBody>
      </p:sp>
    </p:spTree>
  </p:cSld>
  <p:transition>
    <p:comb dir="horz"/>
  </p:transition>
  <p:timing>
    <p:tnLst>
      <p:par>
        <p:cTn id="114" dur="indefinite" restart="never" nodeType="tmRoot">
          <p:childTnLst>
            <p:seq>
              <p:cTn id="115" nodeType="mainSeq">
                <p:childTnLst>
                  <p:par>
                    <p:cTn id="116" fill="freeze">
                      <p:stCondLst>
                        <p:cond delay="0"/>
                      </p:stCondLst>
                      <p:childTnLst>
                        <p:par>
                          <p:cTn id="117" fill="freeze">
                            <p:stCondLst>
                              <p:cond delay="0"/>
                            </p:stCondLst>
                            <p:childTnLst>
                              <p:par>
                                <p:cTn id="118" nodeType="afterEffect" fill="hold" presetClass="entr" presetID="7" presetSubtype="1">
                                  <p:stCondLst>
                                    <p:cond delay="500"/>
                                  </p:stCondLst>
                                  <p:childTnLst>
                                    <p:set>
                                      <p:cBhvr>
                                        <p:cTn id="119" dur="1" fill="hold">
                                          <p:stCondLst>
                                            <p:cond delay="0"/>
                                          </p:stCondLst>
                                        </p:cTn>
                                        <p:tgtEl>
                                          <p:spTgt spid="104"/>
                                        </p:tgtEl>
                                        <p:attrNameLst>
                                          <p:attrName>style.visibility</p:attrName>
                                        </p:attrNameLst>
                                      </p:cBhvr>
                                      <p:to>
                                        <p:strVal val="visible"/>
                                      </p:to>
                                    </p:set>
                                    <p:anim calcmode="lin" valueType="num">
                                      <p:cBhvr additive="repl">
                                        <p:cTn id="120" dur="5000" fill="hold"/>
                                        <p:tgtEl>
                                          <p:spTgt spid="104"/>
                                        </p:tgtEl>
                                        <p:attrNameLst>
                                          <p:attrName>ppt_x</p:attrName>
                                        </p:attrNameLst>
                                      </p:cBhvr>
                                      <p:tavLst>
                                        <p:tav tm="0">
                                          <p:val>
                                            <p:strVal val="#ppt_x"/>
                                          </p:val>
                                        </p:tav>
                                        <p:tav tm="100000">
                                          <p:val>
                                            <p:strVal val="#ppt_x"/>
                                          </p:val>
                                        </p:tav>
                                      </p:tavLst>
                                    </p:anim>
                                    <p:anim calcmode="lin" valueType="num">
                                      <p:cBhvr additive="repl">
                                        <p:cTn id="121" dur="5000" fill="hold"/>
                                        <p:tgtEl>
                                          <p:spTgt spid="104"/>
                                        </p:tgtEl>
                                        <p:attrNameLst>
                                          <p:attrName>ppt_y</p:attrName>
                                        </p:attrNameLst>
                                      </p:cBhvr>
                                      <p:tavLst>
                                        <p:tav tm="0">
                                          <p:val>
                                            <p:strVal val="0-#ppt_h/2"/>
                                          </p:val>
                                        </p:tav>
                                        <p:tav tm="100000">
                                          <p:val>
                                            <p:strVal val="#ppt_y"/>
                                          </p:val>
                                        </p:tav>
                                      </p:tavLst>
                                    </p:anim>
                                  </p:childTnLst>
                                </p:cTn>
                              </p:par>
                            </p:childTnLst>
                          </p:cTn>
                        </p:par>
                        <p:par>
                          <p:cTn id="122" fill="freeze">
                            <p:stCondLst>
                              <p:cond delay="5500"/>
                            </p:stCondLst>
                            <p:childTnLst>
                              <p:par>
                                <p:cTn id="123" nodeType="afterEffect" fill="hold" presetClass="entr" presetID="30">
                                  <p:stCondLst>
                                    <p:cond delay="0"/>
                                  </p:stCondLst>
                                  <p:childTnLst>
                                    <p:set>
                                      <p:cBhvr>
                                        <p:cTn id="124" dur="2" fill="hold">
                                          <p:stCondLst>
                                            <p:cond delay="0"/>
                                          </p:stCondLst>
                                        </p:cTn>
                                        <p:tgtEl>
                                          <p:spTgt spid="105">
                                            <p:txEl>
                                              <p:pRg st="0" end="37"/>
                                            </p:txEl>
                                          </p:spTgt>
                                        </p:tgtEl>
                                        <p:attrNameLst>
                                          <p:attrName>style.visibility</p:attrName>
                                        </p:attrNameLst>
                                      </p:cBhvr>
                                      <p:to>
                                        <p:strVal val="visible"/>
                                      </p:to>
                                    </p:set>
                                    <p:animEffect filter="fade" transition="in">
                                      <p:cBhvr additive="repl">
                                        <p:cTn id="125" dur="1600"/>
                                        <p:tgtEl>
                                          <p:spTgt spid="105">
                                            <p:txEl>
                                              <p:pRg st="0" end="37"/>
                                            </p:txEl>
                                          </p:spTgt>
                                        </p:tgtEl>
                                      </p:cBhvr>
                                    </p:animEffect>
                                    <p:anim calcmode="lin" valueType="num">
                                      <p:cBhvr additive="repl">
                                        <p:cTn id="126" dur="1600" fill="hold"/>
                                        <p:tgtEl>
                                          <p:spTgt spid="105">
                                            <p:txEl>
                                              <p:pRg st="0" end="37"/>
                                            </p:txEl>
                                          </p:spTgt>
                                        </p:tgtEl>
                                        <p:attrNameLst>
                                          <p:attrName/>
                                        </p:attrNameLst>
                                      </p:cBhvr>
                                      <p:tavLst>
                                        <p:tav tm="0">
                                          <p:val>
                                            <p:strVal val="-90"/>
                                          </p:val>
                                        </p:tav>
                                        <p:tav tm="100000">
                                          <p:val>
                                            <p:strVal val="0"/>
                                          </p:val>
                                        </p:tav>
                                      </p:tavLst>
                                    </p:anim>
                                    <p:anim calcmode="lin" valueType="num">
                                      <p:cBhvr additive="repl">
                                        <p:cTn id="127" dur="1600" fill="hold"/>
                                        <p:tgtEl>
                                          <p:spTgt spid="105">
                                            <p:txEl>
                                              <p:pRg st="0" end="37"/>
                                            </p:txEl>
                                          </p:spTgt>
                                        </p:tgtEl>
                                        <p:attrNameLst>
                                          <p:attrName>ppt_x</p:attrName>
                                        </p:attrNameLst>
                                      </p:cBhvr>
                                      <p:tavLst>
                                        <p:tav tm="0">
                                          <p:val>
                                            <p:strVal val="#ppt_x+0.4"/>
                                          </p:val>
                                        </p:tav>
                                        <p:tav tm="100000">
                                          <p:val>
                                            <p:strVal val="#ppt_x-0.05"/>
                                          </p:val>
                                        </p:tav>
                                      </p:tavLst>
                                    </p:anim>
                                    <p:anim calcmode="lin" valueType="num">
                                      <p:cBhvr additive="repl">
                                        <p:cTn id="128" dur="1600" fill="hold"/>
                                        <p:tgtEl>
                                          <p:spTgt spid="105">
                                            <p:txEl>
                                              <p:pRg st="0" end="37"/>
                                            </p:txEl>
                                          </p:spTgt>
                                        </p:tgtEl>
                                        <p:attrNameLst>
                                          <p:attrName>ppt_y</p:attrName>
                                        </p:attrNameLst>
                                      </p:cBhvr>
                                      <p:tavLst>
                                        <p:tav tm="0">
                                          <p:val>
                                            <p:strVal val="#ppt_y-0.4"/>
                                          </p:val>
                                        </p:tav>
                                        <p:tav tm="100000">
                                          <p:val>
                                            <p:strVal val="#ppt_y+0.1"/>
                                          </p:val>
                                        </p:tav>
                                      </p:tavLst>
                                    </p:anim>
                                    <p:anim calcmode="lin" valueType="num">
                                      <p:cBhvr additive="repl">
                                        <p:cTn id="129" dur="400" fill="hold">
                                          <p:stCondLst>
                                            <p:cond delay="1600"/>
                                          </p:stCondLst>
                                        </p:cTn>
                                        <p:tgtEl>
                                          <p:spTgt spid="105">
                                            <p:txEl>
                                              <p:pRg st="0" end="37"/>
                                            </p:txEl>
                                          </p:spTgt>
                                        </p:tgtEl>
                                        <p:attrNameLst>
                                          <p:attrName>ppt_x</p:attrName>
                                        </p:attrNameLst>
                                      </p:cBhvr>
                                      <p:tavLst>
                                        <p:tav tm="0">
                                          <p:val>
                                            <p:strVal val="#ppt_x-0.05"/>
                                          </p:val>
                                        </p:tav>
                                        <p:tav tm="100000">
                                          <p:val>
                                            <p:strVal val="#ppt_x"/>
                                          </p:val>
                                        </p:tav>
                                      </p:tavLst>
                                    </p:anim>
                                    <p:anim calcmode="lin" valueType="num">
                                      <p:cBhvr additive="repl">
                                        <p:cTn id="130" dur="400" fill="hold">
                                          <p:stCondLst>
                                            <p:cond delay="1600"/>
                                          </p:stCondLst>
                                        </p:cTn>
                                        <p:tgtEl>
                                          <p:spTgt spid="105">
                                            <p:txEl>
                                              <p:pRg st="0" end="37"/>
                                            </p:txEl>
                                          </p:spTgt>
                                        </p:tgtEl>
                                        <p:attrNameLst>
                                          <p:attrName>ppt_y</p:attrName>
                                        </p:attrNameLst>
                                      </p:cBhvr>
                                      <p:tavLst>
                                        <p:tav tm="0">
                                          <p:val>
                                            <p:strVal val="#ppt_y+0.1"/>
                                          </p:val>
                                        </p:tav>
                                        <p:tav tm="100000">
                                          <p:val>
                                            <p:strVal val="#ppt_y"/>
                                          </p:val>
                                        </p:tav>
                                      </p:tavLst>
                                    </p:anim>
                                  </p:childTnLst>
                                </p:cTn>
                              </p:par>
                            </p:childTnLst>
                          </p:cTn>
                        </p:par>
                        <p:par>
                          <p:cTn id="131" fill="freeze">
                            <p:stCondLst>
                              <p:cond delay="7500"/>
                            </p:stCondLst>
                            <p:childTnLst>
                              <p:par>
                                <p:cTn id="132" nodeType="afterEffect" fill="hold" presetClass="entr" presetID="8" presetSubtype="16">
                                  <p:stCondLst>
                                    <p:cond delay="0"/>
                                  </p:stCondLst>
                                  <p:childTnLst>
                                    <p:set>
                                      <p:cBhvr>
                                        <p:cTn id="133" dur="1" fill="hold">
                                          <p:stCondLst>
                                            <p:cond delay="0"/>
                                          </p:stCondLst>
                                        </p:cTn>
                                        <p:tgtEl>
                                          <p:spTgt spid="105">
                                            <p:txEl>
                                              <p:pRg st="37" end="84"/>
                                            </p:txEl>
                                          </p:spTgt>
                                        </p:tgtEl>
                                        <p:attrNameLst>
                                          <p:attrName>style.visibility</p:attrName>
                                        </p:attrNameLst>
                                      </p:cBhvr>
                                      <p:to>
                                        <p:strVal val="visible"/>
                                      </p:to>
                                    </p:set>
                                    <p:animEffect filter="diamond(in)" transition="out">
                                      <p:cBhvr additive="repl">
                                        <p:cTn id="134" dur="2000"/>
                                        <p:tgtEl>
                                          <p:spTgt spid="105">
                                            <p:txEl>
                                              <p:pRg st="37" end="84"/>
                                            </p:txEl>
                                          </p:spTgt>
                                        </p:tgtEl>
                                      </p:cBhvr>
                                    </p:animEffect>
                                  </p:childTnLst>
                                </p:cTn>
                              </p:par>
                            </p:childTnLst>
                          </p:cTn>
                        </p:par>
                        <p:par>
                          <p:cTn id="135" fill="freeze">
                            <p:stCondLst>
                              <p:cond delay="9500"/>
                            </p:stCondLst>
                            <p:childTnLst>
                              <p:par>
                                <p:cTn id="136" nodeType="afterEffect" fill="hold" presetClass="entr" presetID="30">
                                  <p:stCondLst>
                                    <p:cond delay="0"/>
                                  </p:stCondLst>
                                  <p:childTnLst>
                                    <p:set>
                                      <p:cBhvr>
                                        <p:cTn id="137" dur="1" fill="hold">
                                          <p:stCondLst>
                                            <p:cond delay="0"/>
                                          </p:stCondLst>
                                        </p:cTn>
                                        <p:tgtEl>
                                          <p:spTgt spid="105">
                                            <p:txEl>
                                              <p:pRg st="84" end="129"/>
                                            </p:txEl>
                                          </p:spTgt>
                                        </p:tgtEl>
                                        <p:attrNameLst>
                                          <p:attrName>style.visibility</p:attrName>
                                        </p:attrNameLst>
                                      </p:cBhvr>
                                      <p:to>
                                        <p:strVal val="visible"/>
                                      </p:to>
                                    </p:set>
                                    <p:animEffect filter="fade" transition="in">
                                      <p:cBhvr additive="repl">
                                        <p:cTn id="138" dur="800"/>
                                        <p:tgtEl>
                                          <p:spTgt spid="105">
                                            <p:txEl>
                                              <p:pRg st="84" end="129"/>
                                            </p:txEl>
                                          </p:spTgt>
                                        </p:tgtEl>
                                      </p:cBhvr>
                                    </p:animEffect>
                                    <p:anim calcmode="lin" valueType="num">
                                      <p:cBhvr additive="repl">
                                        <p:cTn id="139" dur="800" fill="hold"/>
                                        <p:tgtEl>
                                          <p:spTgt spid="105">
                                            <p:txEl>
                                              <p:pRg st="84" end="129"/>
                                            </p:txEl>
                                          </p:spTgt>
                                        </p:tgtEl>
                                        <p:attrNameLst>
                                          <p:attrName/>
                                        </p:attrNameLst>
                                      </p:cBhvr>
                                      <p:tavLst>
                                        <p:tav tm="0">
                                          <p:val>
                                            <p:strVal val="-90"/>
                                          </p:val>
                                        </p:tav>
                                        <p:tav tm="100000">
                                          <p:val>
                                            <p:strVal val="0"/>
                                          </p:val>
                                        </p:tav>
                                      </p:tavLst>
                                    </p:anim>
                                    <p:anim calcmode="lin" valueType="num">
                                      <p:cBhvr additive="repl">
                                        <p:cTn id="140" dur="800" fill="hold"/>
                                        <p:tgtEl>
                                          <p:spTgt spid="105">
                                            <p:txEl>
                                              <p:pRg st="84" end="129"/>
                                            </p:txEl>
                                          </p:spTgt>
                                        </p:tgtEl>
                                        <p:attrNameLst>
                                          <p:attrName>ppt_x</p:attrName>
                                        </p:attrNameLst>
                                      </p:cBhvr>
                                      <p:tavLst>
                                        <p:tav tm="0">
                                          <p:val>
                                            <p:strVal val="#ppt_x+0.4"/>
                                          </p:val>
                                        </p:tav>
                                        <p:tav tm="100000">
                                          <p:val>
                                            <p:strVal val="#ppt_x-0.05"/>
                                          </p:val>
                                        </p:tav>
                                      </p:tavLst>
                                    </p:anim>
                                    <p:anim calcmode="lin" valueType="num">
                                      <p:cBhvr additive="repl">
                                        <p:cTn id="141" dur="800" fill="hold"/>
                                        <p:tgtEl>
                                          <p:spTgt spid="105">
                                            <p:txEl>
                                              <p:pRg st="84" end="129"/>
                                            </p:txEl>
                                          </p:spTgt>
                                        </p:tgtEl>
                                        <p:attrNameLst>
                                          <p:attrName>ppt_y</p:attrName>
                                        </p:attrNameLst>
                                      </p:cBhvr>
                                      <p:tavLst>
                                        <p:tav tm="0">
                                          <p:val>
                                            <p:strVal val="#ppt_y-0.4"/>
                                          </p:val>
                                        </p:tav>
                                        <p:tav tm="100000">
                                          <p:val>
                                            <p:strVal val="#ppt_y+0.1"/>
                                          </p:val>
                                        </p:tav>
                                      </p:tavLst>
                                    </p:anim>
                                    <p:anim calcmode="lin" valueType="num">
                                      <p:cBhvr additive="repl">
                                        <p:cTn id="142" dur="200" fill="hold">
                                          <p:stCondLst>
                                            <p:cond delay="800"/>
                                          </p:stCondLst>
                                        </p:cTn>
                                        <p:tgtEl>
                                          <p:spTgt spid="105">
                                            <p:txEl>
                                              <p:pRg st="84" end="129"/>
                                            </p:txEl>
                                          </p:spTgt>
                                        </p:tgtEl>
                                        <p:attrNameLst>
                                          <p:attrName>ppt_x</p:attrName>
                                        </p:attrNameLst>
                                      </p:cBhvr>
                                      <p:tavLst>
                                        <p:tav tm="0">
                                          <p:val>
                                            <p:strVal val="#ppt_x-0.05"/>
                                          </p:val>
                                        </p:tav>
                                        <p:tav tm="100000">
                                          <p:val>
                                            <p:strVal val="#ppt_x"/>
                                          </p:val>
                                        </p:tav>
                                      </p:tavLst>
                                    </p:anim>
                                    <p:anim calcmode="lin" valueType="num">
                                      <p:cBhvr additive="repl">
                                        <p:cTn id="143" dur="200" fill="hold">
                                          <p:stCondLst>
                                            <p:cond delay="800"/>
                                          </p:stCondLst>
                                        </p:cTn>
                                        <p:tgtEl>
                                          <p:spTgt spid="105">
                                            <p:txEl>
                                              <p:pRg st="84" end="129"/>
                                            </p:txEl>
                                          </p:spTgt>
                                        </p:tgtEl>
                                        <p:attrNameLst>
                                          <p:attrName>ppt_y</p:attrName>
                                        </p:attrNameLst>
                                      </p:cBhvr>
                                      <p:tavLst>
                                        <p:tav tm="0">
                                          <p:val>
                                            <p:strVal val="#ppt_y+0.1"/>
                                          </p:val>
                                        </p:tav>
                                        <p:tav tm="100000">
                                          <p:val>
                                            <p:strVal val="#ppt_y"/>
                                          </p:val>
                                        </p:tav>
                                      </p:tavLst>
                                    </p:anim>
                                  </p:childTnLst>
                                </p:cTn>
                              </p:par>
                            </p:childTnLst>
                          </p:cTn>
                        </p:par>
                        <p:par>
                          <p:cTn id="144" fill="freeze">
                            <p:stCondLst>
                              <p:cond delay="10500"/>
                            </p:stCondLst>
                            <p:childTnLst>
                              <p:par>
                                <p:cTn id="145" nodeType="afterEffect" fill="hold" presetClass="entr" presetID="54">
                                  <p:stCondLst>
                                    <p:cond delay="0"/>
                                  </p:stCondLst>
                                  <p:childTnLst>
                                    <p:set>
                                      <p:cBhvr>
                                        <p:cTn id="146" dur="1" fill="hold">
                                          <p:stCondLst>
                                            <p:cond delay="0"/>
                                          </p:stCondLst>
                                        </p:cTn>
                                        <p:tgtEl>
                                          <p:spTgt spid="105">
                                            <p:txEl>
                                              <p:pRg st="129" end="178"/>
                                            </p:txEl>
                                          </p:spTgt>
                                        </p:tgtEl>
                                        <p:attrNameLst>
                                          <p:attrName>style.visibility</p:attrName>
                                        </p:attrNameLst>
                                      </p:cBhvr>
                                      <p:to>
                                        <p:strVal val="visible"/>
                                      </p:to>
                                    </p:set>
                                    <p:anim calcmode="lin" valueType="num">
                                      <p:cBhvr additive="repl">
                                        <p:cTn id="147" dur="500" fill="hold"/>
                                        <p:tgtEl>
                                          <p:spTgt spid="105">
                                            <p:txEl>
                                              <p:pRg st="129" end="178"/>
                                            </p:txEl>
                                          </p:spTgt>
                                        </p:tgtEl>
                                        <p:attrNameLst>
                                          <p:attrName/>
                                        </p:attrNameLst>
                                      </p:cBhvr>
                                      <p:tavLst>
                                        <p:tav tm="0">
                                          <p:val>
                                            <p:strVal val="#ppt_w*0.05"/>
                                          </p:val>
                                        </p:tav>
                                        <p:tav tm="100000">
                                          <p:val>
                                            <p:strVal val="#ppt_w"/>
                                          </p:val>
                                        </p:tav>
                                      </p:tavLst>
                                    </p:anim>
                                    <p:anim calcmode="lin" valueType="num">
                                      <p:cBhvr additive="repl">
                                        <p:cTn id="148" dur="500" fill="hold"/>
                                        <p:tgtEl>
                                          <p:spTgt spid="105">
                                            <p:txEl>
                                              <p:pRg st="129" end="178"/>
                                            </p:txEl>
                                          </p:spTgt>
                                        </p:tgtEl>
                                        <p:attrNameLst>
                                          <p:attrName/>
                                        </p:attrNameLst>
                                      </p:cBhvr>
                                      <p:tavLst>
                                        <p:tav tm="0">
                                          <p:val>
                                            <p:strVal val="#ppt_h"/>
                                          </p:val>
                                        </p:tav>
                                        <p:tav tm="100000">
                                          <p:val>
                                            <p:strVal val="#ppt_h"/>
                                          </p:val>
                                        </p:tav>
                                      </p:tavLst>
                                    </p:anim>
                                    <p:anim calcmode="lin" valueType="num">
                                      <p:cBhvr additive="repl">
                                        <p:cTn id="149" dur="500" fill="hold"/>
                                        <p:tgtEl>
                                          <p:spTgt spid="105">
                                            <p:txEl>
                                              <p:pRg st="129" end="178"/>
                                            </p:txEl>
                                          </p:spTgt>
                                        </p:tgtEl>
                                        <p:attrNameLst>
                                          <p:attrName>ppt_x</p:attrName>
                                        </p:attrNameLst>
                                      </p:cBhvr>
                                      <p:tavLst>
                                        <p:tav tm="0">
                                          <p:val>
                                            <p:strVal val="#ppt_x-.2"/>
                                          </p:val>
                                        </p:tav>
                                        <p:tav tm="100000">
                                          <p:val>
                                            <p:strVal val="#ppt_x"/>
                                          </p:val>
                                        </p:tav>
                                      </p:tavLst>
                                    </p:anim>
                                    <p:anim calcmode="lin" valueType="num">
                                      <p:cBhvr additive="repl">
                                        <p:cTn id="150" dur="500" fill="hold"/>
                                        <p:tgtEl>
                                          <p:spTgt spid="105">
                                            <p:txEl>
                                              <p:pRg st="129" end="178"/>
                                            </p:txEl>
                                          </p:spTgt>
                                        </p:tgtEl>
                                        <p:attrNameLst>
                                          <p:attrName>ppt_y</p:attrName>
                                        </p:attrNameLst>
                                      </p:cBhvr>
                                      <p:tavLst>
                                        <p:tav tm="0">
                                          <p:val>
                                            <p:strVal val="#ppt_y"/>
                                          </p:val>
                                        </p:tav>
                                        <p:tav tm="100000">
                                          <p:val>
                                            <p:strVal val="#ppt_y"/>
                                          </p:val>
                                        </p:tav>
                                      </p:tavLst>
                                    </p:anim>
                                    <p:animEffect filter="fade" transition="in">
                                      <p:cBhvr additive="repl">
                                        <p:cTn id="151" dur="500"/>
                                        <p:tgtEl>
                                          <p:spTgt spid="105">
                                            <p:txEl>
                                              <p:pRg st="129" end="178"/>
                                            </p:txEl>
                                          </p:spTgt>
                                        </p:tgtEl>
                                      </p:cBhvr>
                                    </p:animEffect>
                                  </p:childTnLst>
                                </p:cTn>
                              </p:par>
                            </p:childTnLst>
                          </p:cTn>
                        </p:par>
                        <p:par>
                          <p:cTn id="152" fill="freeze">
                            <p:stCondLst>
                              <p:cond delay="11000"/>
                            </p:stCondLst>
                            <p:childTnLst>
                              <p:par>
                                <p:cTn id="153" nodeType="afterEffect" fill="hold" presetClass="entr" presetID="30">
                                  <p:stCondLst>
                                    <p:cond delay="0"/>
                                  </p:stCondLst>
                                  <p:childTnLst>
                                    <p:set>
                                      <p:cBhvr>
                                        <p:cTn id="154" dur="1" fill="hold">
                                          <p:stCondLst>
                                            <p:cond delay="0"/>
                                          </p:stCondLst>
                                        </p:cTn>
                                        <p:tgtEl>
                                          <p:spTgt spid="105">
                                            <p:txEl>
                                              <p:pRg st="178" end="199"/>
                                            </p:txEl>
                                          </p:spTgt>
                                        </p:tgtEl>
                                        <p:attrNameLst>
                                          <p:attrName>style.visibility</p:attrName>
                                        </p:attrNameLst>
                                      </p:cBhvr>
                                      <p:to>
                                        <p:strVal val="visible"/>
                                      </p:to>
                                    </p:set>
                                    <p:animEffect filter="fade" transition="in">
                                      <p:cBhvr additive="repl">
                                        <p:cTn id="155" dur="800"/>
                                        <p:tgtEl>
                                          <p:spTgt spid="105">
                                            <p:txEl>
                                              <p:pRg st="178" end="199"/>
                                            </p:txEl>
                                          </p:spTgt>
                                        </p:tgtEl>
                                      </p:cBhvr>
                                    </p:animEffect>
                                    <p:anim calcmode="lin" valueType="num">
                                      <p:cBhvr additive="repl">
                                        <p:cTn id="156" dur="800" fill="hold"/>
                                        <p:tgtEl>
                                          <p:spTgt spid="105">
                                            <p:txEl>
                                              <p:pRg st="178" end="199"/>
                                            </p:txEl>
                                          </p:spTgt>
                                        </p:tgtEl>
                                        <p:attrNameLst>
                                          <p:attrName/>
                                        </p:attrNameLst>
                                      </p:cBhvr>
                                      <p:tavLst>
                                        <p:tav tm="0">
                                          <p:val>
                                            <p:strVal val="-90"/>
                                          </p:val>
                                        </p:tav>
                                        <p:tav tm="100000">
                                          <p:val>
                                            <p:strVal val="0"/>
                                          </p:val>
                                        </p:tav>
                                      </p:tavLst>
                                    </p:anim>
                                    <p:anim calcmode="lin" valueType="num">
                                      <p:cBhvr additive="repl">
                                        <p:cTn id="157" dur="800" fill="hold"/>
                                        <p:tgtEl>
                                          <p:spTgt spid="105">
                                            <p:txEl>
                                              <p:pRg st="178" end="199"/>
                                            </p:txEl>
                                          </p:spTgt>
                                        </p:tgtEl>
                                        <p:attrNameLst>
                                          <p:attrName>ppt_x</p:attrName>
                                        </p:attrNameLst>
                                      </p:cBhvr>
                                      <p:tavLst>
                                        <p:tav tm="0">
                                          <p:val>
                                            <p:strVal val="#ppt_x+0.4"/>
                                          </p:val>
                                        </p:tav>
                                        <p:tav tm="100000">
                                          <p:val>
                                            <p:strVal val="#ppt_x-0.05"/>
                                          </p:val>
                                        </p:tav>
                                      </p:tavLst>
                                    </p:anim>
                                    <p:anim calcmode="lin" valueType="num">
                                      <p:cBhvr additive="repl">
                                        <p:cTn id="158" dur="800" fill="hold"/>
                                        <p:tgtEl>
                                          <p:spTgt spid="105">
                                            <p:txEl>
                                              <p:pRg st="178" end="199"/>
                                            </p:txEl>
                                          </p:spTgt>
                                        </p:tgtEl>
                                        <p:attrNameLst>
                                          <p:attrName>ppt_y</p:attrName>
                                        </p:attrNameLst>
                                      </p:cBhvr>
                                      <p:tavLst>
                                        <p:tav tm="0">
                                          <p:val>
                                            <p:strVal val="#ppt_y-0.4"/>
                                          </p:val>
                                        </p:tav>
                                        <p:tav tm="100000">
                                          <p:val>
                                            <p:strVal val="#ppt_y+0.1"/>
                                          </p:val>
                                        </p:tav>
                                      </p:tavLst>
                                    </p:anim>
                                    <p:anim calcmode="lin" valueType="num">
                                      <p:cBhvr additive="repl">
                                        <p:cTn id="159" dur="200" fill="hold">
                                          <p:stCondLst>
                                            <p:cond delay="800"/>
                                          </p:stCondLst>
                                        </p:cTn>
                                        <p:tgtEl>
                                          <p:spTgt spid="105">
                                            <p:txEl>
                                              <p:pRg st="178" end="199"/>
                                            </p:txEl>
                                          </p:spTgt>
                                        </p:tgtEl>
                                        <p:attrNameLst>
                                          <p:attrName>ppt_x</p:attrName>
                                        </p:attrNameLst>
                                      </p:cBhvr>
                                      <p:tavLst>
                                        <p:tav tm="0">
                                          <p:val>
                                            <p:strVal val="#ppt_x-0.05"/>
                                          </p:val>
                                        </p:tav>
                                        <p:tav tm="100000">
                                          <p:val>
                                            <p:strVal val="#ppt_x"/>
                                          </p:val>
                                        </p:tav>
                                      </p:tavLst>
                                    </p:anim>
                                    <p:anim calcmode="lin" valueType="num">
                                      <p:cBhvr additive="repl">
                                        <p:cTn id="160" dur="200" fill="hold">
                                          <p:stCondLst>
                                            <p:cond delay="800"/>
                                          </p:stCondLst>
                                        </p:cTn>
                                        <p:tgtEl>
                                          <p:spTgt spid="105">
                                            <p:txEl>
                                              <p:pRg st="178" end="199"/>
                                            </p:txEl>
                                          </p:spTgt>
                                        </p:tgtEl>
                                        <p:attrNameLst>
                                          <p:attrName>ppt_y</p:attrName>
                                        </p:attrNameLst>
                                      </p:cBhvr>
                                      <p:tavLst>
                                        <p:tav tm="0">
                                          <p:val>
                                            <p:strVal val="#ppt_y+0.1"/>
                                          </p:val>
                                        </p:tav>
                                        <p:tav tm="100000">
                                          <p:val>
                                            <p:strVal val="#ppt_y"/>
                                          </p:val>
                                        </p:tav>
                                      </p:tavLst>
                                    </p:anim>
                                  </p:childTnLst>
                                </p:cTn>
                              </p:par>
                            </p:childTnLst>
                          </p:cTn>
                        </p:par>
                        <p:par>
                          <p:cTn id="161" fill="freeze">
                            <p:stCondLst>
                              <p:cond delay="12000"/>
                            </p:stCondLst>
                            <p:childTnLst>
                              <p:par>
                                <p:cTn id="162" nodeType="afterEffect" fill="hold" presetClass="entr" presetID="30">
                                  <p:stCondLst>
                                    <p:cond delay="0"/>
                                  </p:stCondLst>
                                  <p:childTnLst>
                                    <p:set>
                                      <p:cBhvr>
                                        <p:cTn id="163" dur="1" fill="hold">
                                          <p:stCondLst>
                                            <p:cond delay="0"/>
                                          </p:stCondLst>
                                        </p:cTn>
                                        <p:tgtEl>
                                          <p:spTgt spid="105">
                                            <p:txEl>
                                              <p:pRg st="199" end="336"/>
                                            </p:txEl>
                                          </p:spTgt>
                                        </p:tgtEl>
                                        <p:attrNameLst>
                                          <p:attrName>style.visibility</p:attrName>
                                        </p:attrNameLst>
                                      </p:cBhvr>
                                      <p:to>
                                        <p:strVal val="visible"/>
                                      </p:to>
                                    </p:set>
                                    <p:animEffect filter="fade" transition="in">
                                      <p:cBhvr additive="repl">
                                        <p:cTn id="164" dur="800"/>
                                        <p:tgtEl>
                                          <p:spTgt spid="105">
                                            <p:txEl>
                                              <p:pRg st="199" end="336"/>
                                            </p:txEl>
                                          </p:spTgt>
                                        </p:tgtEl>
                                      </p:cBhvr>
                                    </p:animEffect>
                                    <p:anim calcmode="lin" valueType="num">
                                      <p:cBhvr additive="repl">
                                        <p:cTn id="165" dur="800" fill="hold"/>
                                        <p:tgtEl>
                                          <p:spTgt spid="105">
                                            <p:txEl>
                                              <p:pRg st="199" end="336"/>
                                            </p:txEl>
                                          </p:spTgt>
                                        </p:tgtEl>
                                        <p:attrNameLst>
                                          <p:attrName/>
                                        </p:attrNameLst>
                                      </p:cBhvr>
                                      <p:tavLst>
                                        <p:tav tm="0">
                                          <p:val>
                                            <p:strVal val="-90"/>
                                          </p:val>
                                        </p:tav>
                                        <p:tav tm="100000">
                                          <p:val>
                                            <p:strVal val="0"/>
                                          </p:val>
                                        </p:tav>
                                      </p:tavLst>
                                    </p:anim>
                                    <p:anim calcmode="lin" valueType="num">
                                      <p:cBhvr additive="repl">
                                        <p:cTn id="166" dur="800" fill="hold"/>
                                        <p:tgtEl>
                                          <p:spTgt spid="105">
                                            <p:txEl>
                                              <p:pRg st="199" end="336"/>
                                            </p:txEl>
                                          </p:spTgt>
                                        </p:tgtEl>
                                        <p:attrNameLst>
                                          <p:attrName>ppt_x</p:attrName>
                                        </p:attrNameLst>
                                      </p:cBhvr>
                                      <p:tavLst>
                                        <p:tav tm="0">
                                          <p:val>
                                            <p:strVal val="#ppt_x+0.4"/>
                                          </p:val>
                                        </p:tav>
                                        <p:tav tm="100000">
                                          <p:val>
                                            <p:strVal val="#ppt_x-0.05"/>
                                          </p:val>
                                        </p:tav>
                                      </p:tavLst>
                                    </p:anim>
                                    <p:anim calcmode="lin" valueType="num">
                                      <p:cBhvr additive="repl">
                                        <p:cTn id="167" dur="800" fill="hold"/>
                                        <p:tgtEl>
                                          <p:spTgt spid="105">
                                            <p:txEl>
                                              <p:pRg st="199" end="336"/>
                                            </p:txEl>
                                          </p:spTgt>
                                        </p:tgtEl>
                                        <p:attrNameLst>
                                          <p:attrName>ppt_y</p:attrName>
                                        </p:attrNameLst>
                                      </p:cBhvr>
                                      <p:tavLst>
                                        <p:tav tm="0">
                                          <p:val>
                                            <p:strVal val="#ppt_y-0.4"/>
                                          </p:val>
                                        </p:tav>
                                        <p:tav tm="100000">
                                          <p:val>
                                            <p:strVal val="#ppt_y+0.1"/>
                                          </p:val>
                                        </p:tav>
                                      </p:tavLst>
                                    </p:anim>
                                    <p:anim calcmode="lin" valueType="num">
                                      <p:cBhvr additive="repl">
                                        <p:cTn id="168" dur="200" fill="hold">
                                          <p:stCondLst>
                                            <p:cond delay="800"/>
                                          </p:stCondLst>
                                        </p:cTn>
                                        <p:tgtEl>
                                          <p:spTgt spid="105">
                                            <p:txEl>
                                              <p:pRg st="199" end="336"/>
                                            </p:txEl>
                                          </p:spTgt>
                                        </p:tgtEl>
                                        <p:attrNameLst>
                                          <p:attrName>ppt_x</p:attrName>
                                        </p:attrNameLst>
                                      </p:cBhvr>
                                      <p:tavLst>
                                        <p:tav tm="0">
                                          <p:val>
                                            <p:strVal val="#ppt_x-0.05"/>
                                          </p:val>
                                        </p:tav>
                                        <p:tav tm="100000">
                                          <p:val>
                                            <p:strVal val="#ppt_x"/>
                                          </p:val>
                                        </p:tav>
                                      </p:tavLst>
                                    </p:anim>
                                    <p:anim calcmode="lin" valueType="num">
                                      <p:cBhvr additive="repl">
                                        <p:cTn id="169" dur="200" fill="hold">
                                          <p:stCondLst>
                                            <p:cond delay="800"/>
                                          </p:stCondLst>
                                        </p:cTn>
                                        <p:tgtEl>
                                          <p:spTgt spid="105">
                                            <p:txEl>
                                              <p:pRg st="199" end="336"/>
                                            </p:txEl>
                                          </p:spTgt>
                                        </p:tgtEl>
                                        <p:attrNameLst>
                                          <p:attrName>ppt_y</p:attrName>
                                        </p:attrNameLst>
                                      </p:cBhvr>
                                      <p:tavLst>
                                        <p:tav tm="0">
                                          <p:val>
                                            <p:strVal val="#ppt_y+0.1"/>
                                          </p:val>
                                        </p:tav>
                                        <p:tav tm="100000">
                                          <p:val>
                                            <p:strVal val="#ppt_y"/>
                                          </p:val>
                                        </p:tav>
                                      </p:tavLst>
                                    </p:anim>
                                  </p:childTnLst>
                                </p:cTn>
                              </p:par>
                            </p:childTnLst>
                          </p:cTn>
                        </p:par>
                        <p:par>
                          <p:cTn id="170" fill="freeze">
                            <p:stCondLst>
                              <p:cond delay="13000"/>
                            </p:stCondLst>
                            <p:childTnLst>
                              <p:par>
                                <p:cTn id="171" nodeType="afterEffect" fill="hold" presetClass="entr" presetID="30">
                                  <p:stCondLst>
                                    <p:cond delay="0"/>
                                  </p:stCondLst>
                                  <p:childTnLst>
                                    <p:set>
                                      <p:cBhvr>
                                        <p:cTn id="172" dur="3" fill="hold">
                                          <p:stCondLst>
                                            <p:cond delay="0"/>
                                          </p:stCondLst>
                                        </p:cTn>
                                        <p:tgtEl>
                                          <p:spTgt spid="105">
                                            <p:txEl>
                                              <p:pRg st="336" end="356"/>
                                            </p:txEl>
                                          </p:spTgt>
                                        </p:tgtEl>
                                        <p:attrNameLst>
                                          <p:attrName>style.visibility</p:attrName>
                                        </p:attrNameLst>
                                      </p:cBhvr>
                                      <p:to>
                                        <p:strVal val="visible"/>
                                      </p:to>
                                    </p:set>
                                    <p:animEffect filter="fade" transition="in">
                                      <p:cBhvr additive="repl">
                                        <p:cTn id="173" dur="2400"/>
                                        <p:tgtEl>
                                          <p:spTgt spid="105">
                                            <p:txEl>
                                              <p:pRg st="336" end="356"/>
                                            </p:txEl>
                                          </p:spTgt>
                                        </p:tgtEl>
                                      </p:cBhvr>
                                    </p:animEffect>
                                    <p:anim calcmode="lin" valueType="num">
                                      <p:cBhvr additive="repl">
                                        <p:cTn id="174" dur="2400" fill="hold"/>
                                        <p:tgtEl>
                                          <p:spTgt spid="105">
                                            <p:txEl>
                                              <p:pRg st="336" end="356"/>
                                            </p:txEl>
                                          </p:spTgt>
                                        </p:tgtEl>
                                        <p:attrNameLst>
                                          <p:attrName/>
                                        </p:attrNameLst>
                                      </p:cBhvr>
                                      <p:tavLst>
                                        <p:tav tm="0">
                                          <p:val>
                                            <p:strVal val="-90"/>
                                          </p:val>
                                        </p:tav>
                                        <p:tav tm="100000">
                                          <p:val>
                                            <p:strVal val="0"/>
                                          </p:val>
                                        </p:tav>
                                      </p:tavLst>
                                    </p:anim>
                                    <p:anim calcmode="lin" valueType="num">
                                      <p:cBhvr additive="repl">
                                        <p:cTn id="175" dur="2400" fill="hold"/>
                                        <p:tgtEl>
                                          <p:spTgt spid="105">
                                            <p:txEl>
                                              <p:pRg st="336" end="356"/>
                                            </p:txEl>
                                          </p:spTgt>
                                        </p:tgtEl>
                                        <p:attrNameLst>
                                          <p:attrName>ppt_x</p:attrName>
                                        </p:attrNameLst>
                                      </p:cBhvr>
                                      <p:tavLst>
                                        <p:tav tm="0">
                                          <p:val>
                                            <p:strVal val="#ppt_x+0.4"/>
                                          </p:val>
                                        </p:tav>
                                        <p:tav tm="100000">
                                          <p:val>
                                            <p:strVal val="#ppt_x-0.05"/>
                                          </p:val>
                                        </p:tav>
                                      </p:tavLst>
                                    </p:anim>
                                    <p:anim calcmode="lin" valueType="num">
                                      <p:cBhvr additive="repl">
                                        <p:cTn id="176" dur="2400" fill="hold"/>
                                        <p:tgtEl>
                                          <p:spTgt spid="105">
                                            <p:txEl>
                                              <p:pRg st="336" end="356"/>
                                            </p:txEl>
                                          </p:spTgt>
                                        </p:tgtEl>
                                        <p:attrNameLst>
                                          <p:attrName>ppt_y</p:attrName>
                                        </p:attrNameLst>
                                      </p:cBhvr>
                                      <p:tavLst>
                                        <p:tav tm="0">
                                          <p:val>
                                            <p:strVal val="#ppt_y-0.4"/>
                                          </p:val>
                                        </p:tav>
                                        <p:tav tm="100000">
                                          <p:val>
                                            <p:strVal val="#ppt_y+0.1"/>
                                          </p:val>
                                        </p:tav>
                                      </p:tavLst>
                                    </p:anim>
                                    <p:anim calcmode="lin" valueType="num">
                                      <p:cBhvr additive="repl">
                                        <p:cTn id="177" dur="600" fill="hold">
                                          <p:stCondLst>
                                            <p:cond delay="2400"/>
                                          </p:stCondLst>
                                        </p:cTn>
                                        <p:tgtEl>
                                          <p:spTgt spid="105">
                                            <p:txEl>
                                              <p:pRg st="336" end="356"/>
                                            </p:txEl>
                                          </p:spTgt>
                                        </p:tgtEl>
                                        <p:attrNameLst>
                                          <p:attrName>ppt_x</p:attrName>
                                        </p:attrNameLst>
                                      </p:cBhvr>
                                      <p:tavLst>
                                        <p:tav tm="0">
                                          <p:val>
                                            <p:strVal val="#ppt_x-0.05"/>
                                          </p:val>
                                        </p:tav>
                                        <p:tav tm="100000">
                                          <p:val>
                                            <p:strVal val="#ppt_x"/>
                                          </p:val>
                                        </p:tav>
                                      </p:tavLst>
                                    </p:anim>
                                    <p:anim calcmode="lin" valueType="num">
                                      <p:cBhvr additive="repl">
                                        <p:cTn id="178" dur="600" fill="hold">
                                          <p:stCondLst>
                                            <p:cond delay="2400"/>
                                          </p:stCondLst>
                                        </p:cTn>
                                        <p:tgtEl>
                                          <p:spTgt spid="105">
                                            <p:txEl>
                                              <p:pRg st="336" end="356"/>
                                            </p:txEl>
                                          </p:spTgt>
                                        </p:tgtEl>
                                        <p:attrNameLst>
                                          <p:attrName>ppt_y</p:attrName>
                                        </p:attrNameLst>
                                      </p:cBhvr>
                                      <p:tavLst>
                                        <p:tav tm="0">
                                          <p:val>
                                            <p:strVal val="#ppt_y+0.1"/>
                                          </p:val>
                                        </p:tav>
                                        <p:tav tm="100000">
                                          <p:val>
                                            <p:strVal val="#ppt_y"/>
                                          </p:val>
                                        </p:tav>
                                      </p:tavLst>
                                    </p:anim>
                                  </p:childTnLst>
                                </p:cTn>
                              </p:par>
                            </p:childTnLst>
                          </p:cTn>
                        </p:par>
                        <p:par>
                          <p:cTn id="179" fill="freeze">
                            <p:stCondLst>
                              <p:cond delay="16000"/>
                            </p:stCondLst>
                            <p:childTnLst>
                              <p:par>
                                <p:cTn id="180" nodeType="afterEffect" fill="hold" presetClass="entr" presetID="30">
                                  <p:stCondLst>
                                    <p:cond delay="0"/>
                                  </p:stCondLst>
                                  <p:childTnLst>
                                    <p:set>
                                      <p:cBhvr>
                                        <p:cTn id="181" dur="3" fill="hold">
                                          <p:stCondLst>
                                            <p:cond delay="0"/>
                                          </p:stCondLst>
                                        </p:cTn>
                                        <p:tgtEl>
                                          <p:spTgt spid="105">
                                            <p:txEl>
                                              <p:pRg st="356" end="420"/>
                                            </p:txEl>
                                          </p:spTgt>
                                        </p:tgtEl>
                                        <p:attrNameLst>
                                          <p:attrName>style.visibility</p:attrName>
                                        </p:attrNameLst>
                                      </p:cBhvr>
                                      <p:to>
                                        <p:strVal val="visible"/>
                                      </p:to>
                                    </p:set>
                                    <p:animEffect filter="fade" transition="in">
                                      <p:cBhvr additive="repl">
                                        <p:cTn id="182" dur="2400"/>
                                        <p:tgtEl>
                                          <p:spTgt spid="105">
                                            <p:txEl>
                                              <p:pRg st="356" end="420"/>
                                            </p:txEl>
                                          </p:spTgt>
                                        </p:tgtEl>
                                      </p:cBhvr>
                                    </p:animEffect>
                                    <p:anim calcmode="lin" valueType="num">
                                      <p:cBhvr additive="repl">
                                        <p:cTn id="183" dur="2400" fill="hold"/>
                                        <p:tgtEl>
                                          <p:spTgt spid="105">
                                            <p:txEl>
                                              <p:pRg st="356" end="420"/>
                                            </p:txEl>
                                          </p:spTgt>
                                        </p:tgtEl>
                                        <p:attrNameLst>
                                          <p:attrName/>
                                        </p:attrNameLst>
                                      </p:cBhvr>
                                      <p:tavLst>
                                        <p:tav tm="0">
                                          <p:val>
                                            <p:strVal val="-90"/>
                                          </p:val>
                                        </p:tav>
                                        <p:tav tm="100000">
                                          <p:val>
                                            <p:strVal val="0"/>
                                          </p:val>
                                        </p:tav>
                                      </p:tavLst>
                                    </p:anim>
                                    <p:anim calcmode="lin" valueType="num">
                                      <p:cBhvr additive="repl">
                                        <p:cTn id="184" dur="2400" fill="hold"/>
                                        <p:tgtEl>
                                          <p:spTgt spid="105">
                                            <p:txEl>
                                              <p:pRg st="356" end="420"/>
                                            </p:txEl>
                                          </p:spTgt>
                                        </p:tgtEl>
                                        <p:attrNameLst>
                                          <p:attrName>ppt_x</p:attrName>
                                        </p:attrNameLst>
                                      </p:cBhvr>
                                      <p:tavLst>
                                        <p:tav tm="0">
                                          <p:val>
                                            <p:strVal val="#ppt_x+0.4"/>
                                          </p:val>
                                        </p:tav>
                                        <p:tav tm="100000">
                                          <p:val>
                                            <p:strVal val="#ppt_x-0.05"/>
                                          </p:val>
                                        </p:tav>
                                      </p:tavLst>
                                    </p:anim>
                                    <p:anim calcmode="lin" valueType="num">
                                      <p:cBhvr additive="repl">
                                        <p:cTn id="185" dur="2400" fill="hold"/>
                                        <p:tgtEl>
                                          <p:spTgt spid="105">
                                            <p:txEl>
                                              <p:pRg st="356" end="420"/>
                                            </p:txEl>
                                          </p:spTgt>
                                        </p:tgtEl>
                                        <p:attrNameLst>
                                          <p:attrName>ppt_y</p:attrName>
                                        </p:attrNameLst>
                                      </p:cBhvr>
                                      <p:tavLst>
                                        <p:tav tm="0">
                                          <p:val>
                                            <p:strVal val="#ppt_y-0.4"/>
                                          </p:val>
                                        </p:tav>
                                        <p:tav tm="100000">
                                          <p:val>
                                            <p:strVal val="#ppt_y+0.1"/>
                                          </p:val>
                                        </p:tav>
                                      </p:tavLst>
                                    </p:anim>
                                    <p:anim calcmode="lin" valueType="num">
                                      <p:cBhvr additive="repl">
                                        <p:cTn id="186" dur="600" fill="hold">
                                          <p:stCondLst>
                                            <p:cond delay="2400"/>
                                          </p:stCondLst>
                                        </p:cTn>
                                        <p:tgtEl>
                                          <p:spTgt spid="105">
                                            <p:txEl>
                                              <p:pRg st="356" end="420"/>
                                            </p:txEl>
                                          </p:spTgt>
                                        </p:tgtEl>
                                        <p:attrNameLst>
                                          <p:attrName>ppt_x</p:attrName>
                                        </p:attrNameLst>
                                      </p:cBhvr>
                                      <p:tavLst>
                                        <p:tav tm="0">
                                          <p:val>
                                            <p:strVal val="#ppt_x-0.05"/>
                                          </p:val>
                                        </p:tav>
                                        <p:tav tm="100000">
                                          <p:val>
                                            <p:strVal val="#ppt_x"/>
                                          </p:val>
                                        </p:tav>
                                      </p:tavLst>
                                    </p:anim>
                                    <p:anim calcmode="lin" valueType="num">
                                      <p:cBhvr additive="repl">
                                        <p:cTn id="187" dur="600" fill="hold">
                                          <p:stCondLst>
                                            <p:cond delay="2400"/>
                                          </p:stCondLst>
                                        </p:cTn>
                                        <p:tgtEl>
                                          <p:spTgt spid="105">
                                            <p:txEl>
                                              <p:pRg st="356" end="420"/>
                                            </p:txEl>
                                          </p:spTgt>
                                        </p:tgtEl>
                                        <p:attrNameLst>
                                          <p:attrName>ppt_y</p:attrName>
                                        </p:attrNameLst>
                                      </p:cBhvr>
                                      <p:tavLst>
                                        <p:tav tm="0">
                                          <p:val>
                                            <p:strVal val="#ppt_y+0.1"/>
                                          </p:val>
                                        </p:tav>
                                        <p:tav tm="100000">
                                          <p:val>
                                            <p:strVal val="#ppt_y"/>
                                          </p:val>
                                        </p:tav>
                                      </p:tavLst>
                                    </p:anim>
                                  </p:childTnLst>
                                </p:cTn>
                              </p:par>
                            </p:childTnLst>
                          </p:cTn>
                        </p:par>
                        <p:par>
                          <p:cTn id="188" fill="freeze">
                            <p:stCondLst>
                              <p:cond delay="19000"/>
                            </p:stCondLst>
                            <p:childTnLst>
                              <p:par>
                                <p:cTn id="189" nodeType="afterEffect" fill="hold" presetClass="entr" presetID="30">
                                  <p:stCondLst>
                                    <p:cond delay="0"/>
                                  </p:stCondLst>
                                  <p:childTnLst>
                                    <p:set>
                                      <p:cBhvr>
                                        <p:cTn id="190" dur="2" fill="hold">
                                          <p:stCondLst>
                                            <p:cond delay="0"/>
                                          </p:stCondLst>
                                        </p:cTn>
                                        <p:tgtEl>
                                          <p:spTgt spid="105">
                                            <p:txEl>
                                              <p:pRg st="420" end="495"/>
                                            </p:txEl>
                                          </p:spTgt>
                                        </p:tgtEl>
                                        <p:attrNameLst>
                                          <p:attrName>style.visibility</p:attrName>
                                        </p:attrNameLst>
                                      </p:cBhvr>
                                      <p:to>
                                        <p:strVal val="visible"/>
                                      </p:to>
                                    </p:set>
                                    <p:animEffect filter="fade" transition="in">
                                      <p:cBhvr additive="repl">
                                        <p:cTn id="191" dur="1600"/>
                                        <p:tgtEl>
                                          <p:spTgt spid="105">
                                            <p:txEl>
                                              <p:pRg st="420" end="495"/>
                                            </p:txEl>
                                          </p:spTgt>
                                        </p:tgtEl>
                                      </p:cBhvr>
                                    </p:animEffect>
                                    <p:anim calcmode="lin" valueType="num">
                                      <p:cBhvr additive="repl">
                                        <p:cTn id="192" dur="1600" fill="hold"/>
                                        <p:tgtEl>
                                          <p:spTgt spid="105">
                                            <p:txEl>
                                              <p:pRg st="420" end="495"/>
                                            </p:txEl>
                                          </p:spTgt>
                                        </p:tgtEl>
                                        <p:attrNameLst>
                                          <p:attrName/>
                                        </p:attrNameLst>
                                      </p:cBhvr>
                                      <p:tavLst>
                                        <p:tav tm="0">
                                          <p:val>
                                            <p:strVal val="-90"/>
                                          </p:val>
                                        </p:tav>
                                        <p:tav tm="100000">
                                          <p:val>
                                            <p:strVal val="0"/>
                                          </p:val>
                                        </p:tav>
                                      </p:tavLst>
                                    </p:anim>
                                    <p:anim calcmode="lin" valueType="num">
                                      <p:cBhvr additive="repl">
                                        <p:cTn id="193" dur="1600" fill="hold"/>
                                        <p:tgtEl>
                                          <p:spTgt spid="105">
                                            <p:txEl>
                                              <p:pRg st="420" end="495"/>
                                            </p:txEl>
                                          </p:spTgt>
                                        </p:tgtEl>
                                        <p:attrNameLst>
                                          <p:attrName>ppt_x</p:attrName>
                                        </p:attrNameLst>
                                      </p:cBhvr>
                                      <p:tavLst>
                                        <p:tav tm="0">
                                          <p:val>
                                            <p:strVal val="#ppt_x+0.4"/>
                                          </p:val>
                                        </p:tav>
                                        <p:tav tm="100000">
                                          <p:val>
                                            <p:strVal val="#ppt_x-0.05"/>
                                          </p:val>
                                        </p:tav>
                                      </p:tavLst>
                                    </p:anim>
                                    <p:anim calcmode="lin" valueType="num">
                                      <p:cBhvr additive="repl">
                                        <p:cTn id="194" dur="1600" fill="hold"/>
                                        <p:tgtEl>
                                          <p:spTgt spid="105">
                                            <p:txEl>
                                              <p:pRg st="420" end="495"/>
                                            </p:txEl>
                                          </p:spTgt>
                                        </p:tgtEl>
                                        <p:attrNameLst>
                                          <p:attrName>ppt_y</p:attrName>
                                        </p:attrNameLst>
                                      </p:cBhvr>
                                      <p:tavLst>
                                        <p:tav tm="0">
                                          <p:val>
                                            <p:strVal val="#ppt_y-0.4"/>
                                          </p:val>
                                        </p:tav>
                                        <p:tav tm="100000">
                                          <p:val>
                                            <p:strVal val="#ppt_y+0.1"/>
                                          </p:val>
                                        </p:tav>
                                      </p:tavLst>
                                    </p:anim>
                                    <p:anim calcmode="lin" valueType="num">
                                      <p:cBhvr additive="repl">
                                        <p:cTn id="195" dur="400" fill="hold">
                                          <p:stCondLst>
                                            <p:cond delay="1600"/>
                                          </p:stCondLst>
                                        </p:cTn>
                                        <p:tgtEl>
                                          <p:spTgt spid="105">
                                            <p:txEl>
                                              <p:pRg st="420" end="495"/>
                                            </p:txEl>
                                          </p:spTgt>
                                        </p:tgtEl>
                                        <p:attrNameLst>
                                          <p:attrName>ppt_x</p:attrName>
                                        </p:attrNameLst>
                                      </p:cBhvr>
                                      <p:tavLst>
                                        <p:tav tm="0">
                                          <p:val>
                                            <p:strVal val="#ppt_x-0.05"/>
                                          </p:val>
                                        </p:tav>
                                        <p:tav tm="100000">
                                          <p:val>
                                            <p:strVal val="#ppt_x"/>
                                          </p:val>
                                        </p:tav>
                                      </p:tavLst>
                                    </p:anim>
                                    <p:anim calcmode="lin" valueType="num">
                                      <p:cBhvr additive="repl">
                                        <p:cTn id="196" dur="400" fill="hold">
                                          <p:stCondLst>
                                            <p:cond delay="1600"/>
                                          </p:stCondLst>
                                        </p:cTn>
                                        <p:tgtEl>
                                          <p:spTgt spid="105">
                                            <p:txEl>
                                              <p:pRg st="420" end="495"/>
                                            </p:txEl>
                                          </p:spTgt>
                                        </p:tgtEl>
                                        <p:attrNameLst>
                                          <p:attrName>ppt_y</p:attrName>
                                        </p:attrNameLst>
                                      </p:cBhvr>
                                      <p:tavLst>
                                        <p:tav tm="0">
                                          <p:val>
                                            <p:strVal val="#ppt_y+0.1"/>
                                          </p:val>
                                        </p:tav>
                                        <p:tav tm="100000">
                                          <p:val>
                                            <p:strVal val="#ppt_y"/>
                                          </p:val>
                                        </p:tav>
                                      </p:tavLst>
                                    </p:anim>
                                  </p:childTnLst>
                                </p:cTn>
                              </p:par>
                            </p:childTnLst>
                          </p:cTn>
                        </p:par>
                        <p:par>
                          <p:cTn id="197" fill="freeze">
                            <p:stCondLst>
                              <p:cond delay="21000"/>
                            </p:stCondLst>
                            <p:childTnLst>
                              <p:par>
                                <p:cTn id="198" nodeType="afterEffect" fill="hold" presetClass="entr" presetID="30">
                                  <p:stCondLst>
                                    <p:cond delay="0"/>
                                  </p:stCondLst>
                                  <p:childTnLst>
                                    <p:set>
                                      <p:cBhvr>
                                        <p:cTn id="199" dur="2" fill="hold">
                                          <p:stCondLst>
                                            <p:cond delay="0"/>
                                          </p:stCondLst>
                                        </p:cTn>
                                        <p:tgtEl>
                                          <p:spTgt spid="105">
                                            <p:txEl>
                                              <p:pRg st="495" end="520"/>
                                            </p:txEl>
                                          </p:spTgt>
                                        </p:tgtEl>
                                        <p:attrNameLst>
                                          <p:attrName>style.visibility</p:attrName>
                                        </p:attrNameLst>
                                      </p:cBhvr>
                                      <p:to>
                                        <p:strVal val="visible"/>
                                      </p:to>
                                    </p:set>
                                    <p:animEffect filter="fade" transition="in">
                                      <p:cBhvr additive="repl">
                                        <p:cTn id="200" dur="1600"/>
                                        <p:tgtEl>
                                          <p:spTgt spid="105">
                                            <p:txEl>
                                              <p:pRg st="495" end="520"/>
                                            </p:txEl>
                                          </p:spTgt>
                                        </p:tgtEl>
                                      </p:cBhvr>
                                    </p:animEffect>
                                    <p:anim calcmode="lin" valueType="num">
                                      <p:cBhvr additive="repl">
                                        <p:cTn id="201" dur="1600" fill="hold"/>
                                        <p:tgtEl>
                                          <p:spTgt spid="105">
                                            <p:txEl>
                                              <p:pRg st="495" end="520"/>
                                            </p:txEl>
                                          </p:spTgt>
                                        </p:tgtEl>
                                        <p:attrNameLst>
                                          <p:attrName/>
                                        </p:attrNameLst>
                                      </p:cBhvr>
                                      <p:tavLst>
                                        <p:tav tm="0">
                                          <p:val>
                                            <p:strVal val="-90"/>
                                          </p:val>
                                        </p:tav>
                                        <p:tav tm="100000">
                                          <p:val>
                                            <p:strVal val="0"/>
                                          </p:val>
                                        </p:tav>
                                      </p:tavLst>
                                    </p:anim>
                                    <p:anim calcmode="lin" valueType="num">
                                      <p:cBhvr additive="repl">
                                        <p:cTn id="202" dur="1600" fill="hold"/>
                                        <p:tgtEl>
                                          <p:spTgt spid="105">
                                            <p:txEl>
                                              <p:pRg st="495" end="520"/>
                                            </p:txEl>
                                          </p:spTgt>
                                        </p:tgtEl>
                                        <p:attrNameLst>
                                          <p:attrName>ppt_x</p:attrName>
                                        </p:attrNameLst>
                                      </p:cBhvr>
                                      <p:tavLst>
                                        <p:tav tm="0">
                                          <p:val>
                                            <p:strVal val="#ppt_x+0.4"/>
                                          </p:val>
                                        </p:tav>
                                        <p:tav tm="100000">
                                          <p:val>
                                            <p:strVal val="#ppt_x-0.05"/>
                                          </p:val>
                                        </p:tav>
                                      </p:tavLst>
                                    </p:anim>
                                    <p:anim calcmode="lin" valueType="num">
                                      <p:cBhvr additive="repl">
                                        <p:cTn id="203" dur="1600" fill="hold"/>
                                        <p:tgtEl>
                                          <p:spTgt spid="105">
                                            <p:txEl>
                                              <p:pRg st="495" end="520"/>
                                            </p:txEl>
                                          </p:spTgt>
                                        </p:tgtEl>
                                        <p:attrNameLst>
                                          <p:attrName>ppt_y</p:attrName>
                                        </p:attrNameLst>
                                      </p:cBhvr>
                                      <p:tavLst>
                                        <p:tav tm="0">
                                          <p:val>
                                            <p:strVal val="#ppt_y-0.4"/>
                                          </p:val>
                                        </p:tav>
                                        <p:tav tm="100000">
                                          <p:val>
                                            <p:strVal val="#ppt_y+0.1"/>
                                          </p:val>
                                        </p:tav>
                                      </p:tavLst>
                                    </p:anim>
                                    <p:anim calcmode="lin" valueType="num">
                                      <p:cBhvr additive="repl">
                                        <p:cTn id="204" dur="400" fill="hold">
                                          <p:stCondLst>
                                            <p:cond delay="1600"/>
                                          </p:stCondLst>
                                        </p:cTn>
                                        <p:tgtEl>
                                          <p:spTgt spid="105">
                                            <p:txEl>
                                              <p:pRg st="495" end="520"/>
                                            </p:txEl>
                                          </p:spTgt>
                                        </p:tgtEl>
                                        <p:attrNameLst>
                                          <p:attrName>ppt_x</p:attrName>
                                        </p:attrNameLst>
                                      </p:cBhvr>
                                      <p:tavLst>
                                        <p:tav tm="0">
                                          <p:val>
                                            <p:strVal val="#ppt_x-0.05"/>
                                          </p:val>
                                        </p:tav>
                                        <p:tav tm="100000">
                                          <p:val>
                                            <p:strVal val="#ppt_x"/>
                                          </p:val>
                                        </p:tav>
                                      </p:tavLst>
                                    </p:anim>
                                    <p:anim calcmode="lin" valueType="num">
                                      <p:cBhvr additive="repl">
                                        <p:cTn id="205" dur="400" fill="hold">
                                          <p:stCondLst>
                                            <p:cond delay="1600"/>
                                          </p:stCondLst>
                                        </p:cTn>
                                        <p:tgtEl>
                                          <p:spTgt spid="105">
                                            <p:txEl>
                                              <p:pRg st="495" end="520"/>
                                            </p:txEl>
                                          </p:spTgt>
                                        </p:tgtEl>
                                        <p:attrNameLst>
                                          <p:attrName>ppt_y</p:attrName>
                                        </p:attrNameLst>
                                      </p:cBhvr>
                                      <p:tavLst>
                                        <p:tav tm="0">
                                          <p:val>
                                            <p:strVal val="#ppt_y+0.1"/>
                                          </p:val>
                                        </p:tav>
                                        <p:tav tm="100000">
                                          <p:val>
                                            <p:strVal val="#ppt_y"/>
                                          </p:val>
                                        </p:tav>
                                      </p:tavLst>
                                    </p:anim>
                                  </p:childTnLst>
                                </p:cTn>
                              </p:par>
                            </p:childTnLst>
                          </p:cTn>
                        </p:par>
                        <p:par>
                          <p:cTn id="206" fill="freeze">
                            <p:stCondLst>
                              <p:cond delay="23000"/>
                            </p:stCondLst>
                            <p:childTnLst>
                              <p:par>
                                <p:cTn id="207" nodeType="afterEffect" fill="hold" presetClass="entr" presetID="30">
                                  <p:stCondLst>
                                    <p:cond delay="0"/>
                                  </p:stCondLst>
                                  <p:childTnLst>
                                    <p:set>
                                      <p:cBhvr>
                                        <p:cTn id="208" dur="2" fill="hold">
                                          <p:stCondLst>
                                            <p:cond delay="0"/>
                                          </p:stCondLst>
                                        </p:cTn>
                                        <p:tgtEl>
                                          <p:spTgt spid="105">
                                            <p:txEl>
                                              <p:pRg st="520" end="593"/>
                                            </p:txEl>
                                          </p:spTgt>
                                        </p:tgtEl>
                                        <p:attrNameLst>
                                          <p:attrName>style.visibility</p:attrName>
                                        </p:attrNameLst>
                                      </p:cBhvr>
                                      <p:to>
                                        <p:strVal val="visible"/>
                                      </p:to>
                                    </p:set>
                                    <p:animEffect filter="fade" transition="in">
                                      <p:cBhvr additive="repl">
                                        <p:cTn id="209" dur="1600"/>
                                        <p:tgtEl>
                                          <p:spTgt spid="105">
                                            <p:txEl>
                                              <p:pRg st="520" end="593"/>
                                            </p:txEl>
                                          </p:spTgt>
                                        </p:tgtEl>
                                      </p:cBhvr>
                                    </p:animEffect>
                                    <p:anim calcmode="lin" valueType="num">
                                      <p:cBhvr additive="repl">
                                        <p:cTn id="210" dur="1600" fill="hold"/>
                                        <p:tgtEl>
                                          <p:spTgt spid="105">
                                            <p:txEl>
                                              <p:pRg st="520" end="593"/>
                                            </p:txEl>
                                          </p:spTgt>
                                        </p:tgtEl>
                                        <p:attrNameLst>
                                          <p:attrName/>
                                        </p:attrNameLst>
                                      </p:cBhvr>
                                      <p:tavLst>
                                        <p:tav tm="0">
                                          <p:val>
                                            <p:strVal val="-90"/>
                                          </p:val>
                                        </p:tav>
                                        <p:tav tm="100000">
                                          <p:val>
                                            <p:strVal val="0"/>
                                          </p:val>
                                        </p:tav>
                                      </p:tavLst>
                                    </p:anim>
                                    <p:anim calcmode="lin" valueType="num">
                                      <p:cBhvr additive="repl">
                                        <p:cTn id="211" dur="1600" fill="hold"/>
                                        <p:tgtEl>
                                          <p:spTgt spid="105">
                                            <p:txEl>
                                              <p:pRg st="520" end="593"/>
                                            </p:txEl>
                                          </p:spTgt>
                                        </p:tgtEl>
                                        <p:attrNameLst>
                                          <p:attrName>ppt_x</p:attrName>
                                        </p:attrNameLst>
                                      </p:cBhvr>
                                      <p:tavLst>
                                        <p:tav tm="0">
                                          <p:val>
                                            <p:strVal val="#ppt_x+0.4"/>
                                          </p:val>
                                        </p:tav>
                                        <p:tav tm="100000">
                                          <p:val>
                                            <p:strVal val="#ppt_x-0.05"/>
                                          </p:val>
                                        </p:tav>
                                      </p:tavLst>
                                    </p:anim>
                                    <p:anim calcmode="lin" valueType="num">
                                      <p:cBhvr additive="repl">
                                        <p:cTn id="212" dur="1600" fill="hold"/>
                                        <p:tgtEl>
                                          <p:spTgt spid="105">
                                            <p:txEl>
                                              <p:pRg st="520" end="593"/>
                                            </p:txEl>
                                          </p:spTgt>
                                        </p:tgtEl>
                                        <p:attrNameLst>
                                          <p:attrName>ppt_y</p:attrName>
                                        </p:attrNameLst>
                                      </p:cBhvr>
                                      <p:tavLst>
                                        <p:tav tm="0">
                                          <p:val>
                                            <p:strVal val="#ppt_y-0.4"/>
                                          </p:val>
                                        </p:tav>
                                        <p:tav tm="100000">
                                          <p:val>
                                            <p:strVal val="#ppt_y+0.1"/>
                                          </p:val>
                                        </p:tav>
                                      </p:tavLst>
                                    </p:anim>
                                    <p:anim calcmode="lin" valueType="num">
                                      <p:cBhvr additive="repl">
                                        <p:cTn id="213" dur="400" fill="hold">
                                          <p:stCondLst>
                                            <p:cond delay="1600"/>
                                          </p:stCondLst>
                                        </p:cTn>
                                        <p:tgtEl>
                                          <p:spTgt spid="105">
                                            <p:txEl>
                                              <p:pRg st="520" end="593"/>
                                            </p:txEl>
                                          </p:spTgt>
                                        </p:tgtEl>
                                        <p:attrNameLst>
                                          <p:attrName>ppt_x</p:attrName>
                                        </p:attrNameLst>
                                      </p:cBhvr>
                                      <p:tavLst>
                                        <p:tav tm="0">
                                          <p:val>
                                            <p:strVal val="#ppt_x-0.05"/>
                                          </p:val>
                                        </p:tav>
                                        <p:tav tm="100000">
                                          <p:val>
                                            <p:strVal val="#ppt_x"/>
                                          </p:val>
                                        </p:tav>
                                      </p:tavLst>
                                    </p:anim>
                                    <p:anim calcmode="lin" valueType="num">
                                      <p:cBhvr additive="repl">
                                        <p:cTn id="214" dur="400" fill="hold">
                                          <p:stCondLst>
                                            <p:cond delay="1600"/>
                                          </p:stCondLst>
                                        </p:cTn>
                                        <p:tgtEl>
                                          <p:spTgt spid="105">
                                            <p:txEl>
                                              <p:pRg st="520" end="593"/>
                                            </p:txEl>
                                          </p:spTgt>
                                        </p:tgtEl>
                                        <p:attrNameLst>
                                          <p:attrName>ppt_y</p:attrName>
                                        </p:attrNameLst>
                                      </p:cBhvr>
                                      <p:tavLst>
                                        <p:tav tm="0">
                                          <p:val>
                                            <p:strVal val="#ppt_y+0.1"/>
                                          </p:val>
                                        </p:tav>
                                        <p:tav tm="100000">
                                          <p:val>
                                            <p:strVal val="#ppt_y"/>
                                          </p:val>
                                        </p:tav>
                                      </p:tavLst>
                                    </p:anim>
                                  </p:childTnLst>
                                </p:cTn>
                              </p:par>
                            </p:childTnLst>
                          </p:cTn>
                        </p:par>
                        <p:par>
                          <p:cTn id="215" fill="freeze">
                            <p:stCondLst>
                              <p:cond delay="25000"/>
                            </p:stCondLst>
                            <p:childTnLst>
                              <p:par>
                                <p:cTn id="216" nodeType="afterEffect" fill="hold" presetClass="entr" presetID="30">
                                  <p:stCondLst>
                                    <p:cond delay="0"/>
                                  </p:stCondLst>
                                  <p:childTnLst>
                                    <p:set>
                                      <p:cBhvr>
                                        <p:cTn id="217" dur="2" fill="hold">
                                          <p:stCondLst>
                                            <p:cond delay="0"/>
                                          </p:stCondLst>
                                        </p:cTn>
                                        <p:tgtEl>
                                          <p:spTgt spid="105">
                                            <p:txEl>
                                              <p:pRg st="593" end="621"/>
                                            </p:txEl>
                                          </p:spTgt>
                                        </p:tgtEl>
                                        <p:attrNameLst>
                                          <p:attrName>style.visibility</p:attrName>
                                        </p:attrNameLst>
                                      </p:cBhvr>
                                      <p:to>
                                        <p:strVal val="visible"/>
                                      </p:to>
                                    </p:set>
                                    <p:animEffect filter="fade" transition="in">
                                      <p:cBhvr additive="repl">
                                        <p:cTn id="218" dur="1600"/>
                                        <p:tgtEl>
                                          <p:spTgt spid="105">
                                            <p:txEl>
                                              <p:pRg st="593" end="621"/>
                                            </p:txEl>
                                          </p:spTgt>
                                        </p:tgtEl>
                                      </p:cBhvr>
                                    </p:animEffect>
                                    <p:anim calcmode="lin" valueType="num">
                                      <p:cBhvr additive="repl">
                                        <p:cTn id="219" dur="1600" fill="hold"/>
                                        <p:tgtEl>
                                          <p:spTgt spid="105">
                                            <p:txEl>
                                              <p:pRg st="593" end="621"/>
                                            </p:txEl>
                                          </p:spTgt>
                                        </p:tgtEl>
                                        <p:attrNameLst>
                                          <p:attrName/>
                                        </p:attrNameLst>
                                      </p:cBhvr>
                                      <p:tavLst>
                                        <p:tav tm="0">
                                          <p:val>
                                            <p:strVal val="-90"/>
                                          </p:val>
                                        </p:tav>
                                        <p:tav tm="100000">
                                          <p:val>
                                            <p:strVal val="0"/>
                                          </p:val>
                                        </p:tav>
                                      </p:tavLst>
                                    </p:anim>
                                    <p:anim calcmode="lin" valueType="num">
                                      <p:cBhvr additive="repl">
                                        <p:cTn id="220" dur="1600" fill="hold"/>
                                        <p:tgtEl>
                                          <p:spTgt spid="105">
                                            <p:txEl>
                                              <p:pRg st="593" end="621"/>
                                            </p:txEl>
                                          </p:spTgt>
                                        </p:tgtEl>
                                        <p:attrNameLst>
                                          <p:attrName>ppt_x</p:attrName>
                                        </p:attrNameLst>
                                      </p:cBhvr>
                                      <p:tavLst>
                                        <p:tav tm="0">
                                          <p:val>
                                            <p:strVal val="#ppt_x+0.4"/>
                                          </p:val>
                                        </p:tav>
                                        <p:tav tm="100000">
                                          <p:val>
                                            <p:strVal val="#ppt_x-0.05"/>
                                          </p:val>
                                        </p:tav>
                                      </p:tavLst>
                                    </p:anim>
                                    <p:anim calcmode="lin" valueType="num">
                                      <p:cBhvr additive="repl">
                                        <p:cTn id="221" dur="1600" fill="hold"/>
                                        <p:tgtEl>
                                          <p:spTgt spid="105">
                                            <p:txEl>
                                              <p:pRg st="593" end="621"/>
                                            </p:txEl>
                                          </p:spTgt>
                                        </p:tgtEl>
                                        <p:attrNameLst>
                                          <p:attrName>ppt_y</p:attrName>
                                        </p:attrNameLst>
                                      </p:cBhvr>
                                      <p:tavLst>
                                        <p:tav tm="0">
                                          <p:val>
                                            <p:strVal val="#ppt_y-0.4"/>
                                          </p:val>
                                        </p:tav>
                                        <p:tav tm="100000">
                                          <p:val>
                                            <p:strVal val="#ppt_y+0.1"/>
                                          </p:val>
                                        </p:tav>
                                      </p:tavLst>
                                    </p:anim>
                                    <p:anim calcmode="lin" valueType="num">
                                      <p:cBhvr additive="repl">
                                        <p:cTn id="222" dur="400" fill="hold">
                                          <p:stCondLst>
                                            <p:cond delay="1600"/>
                                          </p:stCondLst>
                                        </p:cTn>
                                        <p:tgtEl>
                                          <p:spTgt spid="105">
                                            <p:txEl>
                                              <p:pRg st="593" end="621"/>
                                            </p:txEl>
                                          </p:spTgt>
                                        </p:tgtEl>
                                        <p:attrNameLst>
                                          <p:attrName>ppt_x</p:attrName>
                                        </p:attrNameLst>
                                      </p:cBhvr>
                                      <p:tavLst>
                                        <p:tav tm="0">
                                          <p:val>
                                            <p:strVal val="#ppt_x-0.05"/>
                                          </p:val>
                                        </p:tav>
                                        <p:tav tm="100000">
                                          <p:val>
                                            <p:strVal val="#ppt_x"/>
                                          </p:val>
                                        </p:tav>
                                      </p:tavLst>
                                    </p:anim>
                                    <p:anim calcmode="lin" valueType="num">
                                      <p:cBhvr additive="repl">
                                        <p:cTn id="223" dur="400" fill="hold">
                                          <p:stCondLst>
                                            <p:cond delay="1600"/>
                                          </p:stCondLst>
                                        </p:cTn>
                                        <p:tgtEl>
                                          <p:spTgt spid="105">
                                            <p:txEl>
                                              <p:pRg st="593" end="621"/>
                                            </p:txEl>
                                          </p:spTgt>
                                        </p:tgtEl>
                                        <p:attrNameLst>
                                          <p:attrName>ppt_y</p:attrName>
                                        </p:attrNameLst>
                                      </p:cBhvr>
                                      <p:tavLst>
                                        <p:tav tm="0">
                                          <p:val>
                                            <p:strVal val="#ppt_y+0.1"/>
                                          </p:val>
                                        </p:tav>
                                        <p:tav tm="100000">
                                          <p:val>
                                            <p:strVal val="#ppt_y"/>
                                          </p:val>
                                        </p:tav>
                                      </p:tavLst>
                                    </p:anim>
                                  </p:childTnLst>
                                </p:cTn>
                              </p:par>
                            </p:childTnLst>
                          </p:cTn>
                        </p:par>
                        <p:par>
                          <p:cTn id="224" fill="freeze">
                            <p:stCondLst>
                              <p:cond delay="27000"/>
                            </p:stCondLst>
                            <p:childTnLst>
                              <p:par>
                                <p:cTn id="225" nodeType="afterEffect" fill="hold" presetClass="entr" presetID="30">
                                  <p:stCondLst>
                                    <p:cond delay="0"/>
                                  </p:stCondLst>
                                  <p:childTnLst>
                                    <p:set>
                                      <p:cBhvr>
                                        <p:cTn id="226" dur="2" fill="hold">
                                          <p:stCondLst>
                                            <p:cond delay="0"/>
                                          </p:stCondLst>
                                        </p:cTn>
                                        <p:tgtEl>
                                          <p:spTgt spid="105">
                                            <p:txEl>
                                              <p:pRg st="621" end="679"/>
                                            </p:txEl>
                                          </p:spTgt>
                                        </p:tgtEl>
                                        <p:attrNameLst>
                                          <p:attrName>style.visibility</p:attrName>
                                        </p:attrNameLst>
                                      </p:cBhvr>
                                      <p:to>
                                        <p:strVal val="visible"/>
                                      </p:to>
                                    </p:set>
                                    <p:animEffect filter="fade" transition="in">
                                      <p:cBhvr additive="repl">
                                        <p:cTn id="227" dur="1600"/>
                                        <p:tgtEl>
                                          <p:spTgt spid="105">
                                            <p:txEl>
                                              <p:pRg st="621" end="679"/>
                                            </p:txEl>
                                          </p:spTgt>
                                        </p:tgtEl>
                                      </p:cBhvr>
                                    </p:animEffect>
                                    <p:anim calcmode="lin" valueType="num">
                                      <p:cBhvr additive="repl">
                                        <p:cTn id="228" dur="1600" fill="hold"/>
                                        <p:tgtEl>
                                          <p:spTgt spid="105">
                                            <p:txEl>
                                              <p:pRg st="621" end="679"/>
                                            </p:txEl>
                                          </p:spTgt>
                                        </p:tgtEl>
                                        <p:attrNameLst>
                                          <p:attrName/>
                                        </p:attrNameLst>
                                      </p:cBhvr>
                                      <p:tavLst>
                                        <p:tav tm="0">
                                          <p:val>
                                            <p:strVal val="-90"/>
                                          </p:val>
                                        </p:tav>
                                        <p:tav tm="100000">
                                          <p:val>
                                            <p:strVal val="0"/>
                                          </p:val>
                                        </p:tav>
                                      </p:tavLst>
                                    </p:anim>
                                    <p:anim calcmode="lin" valueType="num">
                                      <p:cBhvr additive="repl">
                                        <p:cTn id="229" dur="1600" fill="hold"/>
                                        <p:tgtEl>
                                          <p:spTgt spid="105">
                                            <p:txEl>
                                              <p:pRg st="621" end="679"/>
                                            </p:txEl>
                                          </p:spTgt>
                                        </p:tgtEl>
                                        <p:attrNameLst>
                                          <p:attrName>ppt_x</p:attrName>
                                        </p:attrNameLst>
                                      </p:cBhvr>
                                      <p:tavLst>
                                        <p:tav tm="0">
                                          <p:val>
                                            <p:strVal val="#ppt_x+0.4"/>
                                          </p:val>
                                        </p:tav>
                                        <p:tav tm="100000">
                                          <p:val>
                                            <p:strVal val="#ppt_x-0.05"/>
                                          </p:val>
                                        </p:tav>
                                      </p:tavLst>
                                    </p:anim>
                                    <p:anim calcmode="lin" valueType="num">
                                      <p:cBhvr additive="repl">
                                        <p:cTn id="230" dur="1600" fill="hold"/>
                                        <p:tgtEl>
                                          <p:spTgt spid="105">
                                            <p:txEl>
                                              <p:pRg st="621" end="679"/>
                                            </p:txEl>
                                          </p:spTgt>
                                        </p:tgtEl>
                                        <p:attrNameLst>
                                          <p:attrName>ppt_y</p:attrName>
                                        </p:attrNameLst>
                                      </p:cBhvr>
                                      <p:tavLst>
                                        <p:tav tm="0">
                                          <p:val>
                                            <p:strVal val="#ppt_y-0.4"/>
                                          </p:val>
                                        </p:tav>
                                        <p:tav tm="100000">
                                          <p:val>
                                            <p:strVal val="#ppt_y+0.1"/>
                                          </p:val>
                                        </p:tav>
                                      </p:tavLst>
                                    </p:anim>
                                    <p:anim calcmode="lin" valueType="num">
                                      <p:cBhvr additive="repl">
                                        <p:cTn id="231" dur="400" fill="hold">
                                          <p:stCondLst>
                                            <p:cond delay="1600"/>
                                          </p:stCondLst>
                                        </p:cTn>
                                        <p:tgtEl>
                                          <p:spTgt spid="105">
                                            <p:txEl>
                                              <p:pRg st="621" end="679"/>
                                            </p:txEl>
                                          </p:spTgt>
                                        </p:tgtEl>
                                        <p:attrNameLst>
                                          <p:attrName>ppt_x</p:attrName>
                                        </p:attrNameLst>
                                      </p:cBhvr>
                                      <p:tavLst>
                                        <p:tav tm="0">
                                          <p:val>
                                            <p:strVal val="#ppt_x-0.05"/>
                                          </p:val>
                                        </p:tav>
                                        <p:tav tm="100000">
                                          <p:val>
                                            <p:strVal val="#ppt_x"/>
                                          </p:val>
                                        </p:tav>
                                      </p:tavLst>
                                    </p:anim>
                                    <p:anim calcmode="lin" valueType="num">
                                      <p:cBhvr additive="repl">
                                        <p:cTn id="232" dur="400" fill="hold">
                                          <p:stCondLst>
                                            <p:cond delay="1600"/>
                                          </p:stCondLst>
                                        </p:cTn>
                                        <p:tgtEl>
                                          <p:spTgt spid="105">
                                            <p:txEl>
                                              <p:pRg st="621" end="679"/>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18880" y="74880"/>
            <a:ext cx="8777520" cy="565200"/>
          </a:xfrm>
          <a:prstGeom prst="rect">
            <a:avLst/>
          </a:prstGeom>
          <a:noFill/>
          <a:ln>
            <a:noFill/>
          </a:ln>
        </p:spPr>
        <p:style>
          <a:lnRef idx="0"/>
          <a:fillRef idx="0"/>
          <a:effectRef idx="0"/>
          <a:fontRef idx="minor"/>
        </p:style>
        <p:txBody>
          <a:bodyPr lIns="90000" rIns="90000" tIns="45000" bIns="45000"/>
          <a:p>
            <a:pPr algn="ctr">
              <a:lnSpc>
                <a:spcPct val="100000"/>
              </a:lnSpc>
            </a:pPr>
            <a:r>
              <a:rPr b="0" lang="id-ID" sz="3300" spc="-1" strike="noStrike">
                <a:solidFill>
                  <a:srgbClr val="7b9899"/>
                </a:solidFill>
                <a:uFill>
                  <a:solidFill>
                    <a:srgbClr val="ffffff"/>
                  </a:solidFill>
                </a:uFill>
                <a:latin typeface="Georgia"/>
                <a:ea typeface="DejaVu Sans"/>
              </a:rPr>
              <a:t>Kebenaran Ariya Tentang Asal Mula Penderitaan</a:t>
            </a:r>
            <a:endParaRPr b="0" lang="id-ID" sz="1800" spc="-1" strike="noStrike">
              <a:solidFill>
                <a:srgbClr val="000000"/>
              </a:solidFill>
              <a:uFill>
                <a:solidFill>
                  <a:srgbClr val="ffffff"/>
                </a:solidFill>
              </a:uFill>
              <a:latin typeface="Arial"/>
            </a:endParaRPr>
          </a:p>
        </p:txBody>
      </p:sp>
      <p:sp>
        <p:nvSpPr>
          <p:cNvPr id="107" name="CustomShape 2"/>
          <p:cNvSpPr/>
          <p:nvPr/>
        </p:nvSpPr>
        <p:spPr>
          <a:xfrm>
            <a:off x="365760" y="1549800"/>
            <a:ext cx="8325720" cy="1833120"/>
          </a:xfrm>
          <a:prstGeom prst="rect">
            <a:avLst/>
          </a:prstGeom>
          <a:noFill/>
          <a:ln>
            <a:noFill/>
          </a:ln>
        </p:spPr>
        <p:style>
          <a:lnRef idx="0"/>
          <a:fillRef idx="0"/>
          <a:effectRef idx="0"/>
          <a:fontRef idx="minor"/>
        </p:style>
        <p:txBody>
          <a:bodyPr lIns="90000" rIns="90000" tIns="45000" bIns="45000"/>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P</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Times New Roman"/>
              </a:rPr>
              <a:t>Įi : </a:t>
            </a:r>
            <a:r>
              <a:rPr b="0" i="1" lang="id-ID" sz="1300" spc="-1" strike="noStrike">
                <a:solidFill>
                  <a:srgbClr val="000000"/>
                </a:solidFill>
                <a:uFill>
                  <a:solidFill>
                    <a:srgbClr val="ffffff"/>
                  </a:solidFill>
                </a:uFill>
                <a:latin typeface="Times New Roman"/>
                <a:ea typeface="Times New Roman"/>
              </a:rPr>
              <a:t>Dukkhasamudaya ariyasacca</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Times New Roman"/>
                <a:ea typeface="Times New Roman"/>
              </a:rPr>
              <a:t>Kesenangan inilah yang membuat kelahiran kembali, yang disertai dengan hawa nafsu dan kegemaran, yang menggambari objek di sana sini, berupa:</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Times New Roman"/>
              </a:rPr>
              <a:t>K</a:t>
            </a:r>
            <a:r>
              <a:rPr b="0" lang="id-ID" sz="1300" spc="-1" strike="noStrike">
                <a:solidFill>
                  <a:srgbClr val="000000"/>
                </a:solidFill>
                <a:uFill>
                  <a:solidFill>
                    <a:srgbClr val="ffffff"/>
                  </a:solidFill>
                </a:uFill>
                <a:latin typeface="Times New Roman"/>
                <a:ea typeface="Georgia"/>
              </a:rPr>
              <a:t>āmata</a:t>
            </a:r>
            <a:r>
              <a:rPr b="0" lang="id-ID" sz="1300" spc="-1" strike="noStrike">
                <a:solidFill>
                  <a:srgbClr val="000000"/>
                </a:solidFill>
                <a:uFill>
                  <a:solidFill>
                    <a:srgbClr val="ffffff"/>
                  </a:solidFill>
                </a:uFill>
                <a:latin typeface="Times New Roman"/>
                <a:ea typeface="Times New Roman"/>
              </a:rPr>
              <a:t>ṇ</a:t>
            </a:r>
            <a:r>
              <a:rPr b="0" lang="id-ID" sz="1300" spc="-1" strike="noStrike">
                <a:solidFill>
                  <a:srgbClr val="000000"/>
                </a:solidFill>
                <a:uFill>
                  <a:solidFill>
                    <a:srgbClr val="ffffff"/>
                  </a:solidFill>
                </a:uFill>
                <a:latin typeface="Times New Roman"/>
                <a:ea typeface="Georgia"/>
              </a:rPr>
              <a:t>hā</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Georgia"/>
              </a:rPr>
              <a:t>: kesenangan terhadap nafsu indrawi</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Bhavata</a:t>
            </a:r>
            <a:r>
              <a:rPr b="0" lang="id-ID" sz="1300" spc="-1" strike="noStrike">
                <a:solidFill>
                  <a:srgbClr val="000000"/>
                </a:solidFill>
                <a:uFill>
                  <a:solidFill>
                    <a:srgbClr val="ffffff"/>
                  </a:solidFill>
                </a:uFill>
                <a:latin typeface="Times New Roman"/>
                <a:ea typeface="Times New Roman"/>
              </a:rPr>
              <a:t>ṇh</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Times New Roman"/>
              </a:rPr>
              <a:t>	</a:t>
            </a:r>
            <a:r>
              <a:rPr b="0" lang="id-ID" sz="1300" spc="-1" strike="noStrike">
                <a:solidFill>
                  <a:srgbClr val="000000"/>
                </a:solidFill>
                <a:uFill>
                  <a:solidFill>
                    <a:srgbClr val="ffffff"/>
                  </a:solidFill>
                </a:uFill>
                <a:latin typeface="Times New Roman"/>
                <a:ea typeface="Times New Roman"/>
              </a:rPr>
              <a:t>	</a:t>
            </a:r>
            <a:r>
              <a:rPr b="0" lang="id-ID" sz="1300" spc="-1" strike="noStrike">
                <a:solidFill>
                  <a:srgbClr val="000000"/>
                </a:solidFill>
                <a:uFill>
                  <a:solidFill>
                    <a:srgbClr val="ffffff"/>
                  </a:solidFill>
                </a:uFill>
                <a:latin typeface="Times New Roman"/>
                <a:ea typeface="Times New Roman"/>
              </a:rPr>
              <a:t>: kesenangan terhadap kemenjadian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Times New Roman"/>
              </a:rPr>
              <a:t>Vibhataṇh</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Georgia"/>
              </a:rPr>
              <a:t>	</a:t>
            </a:r>
            <a:r>
              <a:rPr b="0" lang="id-ID" sz="1300" spc="-1" strike="noStrike">
                <a:solidFill>
                  <a:srgbClr val="000000"/>
                </a:solidFill>
                <a:uFill>
                  <a:solidFill>
                    <a:srgbClr val="ffffff"/>
                  </a:solidFill>
                </a:uFill>
                <a:latin typeface="Times New Roman"/>
                <a:ea typeface="Times New Roman"/>
              </a:rPr>
              <a:t>	</a:t>
            </a:r>
            <a:r>
              <a:rPr b="0" lang="id-ID" sz="1300" spc="-1" strike="noStrike">
                <a:solidFill>
                  <a:srgbClr val="000000"/>
                </a:solidFill>
                <a:uFill>
                  <a:solidFill>
                    <a:srgbClr val="ffffff"/>
                  </a:solidFill>
                </a:uFill>
                <a:latin typeface="Times New Roman"/>
                <a:ea typeface="Times New Roman"/>
              </a:rPr>
              <a:t>: kesenangan terhadpa ketidak-menjadi</a:t>
            </a: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Times New Roman"/>
              </a:rPr>
              <a:t>Semua jenis dukkha dapat dimusnahkan dengan Jalan Mulia Berunsur Delapan</a:t>
            </a: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p:txBody>
      </p:sp>
    </p:spTree>
  </p:cSld>
  <p:transition>
    <p:wipe dir="r"/>
  </p:transition>
  <p:timing>
    <p:tnLst>
      <p:par>
        <p:cTn id="233" dur="indefinite" restart="never" nodeType="tmRoot">
          <p:childTnLst>
            <p:seq>
              <p:cTn id="234" nodeType="mainSeq">
                <p:childTnLst>
                  <p:par>
                    <p:cTn id="235" fill="freeze">
                      <p:stCondLst>
                        <p:cond delay="0"/>
                      </p:stCondLst>
                      <p:childTnLst>
                        <p:par>
                          <p:cTn id="236" fill="freeze">
                            <p:stCondLst>
                              <p:cond delay="0"/>
                            </p:stCondLst>
                            <p:childTnLst>
                              <p:par>
                                <p:cTn id="237" nodeType="afterEffect" fill="hold" presetClass="entr" presetID="2" presetSubtype="8">
                                  <p:stCondLst>
                                    <p:cond delay="500"/>
                                  </p:stCondLst>
                                  <p:childTnLst>
                                    <p:set>
                                      <p:cBhvr>
                                        <p:cTn id="238" dur="1" fill="hold">
                                          <p:stCondLst>
                                            <p:cond delay="0"/>
                                          </p:stCondLst>
                                        </p:cTn>
                                        <p:tgtEl>
                                          <p:spTgt spid="106">
                                            <p:txEl>
                                              <p:pRg st="0" end="46"/>
                                            </p:txEl>
                                          </p:spTgt>
                                        </p:tgtEl>
                                        <p:attrNameLst>
                                          <p:attrName>style.visibility</p:attrName>
                                        </p:attrNameLst>
                                      </p:cBhvr>
                                      <p:to>
                                        <p:strVal val="visible"/>
                                      </p:to>
                                    </p:set>
                                    <p:anim calcmode="lin" valueType="num">
                                      <p:cBhvr additive="repl">
                                        <p:cTn id="239" dur="500" fill="hold"/>
                                        <p:tgtEl>
                                          <p:spTgt spid="106">
                                            <p:txEl>
                                              <p:pRg st="0" end="46"/>
                                            </p:txEl>
                                          </p:spTgt>
                                        </p:tgtEl>
                                        <p:attrNameLst>
                                          <p:attrName>ppt_x</p:attrName>
                                        </p:attrNameLst>
                                      </p:cBhvr>
                                      <p:tavLst>
                                        <p:tav tm="0">
                                          <p:val>
                                            <p:strVal val="0-#ppt_w/2"/>
                                          </p:val>
                                        </p:tav>
                                        <p:tav tm="100000">
                                          <p:val>
                                            <p:strVal val="#ppt_x"/>
                                          </p:val>
                                        </p:tav>
                                      </p:tavLst>
                                    </p:anim>
                                    <p:anim calcmode="lin" valueType="num">
                                      <p:cBhvr additive="repl">
                                        <p:cTn id="240" dur="500" fill="hold"/>
                                        <p:tgtEl>
                                          <p:spTgt spid="106">
                                            <p:txEl>
                                              <p:pRg st="0" end="46"/>
                                            </p:txEl>
                                          </p:spTgt>
                                        </p:tgtEl>
                                        <p:attrNameLst>
                                          <p:attrName>ppt_y</p:attrName>
                                        </p:attrNameLst>
                                      </p:cBhvr>
                                      <p:tavLst>
                                        <p:tav tm="0">
                                          <p:val>
                                            <p:strVal val="#ppt_y"/>
                                          </p:val>
                                        </p:tav>
                                        <p:tav tm="100000">
                                          <p:val>
                                            <p:strVal val="#ppt_y"/>
                                          </p:val>
                                        </p:tav>
                                      </p:tavLst>
                                    </p:anim>
                                  </p:childTnLst>
                                </p:cTn>
                              </p:par>
                            </p:childTnLst>
                          </p:cTn>
                        </p:par>
                        <p:par>
                          <p:cTn id="241" fill="freeze">
                            <p:stCondLst>
                              <p:cond delay="2500"/>
                            </p:stCondLst>
                            <p:childTnLst/>
                          </p:cTn>
                        </p:par>
                        <p:par>
                          <p:cTn id="242" fill="freeze">
                            <p:stCondLst>
                              <p:cond delay="7600"/>
                            </p:stCondLst>
                            <p:childTnLst>
                              <p:par>
                                <p:cTn id="243" nodeType="afterEffect" fill="hold" presetClass="entr" presetID="30">
                                  <p:stCondLst>
                                    <p:cond delay="0"/>
                                  </p:stCondLst>
                                  <p:childTnLst>
                                    <p:set>
                                      <p:cBhvr>
                                        <p:cTn id="244" dur="1" fill="hold">
                                          <p:stCondLst>
                                            <p:cond delay="0"/>
                                          </p:stCondLst>
                                        </p:cTn>
                                        <p:tgtEl>
                                          <p:spTgt spid="107">
                                            <p:txEl>
                                              <p:pRg st="33" end="175"/>
                                            </p:txEl>
                                          </p:spTgt>
                                        </p:tgtEl>
                                        <p:attrNameLst>
                                          <p:attrName>style.visibility</p:attrName>
                                        </p:attrNameLst>
                                      </p:cBhvr>
                                      <p:to>
                                        <p:strVal val="visible"/>
                                      </p:to>
                                    </p:set>
                                    <p:animEffect filter="fade" transition="in">
                                      <p:cBhvr additive="repl">
                                        <p:cTn id="245" dur="800"/>
                                        <p:tgtEl>
                                          <p:spTgt spid="107">
                                            <p:txEl>
                                              <p:pRg st="33" end="175"/>
                                            </p:txEl>
                                          </p:spTgt>
                                        </p:tgtEl>
                                      </p:cBhvr>
                                    </p:animEffect>
                                    <p:anim calcmode="lin" valueType="num">
                                      <p:cBhvr additive="repl">
                                        <p:cTn id="246" dur="800" fill="hold"/>
                                        <p:tgtEl>
                                          <p:spTgt spid="107">
                                            <p:txEl>
                                              <p:pRg st="33" end="175"/>
                                            </p:txEl>
                                          </p:spTgt>
                                        </p:tgtEl>
                                        <p:attrNameLst>
                                          <p:attrName/>
                                        </p:attrNameLst>
                                      </p:cBhvr>
                                      <p:tavLst>
                                        <p:tav tm="0">
                                          <p:val>
                                            <p:strVal val="-90"/>
                                          </p:val>
                                        </p:tav>
                                        <p:tav tm="100000">
                                          <p:val>
                                            <p:strVal val="0"/>
                                          </p:val>
                                        </p:tav>
                                      </p:tavLst>
                                    </p:anim>
                                    <p:anim calcmode="lin" valueType="num">
                                      <p:cBhvr additive="repl">
                                        <p:cTn id="247" dur="800" fill="hold"/>
                                        <p:tgtEl>
                                          <p:spTgt spid="107">
                                            <p:txEl>
                                              <p:pRg st="33" end="175"/>
                                            </p:txEl>
                                          </p:spTgt>
                                        </p:tgtEl>
                                        <p:attrNameLst>
                                          <p:attrName>ppt_x</p:attrName>
                                        </p:attrNameLst>
                                      </p:cBhvr>
                                      <p:tavLst>
                                        <p:tav tm="0">
                                          <p:val>
                                            <p:strVal val="#ppt_x+0.4"/>
                                          </p:val>
                                        </p:tav>
                                        <p:tav tm="100000">
                                          <p:val>
                                            <p:strVal val="#ppt_x-0.05"/>
                                          </p:val>
                                        </p:tav>
                                      </p:tavLst>
                                    </p:anim>
                                    <p:anim calcmode="lin" valueType="num">
                                      <p:cBhvr additive="repl">
                                        <p:cTn id="248" dur="800" fill="hold"/>
                                        <p:tgtEl>
                                          <p:spTgt spid="107">
                                            <p:txEl>
                                              <p:pRg st="33" end="175"/>
                                            </p:txEl>
                                          </p:spTgt>
                                        </p:tgtEl>
                                        <p:attrNameLst>
                                          <p:attrName>ppt_y</p:attrName>
                                        </p:attrNameLst>
                                      </p:cBhvr>
                                      <p:tavLst>
                                        <p:tav tm="0">
                                          <p:val>
                                            <p:strVal val="#ppt_y-0.4"/>
                                          </p:val>
                                        </p:tav>
                                        <p:tav tm="100000">
                                          <p:val>
                                            <p:strVal val="#ppt_y+0.1"/>
                                          </p:val>
                                        </p:tav>
                                      </p:tavLst>
                                    </p:anim>
                                    <p:anim calcmode="lin" valueType="num">
                                      <p:cBhvr additive="repl">
                                        <p:cTn id="249" dur="200" fill="hold">
                                          <p:stCondLst>
                                            <p:cond delay="800"/>
                                          </p:stCondLst>
                                        </p:cTn>
                                        <p:tgtEl>
                                          <p:spTgt spid="107">
                                            <p:txEl>
                                              <p:pRg st="33" end="175"/>
                                            </p:txEl>
                                          </p:spTgt>
                                        </p:tgtEl>
                                        <p:attrNameLst>
                                          <p:attrName>ppt_x</p:attrName>
                                        </p:attrNameLst>
                                      </p:cBhvr>
                                      <p:tavLst>
                                        <p:tav tm="0">
                                          <p:val>
                                            <p:strVal val="#ppt_x-0.05"/>
                                          </p:val>
                                        </p:tav>
                                        <p:tav tm="100000">
                                          <p:val>
                                            <p:strVal val="#ppt_x"/>
                                          </p:val>
                                        </p:tav>
                                      </p:tavLst>
                                    </p:anim>
                                    <p:anim calcmode="lin" valueType="num">
                                      <p:cBhvr additive="repl">
                                        <p:cTn id="250" dur="200" fill="hold">
                                          <p:stCondLst>
                                            <p:cond delay="800"/>
                                          </p:stCondLst>
                                        </p:cTn>
                                        <p:tgtEl>
                                          <p:spTgt spid="107">
                                            <p:txEl>
                                              <p:pRg st="33" end="175"/>
                                            </p:txEl>
                                          </p:spTgt>
                                        </p:tgtEl>
                                        <p:attrNameLst>
                                          <p:attrName>ppt_y</p:attrName>
                                        </p:attrNameLst>
                                      </p:cBhvr>
                                      <p:tavLst>
                                        <p:tav tm="0">
                                          <p:val>
                                            <p:strVal val="#ppt_y+0.1"/>
                                          </p:val>
                                        </p:tav>
                                        <p:tav tm="100000">
                                          <p:val>
                                            <p:strVal val="#ppt_y"/>
                                          </p:val>
                                        </p:tav>
                                      </p:tavLst>
                                    </p:anim>
                                  </p:childTnLst>
                                </p:cTn>
                              </p:par>
                            </p:childTnLst>
                          </p:cTn>
                        </p:par>
                        <p:par>
                          <p:cTn id="251" fill="freeze">
                            <p:stCondLst>
                              <p:cond delay="8600"/>
                            </p:stCondLst>
                            <p:childTnLst>
                              <p:par>
                                <p:cTn id="252" nodeType="afterEffect" fill="hold" presetClass="entr" presetID="16" presetSubtype="26">
                                  <p:stCondLst>
                                    <p:cond delay="800"/>
                                  </p:stCondLst>
                                  <p:childTnLst>
                                    <p:set>
                                      <p:cBhvr>
                                        <p:cTn id="253" dur="2" fill="hold">
                                          <p:stCondLst>
                                            <p:cond delay="0"/>
                                          </p:stCondLst>
                                        </p:cTn>
                                        <p:tgtEl>
                                          <p:spTgt spid="107">
                                            <p:txEl>
                                              <p:pRg st="175" end="223"/>
                                            </p:txEl>
                                          </p:spTgt>
                                        </p:tgtEl>
                                        <p:attrNameLst>
                                          <p:attrName>style.visibility</p:attrName>
                                        </p:attrNameLst>
                                      </p:cBhvr>
                                      <p:to>
                                        <p:strVal val="visible"/>
                                      </p:to>
                                    </p:set>
                                    <p:animEffect filter="barn(inHorizontal)" transition="out">
                                      <p:cBhvr additive="repl">
                                        <p:cTn id="254" dur="1000"/>
                                        <p:tgtEl>
                                          <p:spTgt spid="107">
                                            <p:txEl>
                                              <p:pRg st="175" end="223"/>
                                            </p:txEl>
                                          </p:spTgt>
                                        </p:tgtEl>
                                      </p:cBhvr>
                                    </p:animEffect>
                                  </p:childTnLst>
                                </p:cTn>
                              </p:par>
                            </p:childTnLst>
                          </p:cTn>
                        </p:par>
                        <p:par>
                          <p:cTn id="255" fill="freeze">
                            <p:stCondLst>
                              <p:cond delay="10400"/>
                            </p:stCondLst>
                            <p:childTnLst>
                              <p:par>
                                <p:cTn id="256" nodeType="afterEffect" fill="hold" presetClass="entr" presetID="16" presetSubtype="26">
                                  <p:stCondLst>
                                    <p:cond delay="0"/>
                                  </p:stCondLst>
                                  <p:childTnLst>
                                    <p:set>
                                      <p:cBhvr>
                                        <p:cTn id="257" dur="4" fill="hold">
                                          <p:stCondLst>
                                            <p:cond delay="0"/>
                                          </p:stCondLst>
                                        </p:cTn>
                                        <p:tgtEl>
                                          <p:spTgt spid="107">
                                            <p:txEl>
                                              <p:pRg st="223" end="270"/>
                                            </p:txEl>
                                          </p:spTgt>
                                        </p:tgtEl>
                                        <p:attrNameLst>
                                          <p:attrName>style.visibility</p:attrName>
                                        </p:attrNameLst>
                                      </p:cBhvr>
                                      <p:to>
                                        <p:strVal val="visible"/>
                                      </p:to>
                                    </p:set>
                                    <p:animEffect filter="barn(inHorizontal)" transition="out">
                                      <p:cBhvr additive="repl">
                                        <p:cTn id="258" dur="2000"/>
                                        <p:tgtEl>
                                          <p:spTgt spid="107">
                                            <p:txEl>
                                              <p:pRg st="223" end="270"/>
                                            </p:txEl>
                                          </p:spTgt>
                                        </p:tgtEl>
                                      </p:cBhvr>
                                    </p:animEffect>
                                  </p:childTnLst>
                                </p:cTn>
                              </p:par>
                            </p:childTnLst>
                          </p:cTn>
                        </p:par>
                        <p:par>
                          <p:cTn id="259" fill="freeze">
                            <p:stCondLst>
                              <p:cond delay="12400"/>
                            </p:stCondLst>
                            <p:childTnLst>
                              <p:par>
                                <p:cTn id="260" nodeType="afterEffect" fill="hold" presetClass="entr" presetID="16" presetSubtype="26">
                                  <p:stCondLst>
                                    <p:cond delay="0"/>
                                  </p:stCondLst>
                                  <p:childTnLst>
                                    <p:set>
                                      <p:cBhvr>
                                        <p:cTn id="261" dur="1" fill="hold">
                                          <p:stCondLst>
                                            <p:cond delay="0"/>
                                          </p:stCondLst>
                                        </p:cTn>
                                        <p:tgtEl>
                                          <p:spTgt spid="107">
                                            <p:txEl>
                                              <p:pRg st="270" end="321"/>
                                            </p:txEl>
                                          </p:spTgt>
                                        </p:tgtEl>
                                        <p:attrNameLst>
                                          <p:attrName>style.visibility</p:attrName>
                                        </p:attrNameLst>
                                      </p:cBhvr>
                                      <p:to>
                                        <p:strVal val="visible"/>
                                      </p:to>
                                    </p:set>
                                    <p:animEffect filter="barn(inHorizontal)" transition="out">
                                      <p:cBhvr additive="repl">
                                        <p:cTn id="262" dur="500"/>
                                        <p:tgtEl>
                                          <p:spTgt spid="107">
                                            <p:txEl>
                                              <p:pRg st="270" end="321"/>
                                            </p:txEl>
                                          </p:spTgt>
                                        </p:tgtEl>
                                      </p:cBhvr>
                                    </p:animEffect>
                                  </p:childTnLst>
                                </p:cTn>
                              </p:par>
                            </p:childTnLst>
                          </p:cTn>
                        </p:par>
                      </p:childTnLst>
                    </p:cTn>
                  </p:par>
                  <p:par>
                    <p:cTn id="263" fill="freeze">
                      <p:stCondLst>
                        <p:cond delay="indefinite"/>
                      </p:stCondLst>
                      <p:childTnLst>
                        <p:par>
                          <p:cTn id="264" fill="freeze">
                            <p:stCondLst>
                              <p:cond delay="0"/>
                            </p:stCondLst>
                            <p:childTnLst>
                              <p:par>
                                <p:cTn id="265" nodeType="clickEffect" fill="hold" presetClass="entr" presetID="16" presetSubtype="26">
                                  <p:stCondLst>
                                    <p:cond delay="0"/>
                                  </p:stCondLst>
                                  <p:childTnLst>
                                    <p:set>
                                      <p:cBhvr>
                                        <p:cTn id="266" dur="1" fill="hold">
                                          <p:stCondLst>
                                            <p:cond delay="0"/>
                                          </p:stCondLst>
                                        </p:cTn>
                                        <p:tgtEl>
                                          <p:spTgt spid="107">
                                            <p:txEl>
                                              <p:pRg st="322" end="395"/>
                                            </p:txEl>
                                          </p:spTgt>
                                        </p:tgtEl>
                                        <p:attrNameLst>
                                          <p:attrName>style.visibility</p:attrName>
                                        </p:attrNameLst>
                                      </p:cBhvr>
                                      <p:to>
                                        <p:strVal val="visible"/>
                                      </p:to>
                                    </p:set>
                                    <p:animEffect filter="barn(inHorizontal)" transition="out">
                                      <p:cBhvr additive="repl">
                                        <p:cTn id="267" dur="500"/>
                                        <p:tgtEl>
                                          <p:spTgt spid="107">
                                            <p:txEl>
                                              <p:pRg st="322" end="39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01680" y="228600"/>
            <a:ext cx="8533080" cy="7574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id-ID" sz="3600" spc="-1" strike="noStrike">
                <a:solidFill>
                  <a:srgbClr val="7b9899"/>
                </a:solidFill>
                <a:uFill>
                  <a:solidFill>
                    <a:srgbClr val="ffffff"/>
                  </a:solidFill>
                </a:uFill>
                <a:latin typeface="Georgia"/>
                <a:ea typeface="DejaVu Sans"/>
              </a:rPr>
              <a:t>Jalan Mulia Berunsur Delapan</a:t>
            </a:r>
            <a:endParaRPr b="0" lang="id-ID" sz="1800" spc="-1" strike="noStrike">
              <a:solidFill>
                <a:srgbClr val="000000"/>
              </a:solidFill>
              <a:uFill>
                <a:solidFill>
                  <a:srgbClr val="ffffff"/>
                </a:solidFill>
              </a:uFill>
              <a:latin typeface="Arial"/>
            </a:endParaRPr>
          </a:p>
        </p:txBody>
      </p:sp>
      <p:sp>
        <p:nvSpPr>
          <p:cNvPr id="109" name="CustomShape 2"/>
          <p:cNvSpPr/>
          <p:nvPr/>
        </p:nvSpPr>
        <p:spPr>
          <a:xfrm>
            <a:off x="301680" y="1527120"/>
            <a:ext cx="8502480" cy="4570560"/>
          </a:xfrm>
          <a:prstGeom prst="rect">
            <a:avLst/>
          </a:prstGeom>
          <a:noFill/>
          <a:ln>
            <a:noFill/>
          </a:ln>
        </p:spPr>
        <p:style>
          <a:lnRef idx="0"/>
          <a:fillRef idx="0"/>
          <a:effectRef idx="0"/>
          <a:fontRef idx="minor"/>
        </p:style>
        <p:txBody>
          <a:bodyPr lIns="90000" rIns="90000" tIns="45000" bIns="45000"/>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Pengertian Benar (</a:t>
            </a:r>
            <a:r>
              <a:rPr b="0" i="1" lang="id-ID" sz="1300" spc="-1" strike="noStrike">
                <a:solidFill>
                  <a:srgbClr val="000000"/>
                </a:solidFill>
                <a:uFill>
                  <a:solidFill>
                    <a:srgbClr val="ffffff"/>
                  </a:solidFill>
                </a:uFill>
                <a:latin typeface="Georgia"/>
                <a:ea typeface="DejaVu Sans"/>
              </a:rPr>
              <a:t>sammä-ditthi</a:t>
            </a:r>
            <a:r>
              <a:rPr b="0" lang="id-ID" sz="1300" spc="-1" strike="noStrike">
                <a:solidFill>
                  <a:srgbClr val="000000"/>
                </a:solidFill>
                <a:uFill>
                  <a:solidFill>
                    <a:srgbClr val="ffffff"/>
                  </a:solidFill>
                </a:uFill>
                <a:latin typeface="Georgia"/>
                <a:ea typeface="DejaVu Sans"/>
              </a:rPr>
              <a:t>) : </a:t>
            </a:r>
            <a:r>
              <a:rPr b="0" i="1" lang="id-ID" sz="1300" spc="-1" strike="noStrike">
                <a:solidFill>
                  <a:srgbClr val="000000"/>
                </a:solidFill>
                <a:uFill>
                  <a:solidFill>
                    <a:srgbClr val="ffffff"/>
                  </a:solidFill>
                </a:uFill>
                <a:latin typeface="Georgia"/>
                <a:ea typeface="DejaVu Sans"/>
              </a:rPr>
              <a:t>Pengetahuan tentang Dukkha, pengetahuan tentang asal usul Dukkha, pengetahuan tentang berhentinya  Dukkha, pengetahuan tentang cara berlatih yang membawa pada berhentinya Dukkha.</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Pikiran Benar (</a:t>
            </a:r>
            <a:r>
              <a:rPr b="0" i="1" lang="id-ID" sz="1300" spc="-1" strike="noStrike">
                <a:solidFill>
                  <a:srgbClr val="000000"/>
                </a:solidFill>
                <a:uFill>
                  <a:solidFill>
                    <a:srgbClr val="ffffff"/>
                  </a:solidFill>
                </a:uFill>
                <a:latin typeface="Georgia"/>
                <a:ea typeface="DejaVu Sans"/>
              </a:rPr>
              <a:t>sammä-sankappa</a:t>
            </a:r>
            <a:r>
              <a:rPr b="0" lang="id-ID" sz="1300" spc="-1" strike="noStrike">
                <a:solidFill>
                  <a:srgbClr val="000000"/>
                </a:solidFill>
                <a:uFill>
                  <a:solidFill>
                    <a:srgbClr val="ffffff"/>
                  </a:solidFill>
                </a:uFill>
                <a:latin typeface="Georgia"/>
                <a:ea typeface="DejaVu Sans"/>
              </a:rPr>
              <a:t>) bertujuan untuk  melenyapkan pikiran jahat dan mengembangkan pikiran baik.*</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Ucapan Benar (</a:t>
            </a:r>
            <a:r>
              <a:rPr b="0" i="1" lang="id-ID" sz="1300" spc="-1" strike="noStrike">
                <a:solidFill>
                  <a:srgbClr val="000000"/>
                </a:solidFill>
                <a:uFill>
                  <a:solidFill>
                    <a:srgbClr val="ffffff"/>
                  </a:solidFill>
                </a:uFill>
                <a:latin typeface="Georgia"/>
                <a:ea typeface="DejaVu Sans"/>
              </a:rPr>
              <a:t>sammä-väcä</a:t>
            </a:r>
            <a:r>
              <a:rPr b="0" lang="id-ID" sz="1300" spc="-1" strike="noStrike">
                <a:solidFill>
                  <a:srgbClr val="000000"/>
                </a:solidFill>
                <a:uFill>
                  <a:solidFill>
                    <a:srgbClr val="ffffff"/>
                  </a:solidFill>
                </a:uFill>
                <a:latin typeface="Georgia"/>
                <a:ea typeface="DejaVu Sans"/>
              </a:rPr>
              <a:t>) adalah usaha untuk menahan diri dari berbohong (</a:t>
            </a:r>
            <a:r>
              <a:rPr b="0" i="1" lang="id-ID" sz="1300" spc="-1" strike="noStrike">
                <a:solidFill>
                  <a:srgbClr val="000000"/>
                </a:solidFill>
                <a:uFill>
                  <a:solidFill>
                    <a:srgbClr val="ffffff"/>
                  </a:solidFill>
                </a:uFill>
                <a:latin typeface="Georgia"/>
                <a:ea typeface="DejaVu Sans"/>
              </a:rPr>
              <a:t>musãvãdã</a:t>
            </a:r>
            <a:r>
              <a:rPr b="0" lang="id-ID" sz="1300" spc="-1" strike="noStrike">
                <a:solidFill>
                  <a:srgbClr val="000000"/>
                </a:solidFill>
                <a:uFill>
                  <a:solidFill>
                    <a:srgbClr val="ffffff"/>
                  </a:solidFill>
                </a:uFill>
                <a:latin typeface="Georgia"/>
                <a:ea typeface="DejaVu Sans"/>
              </a:rPr>
              <a:t>), memfitnah (</a:t>
            </a:r>
            <a:r>
              <a:rPr b="0" i="1" lang="id-ID" sz="1300" spc="-1" strike="noStrike">
                <a:solidFill>
                  <a:srgbClr val="000000"/>
                </a:solidFill>
                <a:uFill>
                  <a:solidFill>
                    <a:srgbClr val="ffffff"/>
                  </a:solidFill>
                </a:uFill>
                <a:latin typeface="Georgia"/>
                <a:ea typeface="DejaVu Sans"/>
              </a:rPr>
              <a:t>pisunãvãcã</a:t>
            </a:r>
            <a:r>
              <a:rPr b="0" lang="id-ID" sz="1300" spc="-1" strike="noStrike">
                <a:solidFill>
                  <a:srgbClr val="000000"/>
                </a:solidFill>
                <a:uFill>
                  <a:solidFill>
                    <a:srgbClr val="ffffff"/>
                  </a:solidFill>
                </a:uFill>
                <a:latin typeface="Georgia"/>
                <a:ea typeface="DejaVu Sans"/>
              </a:rPr>
              <a:t>), berucap kasar / caci-maki (</a:t>
            </a:r>
            <a:r>
              <a:rPr b="0" i="1" lang="id-ID" sz="1300" spc="-1" strike="noStrike">
                <a:solidFill>
                  <a:srgbClr val="000000"/>
                </a:solidFill>
                <a:uFill>
                  <a:solidFill>
                    <a:srgbClr val="ffffff"/>
                  </a:solidFill>
                </a:uFill>
                <a:latin typeface="Georgia"/>
                <a:ea typeface="DejaVu Sans"/>
              </a:rPr>
              <a:t>pharusavãcã</a:t>
            </a:r>
            <a:r>
              <a:rPr b="0" lang="id-ID" sz="1300" spc="-1" strike="noStrike">
                <a:solidFill>
                  <a:srgbClr val="000000"/>
                </a:solidFill>
                <a:uFill>
                  <a:solidFill>
                    <a:srgbClr val="ffffff"/>
                  </a:solidFill>
                </a:uFill>
                <a:latin typeface="Georgia"/>
                <a:ea typeface="DejaVu Sans"/>
              </a:rPr>
              <a:t>), dan percakapan yang tidak bermanfaat / pergunjingan (</a:t>
            </a:r>
            <a:r>
              <a:rPr b="0" i="1" lang="id-ID" sz="1300" spc="-1" strike="noStrike">
                <a:solidFill>
                  <a:srgbClr val="000000"/>
                </a:solidFill>
                <a:uFill>
                  <a:solidFill>
                    <a:srgbClr val="ffffff"/>
                  </a:solidFill>
                </a:uFill>
                <a:latin typeface="Georgia"/>
                <a:ea typeface="DejaVu Sans"/>
              </a:rPr>
              <a:t>samphappalãpã</a:t>
            </a:r>
            <a:r>
              <a:rPr b="0" lang="id-ID" sz="1300" spc="-1" strike="noStrike">
                <a:solidFill>
                  <a:srgbClr val="000000"/>
                </a:solidFill>
                <a:uFill>
                  <a:solidFill>
                    <a:srgbClr val="ffffff"/>
                  </a:solidFill>
                </a:uFill>
                <a:latin typeface="Georgia"/>
                <a:ea typeface="DejaVu Sans"/>
              </a:rPr>
              <a:t>)</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Perbuatan Benar (</a:t>
            </a:r>
            <a:r>
              <a:rPr b="0" i="1" lang="id-ID" sz="1300" spc="-1" strike="noStrike">
                <a:solidFill>
                  <a:srgbClr val="000000"/>
                </a:solidFill>
                <a:uFill>
                  <a:solidFill>
                    <a:srgbClr val="ffffff"/>
                  </a:solidFill>
                </a:uFill>
                <a:latin typeface="Georgia"/>
                <a:ea typeface="DejaVu Sans"/>
              </a:rPr>
              <a:t>sammä-kammanta</a:t>
            </a:r>
            <a:r>
              <a:rPr b="0" lang="id-ID" sz="1300" spc="-1" strike="noStrike">
                <a:solidFill>
                  <a:srgbClr val="000000"/>
                </a:solidFill>
                <a:uFill>
                  <a:solidFill>
                    <a:srgbClr val="ffffff"/>
                  </a:solidFill>
                </a:uFill>
                <a:latin typeface="Georgia"/>
                <a:ea typeface="DejaVu Sans"/>
              </a:rPr>
              <a:t>) : </a:t>
            </a:r>
            <a:r>
              <a:rPr b="0" i="1" lang="id-ID" sz="1300" spc="-1" strike="noStrike">
                <a:solidFill>
                  <a:srgbClr val="000000"/>
                </a:solidFill>
                <a:uFill>
                  <a:solidFill>
                    <a:srgbClr val="ffffff"/>
                  </a:solidFill>
                </a:uFill>
                <a:latin typeface="Georgia"/>
                <a:ea typeface="DejaVu Sans"/>
              </a:rPr>
              <a:t>Menahan diri dari pembunuhan, menahan diri dari pencurian, menahan diri dari hal-hal yang berhubungan dan melakukan kegiatan seksual.</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Pencaharian Benar (</a:t>
            </a:r>
            <a:r>
              <a:rPr b="0" i="1" lang="id-ID" sz="1300" spc="-1" strike="noStrike">
                <a:solidFill>
                  <a:srgbClr val="000000"/>
                </a:solidFill>
                <a:uFill>
                  <a:solidFill>
                    <a:srgbClr val="ffffff"/>
                  </a:solidFill>
                </a:uFill>
                <a:latin typeface="Georgia"/>
                <a:ea typeface="DejaVu Sans"/>
              </a:rPr>
              <a:t>sammä-ajiva</a:t>
            </a:r>
            <a:r>
              <a:rPr b="0" lang="id-ID" sz="1300" spc="-1" strike="noStrike">
                <a:solidFill>
                  <a:srgbClr val="000000"/>
                </a:solidFill>
                <a:uFill>
                  <a:solidFill>
                    <a:srgbClr val="ffffff"/>
                  </a:solidFill>
                </a:uFill>
                <a:latin typeface="Georgia"/>
                <a:ea typeface="DejaVu Sans"/>
              </a:rPr>
              <a:t>) adalah kegiatan untuk menghidupi yang tidak sepatutnya berhubungan dengan usaha atau pekerjaan yang, secara langsung atau tidak langsung, melukai mahluk hidup lainnya</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Daya-upaya Benar (</a:t>
            </a:r>
            <a:r>
              <a:rPr b="0" i="1" lang="id-ID" sz="1300" spc="-1" strike="noStrike">
                <a:solidFill>
                  <a:srgbClr val="000000"/>
                </a:solidFill>
                <a:uFill>
                  <a:solidFill>
                    <a:srgbClr val="ffffff"/>
                  </a:solidFill>
                </a:uFill>
                <a:latin typeface="Georgia"/>
                <a:ea typeface="DejaVu Sans"/>
              </a:rPr>
              <a:t>sammä-väyäma</a:t>
            </a:r>
            <a:r>
              <a:rPr b="0" lang="id-ID" sz="1300" spc="-1" strike="noStrike">
                <a:solidFill>
                  <a:srgbClr val="000000"/>
                </a:solidFill>
                <a:uFill>
                  <a:solidFill>
                    <a:srgbClr val="ffffff"/>
                  </a:solidFill>
                </a:uFill>
                <a:latin typeface="Georgia"/>
                <a:ea typeface="DejaVu Sans"/>
              </a:rPr>
              <a:t>), praktisi berupaya keras untuk meninggalkan seluruh pikiran yang salah dan dapat merugikan, perkataan, dan perbuatan</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Perhatian Benar (</a:t>
            </a:r>
            <a:r>
              <a:rPr b="0" i="1" lang="id-ID" sz="1300" spc="-1" strike="noStrike">
                <a:solidFill>
                  <a:srgbClr val="000000"/>
                </a:solidFill>
                <a:uFill>
                  <a:solidFill>
                    <a:srgbClr val="ffffff"/>
                  </a:solidFill>
                </a:uFill>
                <a:latin typeface="Georgia"/>
                <a:ea typeface="DejaVu Sans"/>
              </a:rPr>
              <a:t>sammä-sati</a:t>
            </a:r>
            <a:r>
              <a:rPr b="0" lang="id-ID" sz="1300" spc="-1" strike="noStrike">
                <a:solidFill>
                  <a:srgbClr val="000000"/>
                </a:solidFill>
                <a:uFill>
                  <a:solidFill>
                    <a:srgbClr val="ffffff"/>
                  </a:solidFill>
                </a:uFill>
                <a:latin typeface="Georgia"/>
                <a:ea typeface="DejaVu Sans"/>
              </a:rPr>
              <a:t>) adalah sikap untuk senantiasa menjaga pikiran-pikiran mereka terhadap fenomena yang memengaruhi tubuh dan pikiran. Mereka harus waspada dan berhati-hati supaya tidak bertindak laku atau berkata-kata karena kelalaian atau kecerobohan.</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Konsentrasi Benar (</a:t>
            </a:r>
            <a:r>
              <a:rPr b="0" i="1" lang="id-ID" sz="1300" spc="-1" strike="noStrike">
                <a:solidFill>
                  <a:srgbClr val="000000"/>
                </a:solidFill>
                <a:uFill>
                  <a:solidFill>
                    <a:srgbClr val="ffffff"/>
                  </a:solidFill>
                </a:uFill>
                <a:latin typeface="Georgia"/>
                <a:ea typeface="DejaVu Sans"/>
              </a:rPr>
              <a:t>sammä-samädhi</a:t>
            </a:r>
            <a:r>
              <a:rPr b="0" lang="id-ID" sz="1300" spc="-1" strike="noStrike">
                <a:solidFill>
                  <a:srgbClr val="000000"/>
                </a:solidFill>
                <a:uFill>
                  <a:solidFill>
                    <a:srgbClr val="ffffff"/>
                  </a:solidFill>
                </a:uFill>
                <a:latin typeface="Georgia"/>
                <a:ea typeface="DejaVu Sans"/>
              </a:rPr>
              <a:t>) adalah kegiatan pemusatan pikiran terhadap suatu objek, misalnya, Buddha, Dhamma, atau Sangha.</a:t>
            </a: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p:txBody>
      </p:sp>
    </p:spTree>
  </p:cSld>
  <p:transition>
    <p:fade thruBlk="true"/>
  </p:transition>
  <p:timing>
    <p:tnLst>
      <p:par>
        <p:cTn id="268" dur="indefinite" restart="never" nodeType="tmRoot">
          <p:childTnLst>
            <p:seq>
              <p:cTn id="269" nodeType="mainSeq">
                <p:childTnLst>
                  <p:par>
                    <p:cTn id="270" fill="freeze">
                      <p:stCondLst>
                        <p:cond delay="0"/>
                      </p:stCondLst>
                      <p:childTnLst>
                        <p:par>
                          <p:cTn id="271" fill="freeze">
                            <p:stCondLst>
                              <p:cond delay="0"/>
                            </p:stCondLst>
                            <p:childTnLst>
                              <p:par>
                                <p:cTn id="272" nodeType="afterEffect" fill="hold" presetClass="entr" presetID="45">
                                  <p:stCondLst>
                                    <p:cond delay="0"/>
                                  </p:stCondLst>
                                  <p:childTnLst>
                                    <p:set>
                                      <p:cBhvr>
                                        <p:cTn id="273" dur="1" fill="hold">
                                          <p:stCondLst>
                                            <p:cond delay="0"/>
                                          </p:stCondLst>
                                        </p:cTn>
                                        <p:tgtEl>
                                          <p:spTgt spid="108"/>
                                        </p:tgtEl>
                                        <p:attrNameLst>
                                          <p:attrName>style.visibility</p:attrName>
                                        </p:attrNameLst>
                                      </p:cBhvr>
                                      <p:to>
                                        <p:strVal val="visible"/>
                                      </p:to>
                                    </p:set>
                                    <p:animEffect filter="fade" transition="in">
                                      <p:cBhvr additive="repl">
                                        <p:cTn id="274" dur="2000"/>
                                        <p:tgtEl>
                                          <p:spTgt spid="108"/>
                                        </p:tgtEl>
                                      </p:cBhvr>
                                    </p:animEffect>
                                    <p:anim calcmode="lin" valueType="str">
                                      <p:cBhvr additive="repl">
                                        <p:cTn id="275" dur="2000" fill="hold"/>
                                        <p:tgtEl>
                                          <p:spTgt spid="108"/>
                                        </p:tgtEl>
                                      </p:cBhvr>
                                    </p:anim>
                                    <p:anim calcmode="lin" valueType="str">
                                      <p:cBhvr additive="repl">
                                        <p:cTn id="276" dur="2000" fill="hold"/>
                                        <p:tgtEl>
                                          <p:spTgt spid="108"/>
                                        </p:tgtEl>
                                      </p:cBhvr>
                                      <p:tavLst>
                                        <p:tav tm="0">
                                          <p:val>
                                            <p:strVal val="height"/>
                                          </p:val>
                                        </p:tav>
                                        <p:tav tm="100000">
                                          <p:val>
                                            <p:strVal val="height"/>
                                          </p:val>
                                        </p:tav>
                                      </p:tavLst>
                                    </p:anim>
                                  </p:childTnLst>
                                </p:cTn>
                              </p:par>
                            </p:childTnLst>
                          </p:cTn>
                        </p:par>
                        <p:par>
                          <p:cTn id="277" fill="freeze">
                            <p:stCondLst>
                              <p:cond delay="2000"/>
                            </p:stCondLst>
                            <p:childTnLst>
                              <p:par>
                                <p:cTn id="278" nodeType="afterEffect" fill="hold" presetClass="entr" presetID="6" presetSubtype="16">
                                  <p:stCondLst>
                                    <p:cond delay="0"/>
                                  </p:stCondLst>
                                  <p:childTnLst>
                                    <p:set>
                                      <p:cBhvr>
                                        <p:cTn id="279" dur="1" fill="hold">
                                          <p:stCondLst>
                                            <p:cond delay="0"/>
                                          </p:stCondLst>
                                        </p:cTn>
                                        <p:tgtEl>
                                          <p:spTgt spid="109">
                                            <p:txEl>
                                              <p:pRg st="0" end="213"/>
                                            </p:txEl>
                                          </p:spTgt>
                                        </p:tgtEl>
                                        <p:attrNameLst>
                                          <p:attrName>style.visibility</p:attrName>
                                        </p:attrNameLst>
                                      </p:cBhvr>
                                      <p:to>
                                        <p:strVal val="visible"/>
                                      </p:to>
                                    </p:set>
                                    <p:animEffect filter="circle(in)" transition="out">
                                      <p:cBhvr additive="repl">
                                        <p:cTn id="280" dur="2000"/>
                                        <p:tgtEl>
                                          <p:spTgt spid="109">
                                            <p:txEl>
                                              <p:pRg st="0" end="213"/>
                                            </p:txEl>
                                          </p:spTgt>
                                        </p:tgtEl>
                                      </p:cBhvr>
                                    </p:animEffect>
                                  </p:childTnLst>
                                </p:cTn>
                              </p:par>
                            </p:childTnLst>
                          </p:cTn>
                        </p:par>
                        <p:par>
                          <p:cTn id="281" fill="freeze">
                            <p:stCondLst>
                              <p:cond delay="4000"/>
                            </p:stCondLst>
                            <p:childTnLst>
                              <p:par>
                                <p:cTn id="282" nodeType="afterEffect" fill="hold" presetClass="entr" presetID="6" presetSubtype="16">
                                  <p:stCondLst>
                                    <p:cond delay="0"/>
                                  </p:stCondLst>
                                  <p:childTnLst>
                                    <p:set>
                                      <p:cBhvr>
                                        <p:cTn id="283" dur="1" fill="hold">
                                          <p:stCondLst>
                                            <p:cond delay="0"/>
                                          </p:stCondLst>
                                        </p:cTn>
                                        <p:tgtEl>
                                          <p:spTgt spid="109">
                                            <p:txEl>
                                              <p:pRg st="213" end="320"/>
                                            </p:txEl>
                                          </p:spTgt>
                                        </p:tgtEl>
                                        <p:attrNameLst>
                                          <p:attrName>style.visibility</p:attrName>
                                        </p:attrNameLst>
                                      </p:cBhvr>
                                      <p:to>
                                        <p:strVal val="visible"/>
                                      </p:to>
                                    </p:set>
                                    <p:animEffect filter="circle(in)" transition="out">
                                      <p:cBhvr additive="repl">
                                        <p:cTn id="284" dur="2000"/>
                                        <p:tgtEl>
                                          <p:spTgt spid="109">
                                            <p:txEl>
                                              <p:pRg st="213" end="320"/>
                                            </p:txEl>
                                          </p:spTgt>
                                        </p:tgtEl>
                                      </p:cBhvr>
                                    </p:animEffect>
                                  </p:childTnLst>
                                </p:cTn>
                              </p:par>
                            </p:childTnLst>
                          </p:cTn>
                        </p:par>
                        <p:par>
                          <p:cTn id="285" fill="freeze">
                            <p:stCondLst>
                              <p:cond delay="6000"/>
                            </p:stCondLst>
                            <p:childTnLst>
                              <p:par>
                                <p:cTn id="286" nodeType="afterEffect" fill="hold" presetClass="entr" presetID="6" presetSubtype="16">
                                  <p:stCondLst>
                                    <p:cond delay="0"/>
                                  </p:stCondLst>
                                  <p:childTnLst>
                                    <p:set>
                                      <p:cBhvr>
                                        <p:cTn id="287" dur="1" fill="hold">
                                          <p:stCondLst>
                                            <p:cond delay="0"/>
                                          </p:stCondLst>
                                        </p:cTn>
                                        <p:tgtEl>
                                          <p:spTgt spid="109">
                                            <p:txEl>
                                              <p:pRg st="320" end="538"/>
                                            </p:txEl>
                                          </p:spTgt>
                                        </p:tgtEl>
                                        <p:attrNameLst>
                                          <p:attrName>style.visibility</p:attrName>
                                        </p:attrNameLst>
                                      </p:cBhvr>
                                      <p:to>
                                        <p:strVal val="visible"/>
                                      </p:to>
                                    </p:set>
                                    <p:animEffect filter="circle(in)" transition="out">
                                      <p:cBhvr additive="repl">
                                        <p:cTn id="288" dur="2000"/>
                                        <p:tgtEl>
                                          <p:spTgt spid="109">
                                            <p:txEl>
                                              <p:pRg st="320" end="538"/>
                                            </p:txEl>
                                          </p:spTgt>
                                        </p:tgtEl>
                                      </p:cBhvr>
                                    </p:animEffect>
                                  </p:childTnLst>
                                </p:cTn>
                              </p:par>
                            </p:childTnLst>
                          </p:cTn>
                        </p:par>
                        <p:par>
                          <p:cTn id="289" fill="freeze">
                            <p:stCondLst>
                              <p:cond delay="8000"/>
                            </p:stCondLst>
                            <p:childTnLst>
                              <p:par>
                                <p:cTn id="290" nodeType="afterEffect" fill="hold" presetClass="entr" presetID="6" presetSubtype="16">
                                  <p:stCondLst>
                                    <p:cond delay="0"/>
                                  </p:stCondLst>
                                  <p:childTnLst>
                                    <p:set>
                                      <p:cBhvr>
                                        <p:cTn id="291" dur="1" fill="hold">
                                          <p:stCondLst>
                                            <p:cond delay="0"/>
                                          </p:stCondLst>
                                        </p:cTn>
                                        <p:tgtEl>
                                          <p:spTgt spid="109">
                                            <p:txEl>
                                              <p:pRg st="538" end="707"/>
                                            </p:txEl>
                                          </p:spTgt>
                                        </p:tgtEl>
                                        <p:attrNameLst>
                                          <p:attrName>style.visibility</p:attrName>
                                        </p:attrNameLst>
                                      </p:cBhvr>
                                      <p:to>
                                        <p:strVal val="visible"/>
                                      </p:to>
                                    </p:set>
                                    <p:animEffect filter="circle(in)" transition="out">
                                      <p:cBhvr additive="repl">
                                        <p:cTn id="292" dur="2000"/>
                                        <p:tgtEl>
                                          <p:spTgt spid="109">
                                            <p:txEl>
                                              <p:pRg st="538" end="707"/>
                                            </p:txEl>
                                          </p:spTgt>
                                        </p:tgtEl>
                                      </p:cBhvr>
                                    </p:animEffect>
                                  </p:childTnLst>
                                </p:cTn>
                              </p:par>
                            </p:childTnLst>
                          </p:cTn>
                        </p:par>
                        <p:par>
                          <p:cTn id="293" fill="freeze">
                            <p:stCondLst>
                              <p:cond delay="10000"/>
                            </p:stCondLst>
                            <p:childTnLst>
                              <p:par>
                                <p:cTn id="294" nodeType="afterEffect" fill="hold" presetClass="entr" presetID="6" presetSubtype="16">
                                  <p:stCondLst>
                                    <p:cond delay="0"/>
                                  </p:stCondLst>
                                  <p:childTnLst>
                                    <p:set>
                                      <p:cBhvr>
                                        <p:cTn id="295" dur="1" fill="hold">
                                          <p:stCondLst>
                                            <p:cond delay="0"/>
                                          </p:stCondLst>
                                        </p:cTn>
                                        <p:tgtEl>
                                          <p:spTgt spid="109">
                                            <p:txEl>
                                              <p:pRg st="707" end="906"/>
                                            </p:txEl>
                                          </p:spTgt>
                                        </p:tgtEl>
                                        <p:attrNameLst>
                                          <p:attrName>style.visibility</p:attrName>
                                        </p:attrNameLst>
                                      </p:cBhvr>
                                      <p:to>
                                        <p:strVal val="visible"/>
                                      </p:to>
                                    </p:set>
                                    <p:animEffect filter="circle(in)" transition="out">
                                      <p:cBhvr additive="repl">
                                        <p:cTn id="296" dur="2000"/>
                                        <p:tgtEl>
                                          <p:spTgt spid="109">
                                            <p:txEl>
                                              <p:pRg st="707" end="906"/>
                                            </p:txEl>
                                          </p:spTgt>
                                        </p:tgtEl>
                                      </p:cBhvr>
                                    </p:animEffect>
                                  </p:childTnLst>
                                </p:cTn>
                              </p:par>
                            </p:childTnLst>
                          </p:cTn>
                        </p:par>
                        <p:par>
                          <p:cTn id="297" fill="freeze">
                            <p:stCondLst>
                              <p:cond delay="12000"/>
                            </p:stCondLst>
                            <p:childTnLst>
                              <p:par>
                                <p:cTn id="298" nodeType="afterEffect" fill="hold" presetClass="entr" presetID="6" presetSubtype="16">
                                  <p:stCondLst>
                                    <p:cond delay="0"/>
                                  </p:stCondLst>
                                  <p:childTnLst>
                                    <p:set>
                                      <p:cBhvr>
                                        <p:cTn id="299" dur="1" fill="hold">
                                          <p:stCondLst>
                                            <p:cond delay="0"/>
                                          </p:stCondLst>
                                        </p:cTn>
                                        <p:tgtEl>
                                          <p:spTgt spid="109">
                                            <p:txEl>
                                              <p:pRg st="906" end="1055"/>
                                            </p:txEl>
                                          </p:spTgt>
                                        </p:tgtEl>
                                        <p:attrNameLst>
                                          <p:attrName>style.visibility</p:attrName>
                                        </p:attrNameLst>
                                      </p:cBhvr>
                                      <p:to>
                                        <p:strVal val="visible"/>
                                      </p:to>
                                    </p:set>
                                    <p:animEffect filter="circle(in)" transition="out">
                                      <p:cBhvr additive="repl">
                                        <p:cTn id="300" dur="2000"/>
                                        <p:tgtEl>
                                          <p:spTgt spid="109">
                                            <p:txEl>
                                              <p:pRg st="906" end="1055"/>
                                            </p:txEl>
                                          </p:spTgt>
                                        </p:tgtEl>
                                      </p:cBhvr>
                                    </p:animEffect>
                                  </p:childTnLst>
                                </p:cTn>
                              </p:par>
                            </p:childTnLst>
                          </p:cTn>
                        </p:par>
                        <p:par>
                          <p:cTn id="301" fill="freeze">
                            <p:stCondLst>
                              <p:cond delay="14000"/>
                            </p:stCondLst>
                            <p:childTnLst>
                              <p:par>
                                <p:cTn id="302" nodeType="afterEffect" fill="hold" presetClass="entr" presetID="6" presetSubtype="16">
                                  <p:stCondLst>
                                    <p:cond delay="0"/>
                                  </p:stCondLst>
                                  <p:childTnLst>
                                    <p:set>
                                      <p:cBhvr>
                                        <p:cTn id="303" dur="1" fill="hold">
                                          <p:stCondLst>
                                            <p:cond delay="0"/>
                                          </p:stCondLst>
                                        </p:cTn>
                                        <p:tgtEl>
                                          <p:spTgt spid="109">
                                            <p:txEl>
                                              <p:pRg st="1055" end="1318"/>
                                            </p:txEl>
                                          </p:spTgt>
                                        </p:tgtEl>
                                        <p:attrNameLst>
                                          <p:attrName>style.visibility</p:attrName>
                                        </p:attrNameLst>
                                      </p:cBhvr>
                                      <p:to>
                                        <p:strVal val="visible"/>
                                      </p:to>
                                    </p:set>
                                    <p:animEffect filter="circle(in)" transition="out">
                                      <p:cBhvr additive="repl">
                                        <p:cTn id="304" dur="2000"/>
                                        <p:tgtEl>
                                          <p:spTgt spid="109">
                                            <p:txEl>
                                              <p:pRg st="1055" end="1318"/>
                                            </p:txEl>
                                          </p:spTgt>
                                        </p:tgtEl>
                                      </p:cBhvr>
                                    </p:animEffect>
                                  </p:childTnLst>
                                </p:cTn>
                              </p:par>
                            </p:childTnLst>
                          </p:cTn>
                        </p:par>
                        <p:par>
                          <p:cTn id="305" fill="freeze">
                            <p:stCondLst>
                              <p:cond delay="16000"/>
                            </p:stCondLst>
                            <p:childTnLst>
                              <p:par>
                                <p:cTn id="306" nodeType="afterEffect" fill="hold" presetClass="entr" presetID="6" presetSubtype="16">
                                  <p:stCondLst>
                                    <p:cond delay="0"/>
                                  </p:stCondLst>
                                  <p:childTnLst>
                                    <p:set>
                                      <p:cBhvr>
                                        <p:cTn id="307" dur="1" fill="hold">
                                          <p:stCondLst>
                                            <p:cond delay="0"/>
                                          </p:stCondLst>
                                        </p:cTn>
                                        <p:tgtEl>
                                          <p:spTgt spid="109">
                                            <p:txEl>
                                              <p:pRg st="1318" end="1447"/>
                                            </p:txEl>
                                          </p:spTgt>
                                        </p:tgtEl>
                                        <p:attrNameLst>
                                          <p:attrName>style.visibility</p:attrName>
                                        </p:attrNameLst>
                                      </p:cBhvr>
                                      <p:to>
                                        <p:strVal val="visible"/>
                                      </p:to>
                                    </p:set>
                                    <p:animEffect filter="circle(in)" transition="out">
                                      <p:cBhvr additive="repl">
                                        <p:cTn id="308" dur="2000"/>
                                        <p:tgtEl>
                                          <p:spTgt spid="109">
                                            <p:txEl>
                                              <p:pRg st="1318" end="144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01680" y="228600"/>
            <a:ext cx="8533080" cy="757440"/>
          </a:xfrm>
          <a:prstGeom prst="rect">
            <a:avLst/>
          </a:prstGeom>
          <a:noFill/>
          <a:ln>
            <a:noFill/>
          </a:ln>
        </p:spPr>
        <p:style>
          <a:lnRef idx="0"/>
          <a:fillRef idx="0"/>
          <a:effectRef idx="0"/>
          <a:fontRef idx="minor"/>
        </p:style>
        <p:txBody>
          <a:bodyPr lIns="0" rIns="0" tIns="0" bIns="0" anchor="ctr"/>
          <a:p>
            <a:pPr algn="ctr">
              <a:lnSpc>
                <a:spcPct val="100000"/>
              </a:lnSpc>
            </a:pPr>
            <a:r>
              <a:rPr b="0" lang="id-ID" sz="3300" spc="-1" strike="noStrike">
                <a:solidFill>
                  <a:srgbClr val="7b9899"/>
                </a:solidFill>
                <a:uFill>
                  <a:solidFill>
                    <a:srgbClr val="ffffff"/>
                  </a:solidFill>
                </a:uFill>
                <a:latin typeface="Georgia"/>
                <a:ea typeface="DejaVu Sans"/>
              </a:rPr>
              <a:t>Tath</a:t>
            </a:r>
            <a:r>
              <a:rPr b="0" lang="id-ID" sz="3300" spc="-1" strike="noStrike">
                <a:solidFill>
                  <a:srgbClr val="7b9899"/>
                </a:solidFill>
                <a:uFill>
                  <a:solidFill>
                    <a:srgbClr val="ffffff"/>
                  </a:solidFill>
                </a:uFill>
                <a:latin typeface="Georgia"/>
                <a:ea typeface="Georgia"/>
              </a:rPr>
              <a:t>āgata</a:t>
            </a:r>
            <a:endParaRPr b="0" lang="id-ID" sz="1800" spc="-1" strike="noStrike">
              <a:solidFill>
                <a:srgbClr val="000000"/>
              </a:solidFill>
              <a:uFill>
                <a:solidFill>
                  <a:srgbClr val="ffffff"/>
                </a:solidFill>
              </a:uFill>
              <a:latin typeface="Arial"/>
            </a:endParaRPr>
          </a:p>
        </p:txBody>
      </p:sp>
      <p:sp>
        <p:nvSpPr>
          <p:cNvPr id="111" name="CustomShape 2"/>
          <p:cNvSpPr/>
          <p:nvPr/>
        </p:nvSpPr>
        <p:spPr>
          <a:xfrm>
            <a:off x="302040" y="1527480"/>
            <a:ext cx="8502480" cy="4872240"/>
          </a:xfrm>
          <a:prstGeom prst="rect">
            <a:avLst/>
          </a:prstGeom>
          <a:noFill/>
          <a:ln>
            <a:noFill/>
          </a:ln>
        </p:spPr>
        <p:style>
          <a:lnRef idx="0"/>
          <a:fillRef idx="0"/>
          <a:effectRef idx="0"/>
          <a:fontRef idx="minor"/>
        </p:style>
        <p:txBody>
          <a:bodyPr lIns="90000" rIns="90000" tIns="45000" bIns="45000"/>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a:p>
            <a:pPr>
              <a:lnSpc>
                <a:spcPct val="100000"/>
              </a:lnSpc>
            </a:pPr>
            <a:endParaRPr b="0" lang="id-ID" sz="1800" spc="-1" strike="noStrike">
              <a:solidFill>
                <a:srgbClr val="000000"/>
              </a:solidFill>
              <a:uFill>
                <a:solidFill>
                  <a:srgbClr val="ffffff"/>
                </a:solidFill>
              </a:uFill>
              <a:latin typeface="Arial"/>
            </a:endParaRPr>
          </a:p>
        </p:txBody>
      </p:sp>
      <p:sp>
        <p:nvSpPr>
          <p:cNvPr id="112" name="CustomShape 3"/>
          <p:cNvSpPr/>
          <p:nvPr/>
        </p:nvSpPr>
        <p:spPr>
          <a:xfrm>
            <a:off x="302040" y="1641240"/>
            <a:ext cx="8567280" cy="1833120"/>
          </a:xfrm>
          <a:prstGeom prst="rect">
            <a:avLst/>
          </a:prstGeom>
          <a:noFill/>
          <a:ln>
            <a:noFill/>
          </a:ln>
        </p:spPr>
        <p:style>
          <a:lnRef idx="0"/>
          <a:fillRef idx="0"/>
          <a:effectRef idx="0"/>
          <a:fontRef idx="minor"/>
        </p:style>
        <p:txBody>
          <a:bodyPr lIns="90000" rIns="90000" tIns="45000" bIns="45000"/>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Georgia"/>
                <a:ea typeface="DejaVu Sans"/>
              </a:rPr>
              <a:t>Pada </a:t>
            </a:r>
            <a:r>
              <a:rPr b="0" lang="id-ID" sz="1300" spc="-1" strike="noStrike">
                <a:solidFill>
                  <a:srgbClr val="000000"/>
                </a:solidFill>
                <a:uFill>
                  <a:solidFill>
                    <a:srgbClr val="ffffff"/>
                  </a:solidFill>
                </a:uFill>
                <a:latin typeface="Times New Roman"/>
                <a:ea typeface="DejaVu Sans"/>
              </a:rPr>
              <a:t>Tath</a:t>
            </a:r>
            <a:r>
              <a:rPr b="0" lang="id-ID" sz="1300" spc="-1" strike="noStrike">
                <a:solidFill>
                  <a:srgbClr val="000000"/>
                </a:solidFill>
                <a:uFill>
                  <a:solidFill>
                    <a:srgbClr val="ffffff"/>
                  </a:solidFill>
                </a:uFill>
                <a:latin typeface="Times New Roman"/>
                <a:ea typeface="Georgia"/>
              </a:rPr>
              <a:t>āgata telah timbul penglihatan(cakkhu), pengetahuan(</a:t>
            </a:r>
            <a:r>
              <a:rPr b="0" lang="id-ID" sz="1300" spc="-1" strike="noStrike">
                <a:solidFill>
                  <a:srgbClr val="000000"/>
                </a:solidFill>
                <a:uFill>
                  <a:solidFill>
                    <a:srgbClr val="ffffff"/>
                  </a:solidFill>
                </a:uFill>
                <a:latin typeface="Times New Roman"/>
                <a:ea typeface="Times New Roman"/>
              </a:rPr>
              <a:t>ñ</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Times New Roman"/>
              </a:rPr>
              <a:t>ṇa), kebijaksanaan(paññ</a:t>
            </a:r>
            <a:r>
              <a:rPr b="0" lang="id-ID" sz="1300" spc="-1" strike="noStrike">
                <a:solidFill>
                  <a:srgbClr val="000000"/>
                </a:solidFill>
                <a:uFill>
                  <a:solidFill>
                    <a:srgbClr val="ffffff"/>
                  </a:solidFill>
                </a:uFill>
                <a:latin typeface="Times New Roman"/>
                <a:ea typeface="Georgia"/>
              </a:rPr>
              <a:t>ā</a:t>
            </a:r>
            <a:r>
              <a:rPr b="0" lang="id-ID" sz="1300" spc="-1" strike="noStrike">
                <a:solidFill>
                  <a:srgbClr val="000000"/>
                </a:solidFill>
                <a:uFill>
                  <a:solidFill>
                    <a:srgbClr val="ffffff"/>
                  </a:solidFill>
                </a:uFill>
                <a:latin typeface="Times New Roman"/>
                <a:ea typeface="Times New Roman"/>
              </a:rPr>
              <a:t>), ilmu(vijj</a:t>
            </a:r>
            <a:r>
              <a:rPr b="0" lang="id-ID" sz="1300" spc="-1" strike="noStrike">
                <a:solidFill>
                  <a:srgbClr val="000000"/>
                </a:solidFill>
                <a:uFill>
                  <a:solidFill>
                    <a:srgbClr val="ffffff"/>
                  </a:solidFill>
                </a:uFill>
                <a:latin typeface="Times New Roman"/>
                <a:ea typeface="Georgia"/>
              </a:rPr>
              <a:t>ā), sinar terang(āloka),atas segala hal yang tidak pernah </a:t>
            </a:r>
            <a:r>
              <a:rPr b="0" lang="id-ID" sz="1300" spc="-1" strike="noStrike">
                <a:solidFill>
                  <a:srgbClr val="000000"/>
                </a:solidFill>
                <a:uFill>
                  <a:solidFill>
                    <a:srgbClr val="ffffff"/>
                  </a:solidFill>
                </a:uFill>
                <a:latin typeface="Times New Roman"/>
                <a:ea typeface="DejaVu Sans"/>
              </a:rPr>
              <a:t>Tath</a:t>
            </a:r>
            <a:r>
              <a:rPr b="0" lang="id-ID" sz="1300" spc="-1" strike="noStrike">
                <a:solidFill>
                  <a:srgbClr val="000000"/>
                </a:solidFill>
                <a:uFill>
                  <a:solidFill>
                    <a:srgbClr val="ffffff"/>
                  </a:solidFill>
                </a:uFill>
                <a:latin typeface="Times New Roman"/>
                <a:ea typeface="Georgia"/>
              </a:rPr>
              <a:t>āgata dengar bahwa :</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Ini adalah kebenaran mulia tentang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penderitaan patut dikenali</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penderitaan ini telah dikenali </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Ini adalah kebenaran mulia tentang asal mula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asal mula penderitaan ini patut dilenyapkan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asal mula penderitaan ini telah dilenyapkan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Ini adalah kebenaran mulia tentang musnahnya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musnahnya penderitaan ini patut dicapai</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musnahnya penderitaan ini telah dicapai</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Ini adalah kebenaran mulia tentang jalan menuju musnahnya penderitaan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jalan menuju musnahnya penderitaan ini patut dikembangkan</a:t>
            </a:r>
            <a:endParaRPr b="0" lang="id-ID"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id-ID" sz="1300" spc="-1" strike="noStrike">
                <a:solidFill>
                  <a:srgbClr val="000000"/>
                </a:solidFill>
                <a:uFill>
                  <a:solidFill>
                    <a:srgbClr val="ffffff"/>
                  </a:solidFill>
                </a:uFill>
                <a:latin typeface="Times New Roman"/>
                <a:ea typeface="Georgia"/>
              </a:rPr>
              <a:t>Kebenaran mulia tentang jalan menuju musnahnya penderitaan ini telah dikembangkan</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Times New Roman"/>
                <a:ea typeface="DejaVu Sans"/>
              </a:rPr>
              <a:t>Selama pemahaman terhadap pengetahuan sebagaimana yang sebenarnya tentang Empat Kebenaran Mulia, yang terdiri dari tiga tahap dan dua belas ciri yang ada pada </a:t>
            </a:r>
            <a:r>
              <a:rPr b="0" lang="id-ID" sz="1300" spc="-1" strike="noStrike">
                <a:solidFill>
                  <a:srgbClr val="000000"/>
                </a:solidFill>
                <a:uFill>
                  <a:solidFill>
                    <a:srgbClr val="ffffff"/>
                  </a:solidFill>
                </a:uFill>
                <a:latin typeface="Times New Roman"/>
                <a:ea typeface="DejaVu Sans"/>
              </a:rPr>
              <a:t>Tath</a:t>
            </a:r>
            <a:r>
              <a:rPr b="0" lang="id-ID" sz="1300" spc="-1" strike="noStrike">
                <a:solidFill>
                  <a:srgbClr val="000000"/>
                </a:solidFill>
                <a:uFill>
                  <a:solidFill>
                    <a:srgbClr val="ffffff"/>
                  </a:solidFill>
                </a:uFill>
                <a:latin typeface="Times New Roman"/>
                <a:ea typeface="Georgia"/>
              </a:rPr>
              <a:t>āgata belum sempurna, </a:t>
            </a:r>
            <a:r>
              <a:rPr b="0" lang="id-ID" sz="1300" spc="-1" strike="noStrike">
                <a:solidFill>
                  <a:srgbClr val="000000"/>
                </a:solidFill>
                <a:uFill>
                  <a:solidFill>
                    <a:srgbClr val="ffffff"/>
                  </a:solidFill>
                </a:uFill>
                <a:latin typeface="Times New Roman"/>
                <a:ea typeface="DejaVu Sans"/>
              </a:rPr>
              <a:t>Tath</a:t>
            </a:r>
            <a:r>
              <a:rPr b="0" lang="id-ID" sz="1300" spc="-1" strike="noStrike">
                <a:solidFill>
                  <a:srgbClr val="000000"/>
                </a:solidFill>
                <a:uFill>
                  <a:solidFill>
                    <a:srgbClr val="ffffff"/>
                  </a:solidFill>
                </a:uFill>
                <a:latin typeface="Times New Roman"/>
                <a:ea typeface="Georgia"/>
              </a:rPr>
              <a:t>āgata tidak akan menyatakan diri sebagai orang yang mencapai penerangan sempurna, nan tiada bandingnya di dunia, alam dewa, alam mara, dan alam brahma, bersama dengan himpunan samana, brahmana, dewa, dan manusianya; namun jika hal itu telah sempurna, maka Dia akan menyatakannya.</a:t>
            </a:r>
            <a:endParaRPr b="0" lang="id-ID" sz="1800" spc="-1" strike="noStrike">
              <a:solidFill>
                <a:srgbClr val="000000"/>
              </a:solidFill>
              <a:uFill>
                <a:solidFill>
                  <a:srgbClr val="ffffff"/>
                </a:solidFill>
              </a:uFill>
              <a:latin typeface="Arial"/>
            </a:endParaRPr>
          </a:p>
          <a:p>
            <a:pPr marL="274320" indent="-272880">
              <a:lnSpc>
                <a:spcPct val="100000"/>
              </a:lnSpc>
              <a:buClr>
                <a:srgbClr val="d16349"/>
              </a:buClr>
              <a:buSzPct val="85000"/>
              <a:buFont typeface="Wingdings 2" charset="2"/>
              <a:buChar char=""/>
            </a:pPr>
            <a:r>
              <a:rPr b="0" lang="id-ID" sz="1300" spc="-1" strike="noStrike">
                <a:solidFill>
                  <a:srgbClr val="000000"/>
                </a:solidFill>
                <a:uFill>
                  <a:solidFill>
                    <a:srgbClr val="ffffff"/>
                  </a:solidFill>
                </a:uFill>
                <a:latin typeface="Times New Roman"/>
                <a:ea typeface="Georgia"/>
              </a:rPr>
              <a:t>Timbullah dalam diri </a:t>
            </a:r>
            <a:r>
              <a:rPr b="0" lang="id-ID" sz="1300" spc="-1" strike="noStrike">
                <a:solidFill>
                  <a:srgbClr val="000000"/>
                </a:solidFill>
                <a:uFill>
                  <a:solidFill>
                    <a:srgbClr val="ffffff"/>
                  </a:solidFill>
                </a:uFill>
                <a:latin typeface="Times New Roman"/>
                <a:ea typeface="DejaVu Sans"/>
              </a:rPr>
              <a:t>Tath</a:t>
            </a:r>
            <a:r>
              <a:rPr b="0" lang="id-ID" sz="1300" spc="-1" strike="noStrike">
                <a:solidFill>
                  <a:srgbClr val="000000"/>
                </a:solidFill>
                <a:uFill>
                  <a:solidFill>
                    <a:srgbClr val="ffffff"/>
                  </a:solidFill>
                </a:uFill>
                <a:latin typeface="Times New Roman"/>
                <a:ea typeface="Georgia"/>
              </a:rPr>
              <a:t>āgata pengetahuan dan pengertian, “Tak tergoncangkan kebebasan batin-Ku. Ini adalah ke;ahiran yang terakhir. Kini tidak ada lagi tumimbal lahir lagi.” Inilah sabda Sang Bhagava.</a:t>
            </a:r>
            <a:endParaRPr b="0" lang="id-ID" sz="1800" spc="-1" strike="noStrike">
              <a:solidFill>
                <a:srgbClr val="000000"/>
              </a:solidFill>
              <a:uFill>
                <a:solidFill>
                  <a:srgbClr val="ffffff"/>
                </a:solidFill>
              </a:uFill>
              <a:latin typeface="Arial"/>
            </a:endParaRPr>
          </a:p>
        </p:txBody>
      </p:sp>
    </p:spTree>
  </p:cSld>
  <p:transition>
    <p:wipe dir="r"/>
  </p:transition>
  <p:timing>
    <p:tnLst>
      <p:par>
        <p:cTn id="309" dur="indefinite" restart="never" nodeType="tmRoot">
          <p:childTnLst>
            <p:seq>
              <p:cTn id="310" nodeType="mainSeq">
                <p:childTnLst>
                  <p:par>
                    <p:cTn id="311" fill="freeze">
                      <p:stCondLst>
                        <p:cond delay="0"/>
                      </p:stCondLst>
                      <p:childTnLst>
                        <p:par>
                          <p:cTn id="312" fill="freeze">
                            <p:stCondLst>
                              <p:cond delay="0"/>
                            </p:stCondLst>
                            <p:childTnLst>
                              <p:par>
                                <p:cTn id="313" nodeType="afterEffect" fill="hold" presetClass="entr" presetID="16" presetSubtype="26">
                                  <p:stCondLst>
                                    <p:cond delay="1000"/>
                                  </p:stCondLst>
                                  <p:childTnLst>
                                    <p:set>
                                      <p:cBhvr>
                                        <p:cTn id="314" dur="1" fill="hold">
                                          <p:stCondLst>
                                            <p:cond delay="0"/>
                                          </p:stCondLst>
                                        </p:cTn>
                                        <p:tgtEl>
                                          <p:spTgt spid="110"/>
                                        </p:tgtEl>
                                        <p:attrNameLst>
                                          <p:attrName>style.visibility</p:attrName>
                                        </p:attrNameLst>
                                      </p:cBhvr>
                                      <p:to>
                                        <p:strVal val="visible"/>
                                      </p:to>
                                    </p:set>
                                    <p:animEffect filter="barn(inHorizontal)" transition="out">
                                      <p:cBhvr additive="repl">
                                        <p:cTn id="315" dur="500"/>
                                        <p:tgtEl>
                                          <p:spTgt spid="110"/>
                                        </p:tgtEl>
                                      </p:cBhvr>
                                    </p:animEffect>
                                  </p:childTnLst>
                                </p:cTn>
                              </p:par>
                            </p:childTnLst>
                          </p:cTn>
                        </p:par>
                        <p:par>
                          <p:cTn id="316" fill="freeze">
                            <p:stCondLst>
                              <p:cond delay="1500"/>
                            </p:stCondLst>
                            <p:childTnLst>
                              <p:par>
                                <p:cTn id="317" nodeType="afterEffect" fill="hold" presetClass="entr" presetID="22" presetSubtype="4">
                                  <p:stCondLst>
                                    <p:cond delay="0"/>
                                  </p:stCondLst>
                                  <p:childTnLst>
                                    <p:set>
                                      <p:cBhvr>
                                        <p:cTn id="318" dur="4" fill="hold">
                                          <p:stCondLst>
                                            <p:cond delay="0"/>
                                          </p:stCondLst>
                                        </p:cTn>
                                        <p:tgtEl>
                                          <p:spTgt spid="112">
                                            <p:txEl>
                                              <p:pRg st="0" end="186"/>
                                            </p:txEl>
                                          </p:spTgt>
                                        </p:tgtEl>
                                        <p:attrNameLst>
                                          <p:attrName>style.visibility</p:attrName>
                                        </p:attrNameLst>
                                      </p:cBhvr>
                                      <p:to>
                                        <p:strVal val="visible"/>
                                      </p:to>
                                    </p:set>
                                    <p:animEffect filter="wipe(down)" transition="out">
                                      <p:cBhvr additive="repl">
                                        <p:cTn id="319" dur="2000"/>
                                        <p:tgtEl>
                                          <p:spTgt spid="112">
                                            <p:txEl>
                                              <p:pRg st="0" end="186"/>
                                            </p:txEl>
                                          </p:spTgt>
                                        </p:tgtEl>
                                      </p:cBhvr>
                                    </p:animEffect>
                                  </p:childTnLst>
                                </p:cTn>
                              </p:par>
                            </p:childTnLst>
                          </p:cTn>
                        </p:par>
                        <p:par>
                          <p:cTn id="320" fill="freeze">
                            <p:stCondLst>
                              <p:cond delay="3500"/>
                            </p:stCondLst>
                            <p:childTnLst>
                              <p:par>
                                <p:cTn id="321" nodeType="afterEffect" fill="hold" presetClass="entr" presetID="30">
                                  <p:stCondLst>
                                    <p:cond delay="0"/>
                                  </p:stCondLst>
                                  <p:childTnLst>
                                    <p:set>
                                      <p:cBhvr>
                                        <p:cTn id="322" dur="1" fill="hold">
                                          <p:stCondLst>
                                            <p:cond delay="0"/>
                                          </p:stCondLst>
                                        </p:cTn>
                                        <p:tgtEl>
                                          <p:spTgt spid="112">
                                            <p:txEl>
                                              <p:pRg st="186" end="233"/>
                                            </p:txEl>
                                          </p:spTgt>
                                        </p:tgtEl>
                                        <p:attrNameLst>
                                          <p:attrName>style.visibility</p:attrName>
                                        </p:attrNameLst>
                                      </p:cBhvr>
                                      <p:to>
                                        <p:strVal val="visible"/>
                                      </p:to>
                                    </p:set>
                                    <p:animEffect filter="fade" transition="in">
                                      <p:cBhvr additive="repl">
                                        <p:cTn id="323" dur="800"/>
                                        <p:tgtEl>
                                          <p:spTgt spid="112">
                                            <p:txEl>
                                              <p:pRg st="186" end="233"/>
                                            </p:txEl>
                                          </p:spTgt>
                                        </p:tgtEl>
                                      </p:cBhvr>
                                    </p:animEffect>
                                    <p:anim calcmode="lin" valueType="num">
                                      <p:cBhvr additive="repl">
                                        <p:cTn id="324" dur="800" fill="hold"/>
                                        <p:tgtEl>
                                          <p:spTgt spid="112">
                                            <p:txEl>
                                              <p:pRg st="186" end="233"/>
                                            </p:txEl>
                                          </p:spTgt>
                                        </p:tgtEl>
                                        <p:attrNameLst>
                                          <p:attrName/>
                                        </p:attrNameLst>
                                      </p:cBhvr>
                                      <p:tavLst>
                                        <p:tav tm="0">
                                          <p:val>
                                            <p:strVal val="-90"/>
                                          </p:val>
                                        </p:tav>
                                        <p:tav tm="100000">
                                          <p:val>
                                            <p:strVal val="0"/>
                                          </p:val>
                                        </p:tav>
                                      </p:tavLst>
                                    </p:anim>
                                    <p:anim calcmode="lin" valueType="num">
                                      <p:cBhvr additive="repl">
                                        <p:cTn id="325" dur="800" fill="hold"/>
                                        <p:tgtEl>
                                          <p:spTgt spid="112">
                                            <p:txEl>
                                              <p:pRg st="186" end="233"/>
                                            </p:txEl>
                                          </p:spTgt>
                                        </p:tgtEl>
                                        <p:attrNameLst>
                                          <p:attrName>ppt_x</p:attrName>
                                        </p:attrNameLst>
                                      </p:cBhvr>
                                      <p:tavLst>
                                        <p:tav tm="0">
                                          <p:val>
                                            <p:strVal val="#ppt_x+0.4"/>
                                          </p:val>
                                        </p:tav>
                                        <p:tav tm="100000">
                                          <p:val>
                                            <p:strVal val="#ppt_x-0.05"/>
                                          </p:val>
                                        </p:tav>
                                      </p:tavLst>
                                    </p:anim>
                                    <p:anim calcmode="lin" valueType="num">
                                      <p:cBhvr additive="repl">
                                        <p:cTn id="326" dur="800" fill="hold"/>
                                        <p:tgtEl>
                                          <p:spTgt spid="112">
                                            <p:txEl>
                                              <p:pRg st="186" end="233"/>
                                            </p:txEl>
                                          </p:spTgt>
                                        </p:tgtEl>
                                        <p:attrNameLst>
                                          <p:attrName>ppt_y</p:attrName>
                                        </p:attrNameLst>
                                      </p:cBhvr>
                                      <p:tavLst>
                                        <p:tav tm="0">
                                          <p:val>
                                            <p:strVal val="#ppt_y-0.4"/>
                                          </p:val>
                                        </p:tav>
                                        <p:tav tm="100000">
                                          <p:val>
                                            <p:strVal val="#ppt_y+0.1"/>
                                          </p:val>
                                        </p:tav>
                                      </p:tavLst>
                                    </p:anim>
                                    <p:anim calcmode="lin" valueType="num">
                                      <p:cBhvr additive="repl">
                                        <p:cTn id="327" dur="200" fill="hold">
                                          <p:stCondLst>
                                            <p:cond delay="800"/>
                                          </p:stCondLst>
                                        </p:cTn>
                                        <p:tgtEl>
                                          <p:spTgt spid="112">
                                            <p:txEl>
                                              <p:pRg st="186" end="233"/>
                                            </p:txEl>
                                          </p:spTgt>
                                        </p:tgtEl>
                                        <p:attrNameLst>
                                          <p:attrName>ppt_x</p:attrName>
                                        </p:attrNameLst>
                                      </p:cBhvr>
                                      <p:tavLst>
                                        <p:tav tm="0">
                                          <p:val>
                                            <p:strVal val="#ppt_x-0.05"/>
                                          </p:val>
                                        </p:tav>
                                        <p:tav tm="100000">
                                          <p:val>
                                            <p:strVal val="#ppt_x"/>
                                          </p:val>
                                        </p:tav>
                                      </p:tavLst>
                                    </p:anim>
                                    <p:anim calcmode="lin" valueType="num">
                                      <p:cBhvr additive="repl">
                                        <p:cTn id="328" dur="200" fill="hold">
                                          <p:stCondLst>
                                            <p:cond delay="800"/>
                                          </p:stCondLst>
                                        </p:cTn>
                                        <p:tgtEl>
                                          <p:spTgt spid="112">
                                            <p:txEl>
                                              <p:pRg st="186" end="233"/>
                                            </p:txEl>
                                          </p:spTgt>
                                        </p:tgtEl>
                                        <p:attrNameLst>
                                          <p:attrName>ppt_y</p:attrName>
                                        </p:attrNameLst>
                                      </p:cBhvr>
                                      <p:tavLst>
                                        <p:tav tm="0">
                                          <p:val>
                                            <p:strVal val="#ppt_y+0.1"/>
                                          </p:val>
                                        </p:tav>
                                        <p:tav tm="100000">
                                          <p:val>
                                            <p:strVal val="#ppt_y"/>
                                          </p:val>
                                        </p:tav>
                                      </p:tavLst>
                                    </p:anim>
                                  </p:childTnLst>
                                </p:cTn>
                              </p:par>
                            </p:childTnLst>
                          </p:cTn>
                        </p:par>
                        <p:par>
                          <p:cTn id="329" fill="freeze">
                            <p:stCondLst>
                              <p:cond delay="4500"/>
                            </p:stCondLst>
                            <p:childTnLst>
                              <p:par>
                                <p:cTn id="330" nodeType="afterEffect" fill="hold" presetClass="entr" presetID="30">
                                  <p:stCondLst>
                                    <p:cond delay="0"/>
                                  </p:stCondLst>
                                  <p:childTnLst>
                                    <p:set>
                                      <p:cBhvr>
                                        <p:cTn id="331" dur="1" fill="hold">
                                          <p:stCondLst>
                                            <p:cond delay="0"/>
                                          </p:stCondLst>
                                        </p:cTn>
                                        <p:tgtEl>
                                          <p:spTgt spid="112">
                                            <p:txEl>
                                              <p:pRg st="233" end="284"/>
                                            </p:txEl>
                                          </p:spTgt>
                                        </p:tgtEl>
                                        <p:attrNameLst>
                                          <p:attrName>style.visibility</p:attrName>
                                        </p:attrNameLst>
                                      </p:cBhvr>
                                      <p:to>
                                        <p:strVal val="visible"/>
                                      </p:to>
                                    </p:set>
                                    <p:animEffect filter="fade" transition="in">
                                      <p:cBhvr additive="repl">
                                        <p:cTn id="332" dur="800"/>
                                        <p:tgtEl>
                                          <p:spTgt spid="112">
                                            <p:txEl>
                                              <p:pRg st="233" end="284"/>
                                            </p:txEl>
                                          </p:spTgt>
                                        </p:tgtEl>
                                      </p:cBhvr>
                                    </p:animEffect>
                                    <p:anim calcmode="lin" valueType="num">
                                      <p:cBhvr additive="repl">
                                        <p:cTn id="333" dur="800" fill="hold"/>
                                        <p:tgtEl>
                                          <p:spTgt spid="112">
                                            <p:txEl>
                                              <p:pRg st="233" end="284"/>
                                            </p:txEl>
                                          </p:spTgt>
                                        </p:tgtEl>
                                        <p:attrNameLst>
                                          <p:attrName/>
                                        </p:attrNameLst>
                                      </p:cBhvr>
                                      <p:tavLst>
                                        <p:tav tm="0">
                                          <p:val>
                                            <p:strVal val="-90"/>
                                          </p:val>
                                        </p:tav>
                                        <p:tav tm="100000">
                                          <p:val>
                                            <p:strVal val="0"/>
                                          </p:val>
                                        </p:tav>
                                      </p:tavLst>
                                    </p:anim>
                                    <p:anim calcmode="lin" valueType="num">
                                      <p:cBhvr additive="repl">
                                        <p:cTn id="334" dur="800" fill="hold"/>
                                        <p:tgtEl>
                                          <p:spTgt spid="112">
                                            <p:txEl>
                                              <p:pRg st="233" end="284"/>
                                            </p:txEl>
                                          </p:spTgt>
                                        </p:tgtEl>
                                        <p:attrNameLst>
                                          <p:attrName>ppt_x</p:attrName>
                                        </p:attrNameLst>
                                      </p:cBhvr>
                                      <p:tavLst>
                                        <p:tav tm="0">
                                          <p:val>
                                            <p:strVal val="#ppt_x+0.4"/>
                                          </p:val>
                                        </p:tav>
                                        <p:tav tm="100000">
                                          <p:val>
                                            <p:strVal val="#ppt_x-0.05"/>
                                          </p:val>
                                        </p:tav>
                                      </p:tavLst>
                                    </p:anim>
                                    <p:anim calcmode="lin" valueType="num">
                                      <p:cBhvr additive="repl">
                                        <p:cTn id="335" dur="800" fill="hold"/>
                                        <p:tgtEl>
                                          <p:spTgt spid="112">
                                            <p:txEl>
                                              <p:pRg st="233" end="284"/>
                                            </p:txEl>
                                          </p:spTgt>
                                        </p:tgtEl>
                                        <p:attrNameLst>
                                          <p:attrName>ppt_y</p:attrName>
                                        </p:attrNameLst>
                                      </p:cBhvr>
                                      <p:tavLst>
                                        <p:tav tm="0">
                                          <p:val>
                                            <p:strVal val="#ppt_y-0.4"/>
                                          </p:val>
                                        </p:tav>
                                        <p:tav tm="100000">
                                          <p:val>
                                            <p:strVal val="#ppt_y+0.1"/>
                                          </p:val>
                                        </p:tav>
                                      </p:tavLst>
                                    </p:anim>
                                    <p:anim calcmode="lin" valueType="num">
                                      <p:cBhvr additive="repl">
                                        <p:cTn id="336" dur="200" fill="hold">
                                          <p:stCondLst>
                                            <p:cond delay="800"/>
                                          </p:stCondLst>
                                        </p:cTn>
                                        <p:tgtEl>
                                          <p:spTgt spid="112">
                                            <p:txEl>
                                              <p:pRg st="233" end="284"/>
                                            </p:txEl>
                                          </p:spTgt>
                                        </p:tgtEl>
                                        <p:attrNameLst>
                                          <p:attrName>ppt_x</p:attrName>
                                        </p:attrNameLst>
                                      </p:cBhvr>
                                      <p:tavLst>
                                        <p:tav tm="0">
                                          <p:val>
                                            <p:strVal val="#ppt_x-0.05"/>
                                          </p:val>
                                        </p:tav>
                                        <p:tav tm="100000">
                                          <p:val>
                                            <p:strVal val="#ppt_x"/>
                                          </p:val>
                                        </p:tav>
                                      </p:tavLst>
                                    </p:anim>
                                    <p:anim calcmode="lin" valueType="num">
                                      <p:cBhvr additive="repl">
                                        <p:cTn id="337" dur="200" fill="hold">
                                          <p:stCondLst>
                                            <p:cond delay="800"/>
                                          </p:stCondLst>
                                        </p:cTn>
                                        <p:tgtEl>
                                          <p:spTgt spid="112">
                                            <p:txEl>
                                              <p:pRg st="233" end="284"/>
                                            </p:txEl>
                                          </p:spTgt>
                                        </p:tgtEl>
                                        <p:attrNameLst>
                                          <p:attrName>ppt_y</p:attrName>
                                        </p:attrNameLst>
                                      </p:cBhvr>
                                      <p:tavLst>
                                        <p:tav tm="0">
                                          <p:val>
                                            <p:strVal val="#ppt_y+0.1"/>
                                          </p:val>
                                        </p:tav>
                                        <p:tav tm="100000">
                                          <p:val>
                                            <p:strVal val="#ppt_y"/>
                                          </p:val>
                                        </p:tav>
                                      </p:tavLst>
                                    </p:anim>
                                  </p:childTnLst>
                                </p:cTn>
                              </p:par>
                            </p:childTnLst>
                          </p:cTn>
                        </p:par>
                        <p:par>
                          <p:cTn id="338" fill="freeze">
                            <p:stCondLst>
                              <p:cond delay="5500"/>
                            </p:stCondLst>
                            <p:childTnLst>
                              <p:par>
                                <p:cTn id="339" nodeType="afterEffect" fill="hold" presetClass="entr" presetID="30">
                                  <p:stCondLst>
                                    <p:cond delay="0"/>
                                  </p:stCondLst>
                                  <p:childTnLst>
                                    <p:set>
                                      <p:cBhvr>
                                        <p:cTn id="340" dur="1" fill="hold">
                                          <p:stCondLst>
                                            <p:cond delay="0"/>
                                          </p:stCondLst>
                                        </p:cTn>
                                        <p:tgtEl>
                                          <p:spTgt spid="112">
                                            <p:txEl>
                                              <p:pRg st="284" end="340"/>
                                            </p:txEl>
                                          </p:spTgt>
                                        </p:tgtEl>
                                        <p:attrNameLst>
                                          <p:attrName>style.visibility</p:attrName>
                                        </p:attrNameLst>
                                      </p:cBhvr>
                                      <p:to>
                                        <p:strVal val="visible"/>
                                      </p:to>
                                    </p:set>
                                    <p:animEffect filter="fade" transition="in">
                                      <p:cBhvr additive="repl">
                                        <p:cTn id="341" dur="800"/>
                                        <p:tgtEl>
                                          <p:spTgt spid="112">
                                            <p:txEl>
                                              <p:pRg st="284" end="340"/>
                                            </p:txEl>
                                          </p:spTgt>
                                        </p:tgtEl>
                                      </p:cBhvr>
                                    </p:animEffect>
                                    <p:anim calcmode="lin" valueType="num">
                                      <p:cBhvr additive="repl">
                                        <p:cTn id="342" dur="800" fill="hold"/>
                                        <p:tgtEl>
                                          <p:spTgt spid="112">
                                            <p:txEl>
                                              <p:pRg st="284" end="340"/>
                                            </p:txEl>
                                          </p:spTgt>
                                        </p:tgtEl>
                                        <p:attrNameLst>
                                          <p:attrName/>
                                        </p:attrNameLst>
                                      </p:cBhvr>
                                      <p:tavLst>
                                        <p:tav tm="0">
                                          <p:val>
                                            <p:strVal val="-90"/>
                                          </p:val>
                                        </p:tav>
                                        <p:tav tm="100000">
                                          <p:val>
                                            <p:strVal val="0"/>
                                          </p:val>
                                        </p:tav>
                                      </p:tavLst>
                                    </p:anim>
                                    <p:anim calcmode="lin" valueType="num">
                                      <p:cBhvr additive="repl">
                                        <p:cTn id="343" dur="800" fill="hold"/>
                                        <p:tgtEl>
                                          <p:spTgt spid="112">
                                            <p:txEl>
                                              <p:pRg st="284" end="340"/>
                                            </p:txEl>
                                          </p:spTgt>
                                        </p:tgtEl>
                                        <p:attrNameLst>
                                          <p:attrName>ppt_x</p:attrName>
                                        </p:attrNameLst>
                                      </p:cBhvr>
                                      <p:tavLst>
                                        <p:tav tm="0">
                                          <p:val>
                                            <p:strVal val="#ppt_x+0.4"/>
                                          </p:val>
                                        </p:tav>
                                        <p:tav tm="100000">
                                          <p:val>
                                            <p:strVal val="#ppt_x-0.05"/>
                                          </p:val>
                                        </p:tav>
                                      </p:tavLst>
                                    </p:anim>
                                    <p:anim calcmode="lin" valueType="num">
                                      <p:cBhvr additive="repl">
                                        <p:cTn id="344" dur="800" fill="hold"/>
                                        <p:tgtEl>
                                          <p:spTgt spid="112">
                                            <p:txEl>
                                              <p:pRg st="284" end="340"/>
                                            </p:txEl>
                                          </p:spTgt>
                                        </p:tgtEl>
                                        <p:attrNameLst>
                                          <p:attrName>ppt_y</p:attrName>
                                        </p:attrNameLst>
                                      </p:cBhvr>
                                      <p:tavLst>
                                        <p:tav tm="0">
                                          <p:val>
                                            <p:strVal val="#ppt_y-0.4"/>
                                          </p:val>
                                        </p:tav>
                                        <p:tav tm="100000">
                                          <p:val>
                                            <p:strVal val="#ppt_y+0.1"/>
                                          </p:val>
                                        </p:tav>
                                      </p:tavLst>
                                    </p:anim>
                                    <p:anim calcmode="lin" valueType="num">
                                      <p:cBhvr additive="repl">
                                        <p:cTn id="345" dur="200" fill="hold">
                                          <p:stCondLst>
                                            <p:cond delay="800"/>
                                          </p:stCondLst>
                                        </p:cTn>
                                        <p:tgtEl>
                                          <p:spTgt spid="112">
                                            <p:txEl>
                                              <p:pRg st="284" end="340"/>
                                            </p:txEl>
                                          </p:spTgt>
                                        </p:tgtEl>
                                        <p:attrNameLst>
                                          <p:attrName>ppt_x</p:attrName>
                                        </p:attrNameLst>
                                      </p:cBhvr>
                                      <p:tavLst>
                                        <p:tav tm="0">
                                          <p:val>
                                            <p:strVal val="#ppt_x-0.05"/>
                                          </p:val>
                                        </p:tav>
                                        <p:tav tm="100000">
                                          <p:val>
                                            <p:strVal val="#ppt_x"/>
                                          </p:val>
                                        </p:tav>
                                      </p:tavLst>
                                    </p:anim>
                                    <p:anim calcmode="lin" valueType="num">
                                      <p:cBhvr additive="repl">
                                        <p:cTn id="346" dur="200" fill="hold">
                                          <p:stCondLst>
                                            <p:cond delay="800"/>
                                          </p:stCondLst>
                                        </p:cTn>
                                        <p:tgtEl>
                                          <p:spTgt spid="112">
                                            <p:txEl>
                                              <p:pRg st="284" end="340"/>
                                            </p:txEl>
                                          </p:spTgt>
                                        </p:tgtEl>
                                        <p:attrNameLst>
                                          <p:attrName>ppt_y</p:attrName>
                                        </p:attrNameLst>
                                      </p:cBhvr>
                                      <p:tavLst>
                                        <p:tav tm="0">
                                          <p:val>
                                            <p:strVal val="#ppt_y+0.1"/>
                                          </p:val>
                                        </p:tav>
                                        <p:tav tm="100000">
                                          <p:val>
                                            <p:strVal val="#ppt_y"/>
                                          </p:val>
                                        </p:tav>
                                      </p:tavLst>
                                    </p:anim>
                                  </p:childTnLst>
                                </p:cTn>
                              </p:par>
                            </p:childTnLst>
                          </p:cTn>
                        </p:par>
                        <p:par>
                          <p:cTn id="347" fill="freeze">
                            <p:stCondLst>
                              <p:cond delay="6500"/>
                            </p:stCondLst>
                            <p:childTnLst>
                              <p:par>
                                <p:cTn id="348" nodeType="afterEffect" fill="hold" presetClass="entr" presetID="30">
                                  <p:stCondLst>
                                    <p:cond delay="0"/>
                                  </p:stCondLst>
                                  <p:childTnLst>
                                    <p:set>
                                      <p:cBhvr>
                                        <p:cTn id="349" dur="1" fill="hold">
                                          <p:stCondLst>
                                            <p:cond delay="0"/>
                                          </p:stCondLst>
                                        </p:cTn>
                                        <p:tgtEl>
                                          <p:spTgt spid="112">
                                            <p:txEl>
                                              <p:pRg st="340" end="397"/>
                                            </p:txEl>
                                          </p:spTgt>
                                        </p:tgtEl>
                                        <p:attrNameLst>
                                          <p:attrName>style.visibility</p:attrName>
                                        </p:attrNameLst>
                                      </p:cBhvr>
                                      <p:to>
                                        <p:strVal val="visible"/>
                                      </p:to>
                                    </p:set>
                                    <p:animEffect filter="fade" transition="in">
                                      <p:cBhvr additive="repl">
                                        <p:cTn id="350" dur="800"/>
                                        <p:tgtEl>
                                          <p:spTgt spid="112">
                                            <p:txEl>
                                              <p:pRg st="340" end="397"/>
                                            </p:txEl>
                                          </p:spTgt>
                                        </p:tgtEl>
                                      </p:cBhvr>
                                    </p:animEffect>
                                    <p:anim calcmode="lin" valueType="num">
                                      <p:cBhvr additive="repl">
                                        <p:cTn id="351" dur="800" fill="hold"/>
                                        <p:tgtEl>
                                          <p:spTgt spid="112">
                                            <p:txEl>
                                              <p:pRg st="340" end="397"/>
                                            </p:txEl>
                                          </p:spTgt>
                                        </p:tgtEl>
                                        <p:attrNameLst>
                                          <p:attrName/>
                                        </p:attrNameLst>
                                      </p:cBhvr>
                                      <p:tavLst>
                                        <p:tav tm="0">
                                          <p:val>
                                            <p:strVal val="-90"/>
                                          </p:val>
                                        </p:tav>
                                        <p:tav tm="100000">
                                          <p:val>
                                            <p:strVal val="0"/>
                                          </p:val>
                                        </p:tav>
                                      </p:tavLst>
                                    </p:anim>
                                    <p:anim calcmode="lin" valueType="num">
                                      <p:cBhvr additive="repl">
                                        <p:cTn id="352" dur="800" fill="hold"/>
                                        <p:tgtEl>
                                          <p:spTgt spid="112">
                                            <p:txEl>
                                              <p:pRg st="340" end="397"/>
                                            </p:txEl>
                                          </p:spTgt>
                                        </p:tgtEl>
                                        <p:attrNameLst>
                                          <p:attrName>ppt_x</p:attrName>
                                        </p:attrNameLst>
                                      </p:cBhvr>
                                      <p:tavLst>
                                        <p:tav tm="0">
                                          <p:val>
                                            <p:strVal val="#ppt_x+0.4"/>
                                          </p:val>
                                        </p:tav>
                                        <p:tav tm="100000">
                                          <p:val>
                                            <p:strVal val="#ppt_x-0.05"/>
                                          </p:val>
                                        </p:tav>
                                      </p:tavLst>
                                    </p:anim>
                                    <p:anim calcmode="lin" valueType="num">
                                      <p:cBhvr additive="repl">
                                        <p:cTn id="353" dur="800" fill="hold"/>
                                        <p:tgtEl>
                                          <p:spTgt spid="112">
                                            <p:txEl>
                                              <p:pRg st="340" end="397"/>
                                            </p:txEl>
                                          </p:spTgt>
                                        </p:tgtEl>
                                        <p:attrNameLst>
                                          <p:attrName>ppt_y</p:attrName>
                                        </p:attrNameLst>
                                      </p:cBhvr>
                                      <p:tavLst>
                                        <p:tav tm="0">
                                          <p:val>
                                            <p:strVal val="#ppt_y-0.4"/>
                                          </p:val>
                                        </p:tav>
                                        <p:tav tm="100000">
                                          <p:val>
                                            <p:strVal val="#ppt_y+0.1"/>
                                          </p:val>
                                        </p:tav>
                                      </p:tavLst>
                                    </p:anim>
                                    <p:anim calcmode="lin" valueType="num">
                                      <p:cBhvr additive="repl">
                                        <p:cTn id="354" dur="200" fill="hold">
                                          <p:stCondLst>
                                            <p:cond delay="800"/>
                                          </p:stCondLst>
                                        </p:cTn>
                                        <p:tgtEl>
                                          <p:spTgt spid="112">
                                            <p:txEl>
                                              <p:pRg st="340" end="397"/>
                                            </p:txEl>
                                          </p:spTgt>
                                        </p:tgtEl>
                                        <p:attrNameLst>
                                          <p:attrName>ppt_x</p:attrName>
                                        </p:attrNameLst>
                                      </p:cBhvr>
                                      <p:tavLst>
                                        <p:tav tm="0">
                                          <p:val>
                                            <p:strVal val="#ppt_x-0.05"/>
                                          </p:val>
                                        </p:tav>
                                        <p:tav tm="100000">
                                          <p:val>
                                            <p:strVal val="#ppt_x"/>
                                          </p:val>
                                        </p:tav>
                                      </p:tavLst>
                                    </p:anim>
                                    <p:anim calcmode="lin" valueType="num">
                                      <p:cBhvr additive="repl">
                                        <p:cTn id="355" dur="200" fill="hold">
                                          <p:stCondLst>
                                            <p:cond delay="800"/>
                                          </p:stCondLst>
                                        </p:cTn>
                                        <p:tgtEl>
                                          <p:spTgt spid="112">
                                            <p:txEl>
                                              <p:pRg st="340" end="397"/>
                                            </p:txEl>
                                          </p:spTgt>
                                        </p:tgtEl>
                                        <p:attrNameLst>
                                          <p:attrName>ppt_y</p:attrName>
                                        </p:attrNameLst>
                                      </p:cBhvr>
                                      <p:tavLst>
                                        <p:tav tm="0">
                                          <p:val>
                                            <p:strVal val="#ppt_y+0.1"/>
                                          </p:val>
                                        </p:tav>
                                        <p:tav tm="100000">
                                          <p:val>
                                            <p:strVal val="#ppt_y"/>
                                          </p:val>
                                        </p:tav>
                                      </p:tavLst>
                                    </p:anim>
                                  </p:childTnLst>
                                </p:cTn>
                              </p:par>
                            </p:childTnLst>
                          </p:cTn>
                        </p:par>
                        <p:par>
                          <p:cTn id="356" fill="freeze">
                            <p:stCondLst>
                              <p:cond delay="7500"/>
                            </p:stCondLst>
                            <p:childTnLst>
                              <p:par>
                                <p:cTn id="357" nodeType="afterEffect" fill="hold" presetClass="entr" presetID="30">
                                  <p:stCondLst>
                                    <p:cond delay="0"/>
                                  </p:stCondLst>
                                  <p:childTnLst>
                                    <p:set>
                                      <p:cBhvr>
                                        <p:cTn id="358" dur="1" fill="hold">
                                          <p:stCondLst>
                                            <p:cond delay="0"/>
                                          </p:stCondLst>
                                        </p:cTn>
                                        <p:tgtEl>
                                          <p:spTgt spid="112">
                                            <p:txEl>
                                              <p:pRg st="397" end="465"/>
                                            </p:txEl>
                                          </p:spTgt>
                                        </p:tgtEl>
                                        <p:attrNameLst>
                                          <p:attrName>style.visibility</p:attrName>
                                        </p:attrNameLst>
                                      </p:cBhvr>
                                      <p:to>
                                        <p:strVal val="visible"/>
                                      </p:to>
                                    </p:set>
                                    <p:animEffect filter="fade" transition="in">
                                      <p:cBhvr additive="repl">
                                        <p:cTn id="359" dur="800"/>
                                        <p:tgtEl>
                                          <p:spTgt spid="112">
                                            <p:txEl>
                                              <p:pRg st="397" end="465"/>
                                            </p:txEl>
                                          </p:spTgt>
                                        </p:tgtEl>
                                      </p:cBhvr>
                                    </p:animEffect>
                                    <p:anim calcmode="lin" valueType="num">
                                      <p:cBhvr additive="repl">
                                        <p:cTn id="360" dur="800" fill="hold"/>
                                        <p:tgtEl>
                                          <p:spTgt spid="112">
                                            <p:txEl>
                                              <p:pRg st="397" end="465"/>
                                            </p:txEl>
                                          </p:spTgt>
                                        </p:tgtEl>
                                        <p:attrNameLst>
                                          <p:attrName/>
                                        </p:attrNameLst>
                                      </p:cBhvr>
                                      <p:tavLst>
                                        <p:tav tm="0">
                                          <p:val>
                                            <p:strVal val="-90"/>
                                          </p:val>
                                        </p:tav>
                                        <p:tav tm="100000">
                                          <p:val>
                                            <p:strVal val="0"/>
                                          </p:val>
                                        </p:tav>
                                      </p:tavLst>
                                    </p:anim>
                                    <p:anim calcmode="lin" valueType="num">
                                      <p:cBhvr additive="repl">
                                        <p:cTn id="361" dur="800" fill="hold"/>
                                        <p:tgtEl>
                                          <p:spTgt spid="112">
                                            <p:txEl>
                                              <p:pRg st="397" end="465"/>
                                            </p:txEl>
                                          </p:spTgt>
                                        </p:tgtEl>
                                        <p:attrNameLst>
                                          <p:attrName>ppt_x</p:attrName>
                                        </p:attrNameLst>
                                      </p:cBhvr>
                                      <p:tavLst>
                                        <p:tav tm="0">
                                          <p:val>
                                            <p:strVal val="#ppt_x+0.4"/>
                                          </p:val>
                                        </p:tav>
                                        <p:tav tm="100000">
                                          <p:val>
                                            <p:strVal val="#ppt_x-0.05"/>
                                          </p:val>
                                        </p:tav>
                                      </p:tavLst>
                                    </p:anim>
                                    <p:anim calcmode="lin" valueType="num">
                                      <p:cBhvr additive="repl">
                                        <p:cTn id="362" dur="800" fill="hold"/>
                                        <p:tgtEl>
                                          <p:spTgt spid="112">
                                            <p:txEl>
                                              <p:pRg st="397" end="465"/>
                                            </p:txEl>
                                          </p:spTgt>
                                        </p:tgtEl>
                                        <p:attrNameLst>
                                          <p:attrName>ppt_y</p:attrName>
                                        </p:attrNameLst>
                                      </p:cBhvr>
                                      <p:tavLst>
                                        <p:tav tm="0">
                                          <p:val>
                                            <p:strVal val="#ppt_y-0.4"/>
                                          </p:val>
                                        </p:tav>
                                        <p:tav tm="100000">
                                          <p:val>
                                            <p:strVal val="#ppt_y+0.1"/>
                                          </p:val>
                                        </p:tav>
                                      </p:tavLst>
                                    </p:anim>
                                    <p:anim calcmode="lin" valueType="num">
                                      <p:cBhvr additive="repl">
                                        <p:cTn id="363" dur="200" fill="hold">
                                          <p:stCondLst>
                                            <p:cond delay="800"/>
                                          </p:stCondLst>
                                        </p:cTn>
                                        <p:tgtEl>
                                          <p:spTgt spid="112">
                                            <p:txEl>
                                              <p:pRg st="397" end="465"/>
                                            </p:txEl>
                                          </p:spTgt>
                                        </p:tgtEl>
                                        <p:attrNameLst>
                                          <p:attrName>ppt_x</p:attrName>
                                        </p:attrNameLst>
                                      </p:cBhvr>
                                      <p:tavLst>
                                        <p:tav tm="0">
                                          <p:val>
                                            <p:strVal val="#ppt_x-0.05"/>
                                          </p:val>
                                        </p:tav>
                                        <p:tav tm="100000">
                                          <p:val>
                                            <p:strVal val="#ppt_x"/>
                                          </p:val>
                                        </p:tav>
                                      </p:tavLst>
                                    </p:anim>
                                    <p:anim calcmode="lin" valueType="num">
                                      <p:cBhvr additive="repl">
                                        <p:cTn id="364" dur="200" fill="hold">
                                          <p:stCondLst>
                                            <p:cond delay="800"/>
                                          </p:stCondLst>
                                        </p:cTn>
                                        <p:tgtEl>
                                          <p:spTgt spid="112">
                                            <p:txEl>
                                              <p:pRg st="397" end="465"/>
                                            </p:txEl>
                                          </p:spTgt>
                                        </p:tgtEl>
                                        <p:attrNameLst>
                                          <p:attrName>ppt_y</p:attrName>
                                        </p:attrNameLst>
                                      </p:cBhvr>
                                      <p:tavLst>
                                        <p:tav tm="0">
                                          <p:val>
                                            <p:strVal val="#ppt_y+0.1"/>
                                          </p:val>
                                        </p:tav>
                                        <p:tav tm="100000">
                                          <p:val>
                                            <p:strVal val="#ppt_y"/>
                                          </p:val>
                                        </p:tav>
                                      </p:tavLst>
                                    </p:anim>
                                  </p:childTnLst>
                                </p:cTn>
                              </p:par>
                            </p:childTnLst>
                          </p:cTn>
                        </p:par>
                        <p:par>
                          <p:cTn id="365" fill="freeze">
                            <p:stCondLst>
                              <p:cond delay="8500"/>
                            </p:stCondLst>
                            <p:childTnLst>
                              <p:par>
                                <p:cTn id="366" nodeType="afterEffect" fill="hold" presetClass="entr" presetID="30">
                                  <p:stCondLst>
                                    <p:cond delay="0"/>
                                  </p:stCondLst>
                                  <p:childTnLst>
                                    <p:set>
                                      <p:cBhvr>
                                        <p:cTn id="367" dur="1" fill="hold">
                                          <p:stCondLst>
                                            <p:cond delay="0"/>
                                          </p:stCondLst>
                                        </p:cTn>
                                        <p:tgtEl>
                                          <p:spTgt spid="112">
                                            <p:txEl>
                                              <p:pRg st="465" end="533"/>
                                            </p:txEl>
                                          </p:spTgt>
                                        </p:tgtEl>
                                        <p:attrNameLst>
                                          <p:attrName>style.visibility</p:attrName>
                                        </p:attrNameLst>
                                      </p:cBhvr>
                                      <p:to>
                                        <p:strVal val="visible"/>
                                      </p:to>
                                    </p:set>
                                    <p:animEffect filter="fade" transition="in">
                                      <p:cBhvr additive="repl">
                                        <p:cTn id="368" dur="800"/>
                                        <p:tgtEl>
                                          <p:spTgt spid="112">
                                            <p:txEl>
                                              <p:pRg st="465" end="533"/>
                                            </p:txEl>
                                          </p:spTgt>
                                        </p:tgtEl>
                                      </p:cBhvr>
                                    </p:animEffect>
                                    <p:anim calcmode="lin" valueType="num">
                                      <p:cBhvr additive="repl">
                                        <p:cTn id="369" dur="800" fill="hold"/>
                                        <p:tgtEl>
                                          <p:spTgt spid="112">
                                            <p:txEl>
                                              <p:pRg st="465" end="533"/>
                                            </p:txEl>
                                          </p:spTgt>
                                        </p:tgtEl>
                                        <p:attrNameLst>
                                          <p:attrName/>
                                        </p:attrNameLst>
                                      </p:cBhvr>
                                      <p:tavLst>
                                        <p:tav tm="0">
                                          <p:val>
                                            <p:strVal val="-90"/>
                                          </p:val>
                                        </p:tav>
                                        <p:tav tm="100000">
                                          <p:val>
                                            <p:strVal val="0"/>
                                          </p:val>
                                        </p:tav>
                                      </p:tavLst>
                                    </p:anim>
                                    <p:anim calcmode="lin" valueType="num">
                                      <p:cBhvr additive="repl">
                                        <p:cTn id="370" dur="800" fill="hold"/>
                                        <p:tgtEl>
                                          <p:spTgt spid="112">
                                            <p:txEl>
                                              <p:pRg st="465" end="533"/>
                                            </p:txEl>
                                          </p:spTgt>
                                        </p:tgtEl>
                                        <p:attrNameLst>
                                          <p:attrName>ppt_x</p:attrName>
                                        </p:attrNameLst>
                                      </p:cBhvr>
                                      <p:tavLst>
                                        <p:tav tm="0">
                                          <p:val>
                                            <p:strVal val="#ppt_x+0.4"/>
                                          </p:val>
                                        </p:tav>
                                        <p:tav tm="100000">
                                          <p:val>
                                            <p:strVal val="#ppt_x-0.05"/>
                                          </p:val>
                                        </p:tav>
                                      </p:tavLst>
                                    </p:anim>
                                    <p:anim calcmode="lin" valueType="num">
                                      <p:cBhvr additive="repl">
                                        <p:cTn id="371" dur="800" fill="hold"/>
                                        <p:tgtEl>
                                          <p:spTgt spid="112">
                                            <p:txEl>
                                              <p:pRg st="465" end="533"/>
                                            </p:txEl>
                                          </p:spTgt>
                                        </p:tgtEl>
                                        <p:attrNameLst>
                                          <p:attrName>ppt_y</p:attrName>
                                        </p:attrNameLst>
                                      </p:cBhvr>
                                      <p:tavLst>
                                        <p:tav tm="0">
                                          <p:val>
                                            <p:strVal val="#ppt_y-0.4"/>
                                          </p:val>
                                        </p:tav>
                                        <p:tav tm="100000">
                                          <p:val>
                                            <p:strVal val="#ppt_y+0.1"/>
                                          </p:val>
                                        </p:tav>
                                      </p:tavLst>
                                    </p:anim>
                                    <p:anim calcmode="lin" valueType="num">
                                      <p:cBhvr additive="repl">
                                        <p:cTn id="372" dur="200" fill="hold">
                                          <p:stCondLst>
                                            <p:cond delay="800"/>
                                          </p:stCondLst>
                                        </p:cTn>
                                        <p:tgtEl>
                                          <p:spTgt spid="112">
                                            <p:txEl>
                                              <p:pRg st="465" end="533"/>
                                            </p:txEl>
                                          </p:spTgt>
                                        </p:tgtEl>
                                        <p:attrNameLst>
                                          <p:attrName>ppt_x</p:attrName>
                                        </p:attrNameLst>
                                      </p:cBhvr>
                                      <p:tavLst>
                                        <p:tav tm="0">
                                          <p:val>
                                            <p:strVal val="#ppt_x-0.05"/>
                                          </p:val>
                                        </p:tav>
                                        <p:tav tm="100000">
                                          <p:val>
                                            <p:strVal val="#ppt_x"/>
                                          </p:val>
                                        </p:tav>
                                      </p:tavLst>
                                    </p:anim>
                                    <p:anim calcmode="lin" valueType="num">
                                      <p:cBhvr additive="repl">
                                        <p:cTn id="373" dur="200" fill="hold">
                                          <p:stCondLst>
                                            <p:cond delay="800"/>
                                          </p:stCondLst>
                                        </p:cTn>
                                        <p:tgtEl>
                                          <p:spTgt spid="112">
                                            <p:txEl>
                                              <p:pRg st="465" end="533"/>
                                            </p:txEl>
                                          </p:spTgt>
                                        </p:tgtEl>
                                        <p:attrNameLst>
                                          <p:attrName>ppt_y</p:attrName>
                                        </p:attrNameLst>
                                      </p:cBhvr>
                                      <p:tavLst>
                                        <p:tav tm="0">
                                          <p:val>
                                            <p:strVal val="#ppt_y+0.1"/>
                                          </p:val>
                                        </p:tav>
                                        <p:tav tm="100000">
                                          <p:val>
                                            <p:strVal val="#ppt_y"/>
                                          </p:val>
                                        </p:tav>
                                      </p:tavLst>
                                    </p:anim>
                                  </p:childTnLst>
                                </p:cTn>
                              </p:par>
                            </p:childTnLst>
                          </p:cTn>
                        </p:par>
                        <p:par>
                          <p:cTn id="374" fill="freeze">
                            <p:stCondLst>
                              <p:cond delay="9500"/>
                            </p:stCondLst>
                            <p:childTnLst>
                              <p:par>
                                <p:cTn id="375" nodeType="afterEffect" fill="hold" presetClass="entr" presetID="30">
                                  <p:stCondLst>
                                    <p:cond delay="0"/>
                                  </p:stCondLst>
                                  <p:childTnLst>
                                    <p:set>
                                      <p:cBhvr>
                                        <p:cTn id="376" dur="1" fill="hold">
                                          <p:stCondLst>
                                            <p:cond delay="0"/>
                                          </p:stCondLst>
                                        </p:cTn>
                                        <p:tgtEl>
                                          <p:spTgt spid="112">
                                            <p:txEl>
                                              <p:pRg st="533" end="590"/>
                                            </p:txEl>
                                          </p:spTgt>
                                        </p:tgtEl>
                                        <p:attrNameLst>
                                          <p:attrName>style.visibility</p:attrName>
                                        </p:attrNameLst>
                                      </p:cBhvr>
                                      <p:to>
                                        <p:strVal val="visible"/>
                                      </p:to>
                                    </p:set>
                                    <p:animEffect filter="fade" transition="in">
                                      <p:cBhvr additive="repl">
                                        <p:cTn id="377" dur="800"/>
                                        <p:tgtEl>
                                          <p:spTgt spid="112">
                                            <p:txEl>
                                              <p:pRg st="533" end="590"/>
                                            </p:txEl>
                                          </p:spTgt>
                                        </p:tgtEl>
                                      </p:cBhvr>
                                    </p:animEffect>
                                    <p:anim calcmode="lin" valueType="num">
                                      <p:cBhvr additive="repl">
                                        <p:cTn id="378" dur="800" fill="hold"/>
                                        <p:tgtEl>
                                          <p:spTgt spid="112">
                                            <p:txEl>
                                              <p:pRg st="533" end="590"/>
                                            </p:txEl>
                                          </p:spTgt>
                                        </p:tgtEl>
                                        <p:attrNameLst>
                                          <p:attrName/>
                                        </p:attrNameLst>
                                      </p:cBhvr>
                                      <p:tavLst>
                                        <p:tav tm="0">
                                          <p:val>
                                            <p:strVal val="-90"/>
                                          </p:val>
                                        </p:tav>
                                        <p:tav tm="100000">
                                          <p:val>
                                            <p:strVal val="0"/>
                                          </p:val>
                                        </p:tav>
                                      </p:tavLst>
                                    </p:anim>
                                    <p:anim calcmode="lin" valueType="num">
                                      <p:cBhvr additive="repl">
                                        <p:cTn id="379" dur="800" fill="hold"/>
                                        <p:tgtEl>
                                          <p:spTgt spid="112">
                                            <p:txEl>
                                              <p:pRg st="533" end="590"/>
                                            </p:txEl>
                                          </p:spTgt>
                                        </p:tgtEl>
                                        <p:attrNameLst>
                                          <p:attrName>ppt_x</p:attrName>
                                        </p:attrNameLst>
                                      </p:cBhvr>
                                      <p:tavLst>
                                        <p:tav tm="0">
                                          <p:val>
                                            <p:strVal val="#ppt_x+0.4"/>
                                          </p:val>
                                        </p:tav>
                                        <p:tav tm="100000">
                                          <p:val>
                                            <p:strVal val="#ppt_x-0.05"/>
                                          </p:val>
                                        </p:tav>
                                      </p:tavLst>
                                    </p:anim>
                                    <p:anim calcmode="lin" valueType="num">
                                      <p:cBhvr additive="repl">
                                        <p:cTn id="380" dur="800" fill="hold"/>
                                        <p:tgtEl>
                                          <p:spTgt spid="112">
                                            <p:txEl>
                                              <p:pRg st="533" end="590"/>
                                            </p:txEl>
                                          </p:spTgt>
                                        </p:tgtEl>
                                        <p:attrNameLst>
                                          <p:attrName>ppt_y</p:attrName>
                                        </p:attrNameLst>
                                      </p:cBhvr>
                                      <p:tavLst>
                                        <p:tav tm="0">
                                          <p:val>
                                            <p:strVal val="#ppt_y-0.4"/>
                                          </p:val>
                                        </p:tav>
                                        <p:tav tm="100000">
                                          <p:val>
                                            <p:strVal val="#ppt_y+0.1"/>
                                          </p:val>
                                        </p:tav>
                                      </p:tavLst>
                                    </p:anim>
                                    <p:anim calcmode="lin" valueType="num">
                                      <p:cBhvr additive="repl">
                                        <p:cTn id="381" dur="200" fill="hold">
                                          <p:stCondLst>
                                            <p:cond delay="800"/>
                                          </p:stCondLst>
                                        </p:cTn>
                                        <p:tgtEl>
                                          <p:spTgt spid="112">
                                            <p:txEl>
                                              <p:pRg st="533" end="590"/>
                                            </p:txEl>
                                          </p:spTgt>
                                        </p:tgtEl>
                                        <p:attrNameLst>
                                          <p:attrName>ppt_x</p:attrName>
                                        </p:attrNameLst>
                                      </p:cBhvr>
                                      <p:tavLst>
                                        <p:tav tm="0">
                                          <p:val>
                                            <p:strVal val="#ppt_x-0.05"/>
                                          </p:val>
                                        </p:tav>
                                        <p:tav tm="100000">
                                          <p:val>
                                            <p:strVal val="#ppt_x"/>
                                          </p:val>
                                        </p:tav>
                                      </p:tavLst>
                                    </p:anim>
                                    <p:anim calcmode="lin" valueType="num">
                                      <p:cBhvr additive="repl">
                                        <p:cTn id="382" dur="200" fill="hold">
                                          <p:stCondLst>
                                            <p:cond delay="800"/>
                                          </p:stCondLst>
                                        </p:cTn>
                                        <p:tgtEl>
                                          <p:spTgt spid="112">
                                            <p:txEl>
                                              <p:pRg st="533" end="590"/>
                                            </p:txEl>
                                          </p:spTgt>
                                        </p:tgtEl>
                                        <p:attrNameLst>
                                          <p:attrName>ppt_y</p:attrName>
                                        </p:attrNameLst>
                                      </p:cBhvr>
                                      <p:tavLst>
                                        <p:tav tm="0">
                                          <p:val>
                                            <p:strVal val="#ppt_y+0.1"/>
                                          </p:val>
                                        </p:tav>
                                        <p:tav tm="100000">
                                          <p:val>
                                            <p:strVal val="#ppt_y"/>
                                          </p:val>
                                        </p:tav>
                                      </p:tavLst>
                                    </p:anim>
                                  </p:childTnLst>
                                </p:cTn>
                              </p:par>
                            </p:childTnLst>
                          </p:cTn>
                        </p:par>
                        <p:par>
                          <p:cTn id="383" fill="freeze">
                            <p:stCondLst>
                              <p:cond delay="10500"/>
                            </p:stCondLst>
                            <p:childTnLst>
                              <p:par>
                                <p:cTn id="384" nodeType="afterEffect" fill="hold" presetClass="entr" presetID="30">
                                  <p:stCondLst>
                                    <p:cond delay="0"/>
                                  </p:stCondLst>
                                  <p:childTnLst>
                                    <p:set>
                                      <p:cBhvr>
                                        <p:cTn id="385" dur="1" fill="hold">
                                          <p:stCondLst>
                                            <p:cond delay="0"/>
                                          </p:stCondLst>
                                        </p:cTn>
                                        <p:tgtEl>
                                          <p:spTgt spid="112">
                                            <p:txEl>
                                              <p:pRg st="590" end="654"/>
                                            </p:txEl>
                                          </p:spTgt>
                                        </p:tgtEl>
                                        <p:attrNameLst>
                                          <p:attrName>style.visibility</p:attrName>
                                        </p:attrNameLst>
                                      </p:cBhvr>
                                      <p:to>
                                        <p:strVal val="visible"/>
                                      </p:to>
                                    </p:set>
                                    <p:animEffect filter="fade" transition="in">
                                      <p:cBhvr additive="repl">
                                        <p:cTn id="386" dur="800"/>
                                        <p:tgtEl>
                                          <p:spTgt spid="112">
                                            <p:txEl>
                                              <p:pRg st="590" end="654"/>
                                            </p:txEl>
                                          </p:spTgt>
                                        </p:tgtEl>
                                      </p:cBhvr>
                                    </p:animEffect>
                                    <p:anim calcmode="lin" valueType="num">
                                      <p:cBhvr additive="repl">
                                        <p:cTn id="387" dur="800" fill="hold"/>
                                        <p:tgtEl>
                                          <p:spTgt spid="112">
                                            <p:txEl>
                                              <p:pRg st="590" end="654"/>
                                            </p:txEl>
                                          </p:spTgt>
                                        </p:tgtEl>
                                        <p:attrNameLst>
                                          <p:attrName/>
                                        </p:attrNameLst>
                                      </p:cBhvr>
                                      <p:tavLst>
                                        <p:tav tm="0">
                                          <p:val>
                                            <p:strVal val="-90"/>
                                          </p:val>
                                        </p:tav>
                                        <p:tav tm="100000">
                                          <p:val>
                                            <p:strVal val="0"/>
                                          </p:val>
                                        </p:tav>
                                      </p:tavLst>
                                    </p:anim>
                                    <p:anim calcmode="lin" valueType="num">
                                      <p:cBhvr additive="repl">
                                        <p:cTn id="388" dur="800" fill="hold"/>
                                        <p:tgtEl>
                                          <p:spTgt spid="112">
                                            <p:txEl>
                                              <p:pRg st="590" end="654"/>
                                            </p:txEl>
                                          </p:spTgt>
                                        </p:tgtEl>
                                        <p:attrNameLst>
                                          <p:attrName>ppt_x</p:attrName>
                                        </p:attrNameLst>
                                      </p:cBhvr>
                                      <p:tavLst>
                                        <p:tav tm="0">
                                          <p:val>
                                            <p:strVal val="#ppt_x+0.4"/>
                                          </p:val>
                                        </p:tav>
                                        <p:tav tm="100000">
                                          <p:val>
                                            <p:strVal val="#ppt_x-0.05"/>
                                          </p:val>
                                        </p:tav>
                                      </p:tavLst>
                                    </p:anim>
                                    <p:anim calcmode="lin" valueType="num">
                                      <p:cBhvr additive="repl">
                                        <p:cTn id="389" dur="800" fill="hold"/>
                                        <p:tgtEl>
                                          <p:spTgt spid="112">
                                            <p:txEl>
                                              <p:pRg st="590" end="654"/>
                                            </p:txEl>
                                          </p:spTgt>
                                        </p:tgtEl>
                                        <p:attrNameLst>
                                          <p:attrName>ppt_y</p:attrName>
                                        </p:attrNameLst>
                                      </p:cBhvr>
                                      <p:tavLst>
                                        <p:tav tm="0">
                                          <p:val>
                                            <p:strVal val="#ppt_y-0.4"/>
                                          </p:val>
                                        </p:tav>
                                        <p:tav tm="100000">
                                          <p:val>
                                            <p:strVal val="#ppt_y+0.1"/>
                                          </p:val>
                                        </p:tav>
                                      </p:tavLst>
                                    </p:anim>
                                    <p:anim calcmode="lin" valueType="num">
                                      <p:cBhvr additive="repl">
                                        <p:cTn id="390" dur="200" fill="hold">
                                          <p:stCondLst>
                                            <p:cond delay="800"/>
                                          </p:stCondLst>
                                        </p:cTn>
                                        <p:tgtEl>
                                          <p:spTgt spid="112">
                                            <p:txEl>
                                              <p:pRg st="590" end="654"/>
                                            </p:txEl>
                                          </p:spTgt>
                                        </p:tgtEl>
                                        <p:attrNameLst>
                                          <p:attrName>ppt_x</p:attrName>
                                        </p:attrNameLst>
                                      </p:cBhvr>
                                      <p:tavLst>
                                        <p:tav tm="0">
                                          <p:val>
                                            <p:strVal val="#ppt_x-0.05"/>
                                          </p:val>
                                        </p:tav>
                                        <p:tav tm="100000">
                                          <p:val>
                                            <p:strVal val="#ppt_x"/>
                                          </p:val>
                                        </p:tav>
                                      </p:tavLst>
                                    </p:anim>
                                    <p:anim calcmode="lin" valueType="num">
                                      <p:cBhvr additive="repl">
                                        <p:cTn id="391" dur="200" fill="hold">
                                          <p:stCondLst>
                                            <p:cond delay="800"/>
                                          </p:stCondLst>
                                        </p:cTn>
                                        <p:tgtEl>
                                          <p:spTgt spid="112">
                                            <p:txEl>
                                              <p:pRg st="590" end="654"/>
                                            </p:txEl>
                                          </p:spTgt>
                                        </p:tgtEl>
                                        <p:attrNameLst>
                                          <p:attrName>ppt_y</p:attrName>
                                        </p:attrNameLst>
                                      </p:cBhvr>
                                      <p:tavLst>
                                        <p:tav tm="0">
                                          <p:val>
                                            <p:strVal val="#ppt_y+0.1"/>
                                          </p:val>
                                        </p:tav>
                                        <p:tav tm="100000">
                                          <p:val>
                                            <p:strVal val="#ppt_y"/>
                                          </p:val>
                                        </p:tav>
                                      </p:tavLst>
                                    </p:anim>
                                  </p:childTnLst>
                                </p:cTn>
                              </p:par>
                            </p:childTnLst>
                          </p:cTn>
                        </p:par>
                        <p:par>
                          <p:cTn id="392" fill="freeze">
                            <p:stCondLst>
                              <p:cond delay="11500"/>
                            </p:stCondLst>
                            <p:childTnLst>
                              <p:par>
                                <p:cTn id="393" nodeType="afterEffect" fill="hold" presetClass="entr" presetID="30">
                                  <p:stCondLst>
                                    <p:cond delay="0"/>
                                  </p:stCondLst>
                                  <p:childTnLst>
                                    <p:set>
                                      <p:cBhvr>
                                        <p:cTn id="394" dur="1" fill="hold">
                                          <p:stCondLst>
                                            <p:cond delay="0"/>
                                          </p:stCondLst>
                                        </p:cTn>
                                        <p:tgtEl>
                                          <p:spTgt spid="112">
                                            <p:txEl>
                                              <p:pRg st="654" end="718"/>
                                            </p:txEl>
                                          </p:spTgt>
                                        </p:tgtEl>
                                        <p:attrNameLst>
                                          <p:attrName>style.visibility</p:attrName>
                                        </p:attrNameLst>
                                      </p:cBhvr>
                                      <p:to>
                                        <p:strVal val="visible"/>
                                      </p:to>
                                    </p:set>
                                    <p:animEffect filter="fade" transition="in">
                                      <p:cBhvr additive="repl">
                                        <p:cTn id="395" dur="800"/>
                                        <p:tgtEl>
                                          <p:spTgt spid="112">
                                            <p:txEl>
                                              <p:pRg st="654" end="718"/>
                                            </p:txEl>
                                          </p:spTgt>
                                        </p:tgtEl>
                                      </p:cBhvr>
                                    </p:animEffect>
                                    <p:anim calcmode="lin" valueType="num">
                                      <p:cBhvr additive="repl">
                                        <p:cTn id="396" dur="800" fill="hold"/>
                                        <p:tgtEl>
                                          <p:spTgt spid="112">
                                            <p:txEl>
                                              <p:pRg st="654" end="718"/>
                                            </p:txEl>
                                          </p:spTgt>
                                        </p:tgtEl>
                                        <p:attrNameLst>
                                          <p:attrName/>
                                        </p:attrNameLst>
                                      </p:cBhvr>
                                      <p:tavLst>
                                        <p:tav tm="0">
                                          <p:val>
                                            <p:strVal val="-90"/>
                                          </p:val>
                                        </p:tav>
                                        <p:tav tm="100000">
                                          <p:val>
                                            <p:strVal val="0"/>
                                          </p:val>
                                        </p:tav>
                                      </p:tavLst>
                                    </p:anim>
                                    <p:anim calcmode="lin" valueType="num">
                                      <p:cBhvr additive="repl">
                                        <p:cTn id="397" dur="800" fill="hold"/>
                                        <p:tgtEl>
                                          <p:spTgt spid="112">
                                            <p:txEl>
                                              <p:pRg st="654" end="718"/>
                                            </p:txEl>
                                          </p:spTgt>
                                        </p:tgtEl>
                                        <p:attrNameLst>
                                          <p:attrName>ppt_x</p:attrName>
                                        </p:attrNameLst>
                                      </p:cBhvr>
                                      <p:tavLst>
                                        <p:tav tm="0">
                                          <p:val>
                                            <p:strVal val="#ppt_x+0.4"/>
                                          </p:val>
                                        </p:tav>
                                        <p:tav tm="100000">
                                          <p:val>
                                            <p:strVal val="#ppt_x-0.05"/>
                                          </p:val>
                                        </p:tav>
                                      </p:tavLst>
                                    </p:anim>
                                    <p:anim calcmode="lin" valueType="num">
                                      <p:cBhvr additive="repl">
                                        <p:cTn id="398" dur="800" fill="hold"/>
                                        <p:tgtEl>
                                          <p:spTgt spid="112">
                                            <p:txEl>
                                              <p:pRg st="654" end="718"/>
                                            </p:txEl>
                                          </p:spTgt>
                                        </p:tgtEl>
                                        <p:attrNameLst>
                                          <p:attrName>ppt_y</p:attrName>
                                        </p:attrNameLst>
                                      </p:cBhvr>
                                      <p:tavLst>
                                        <p:tav tm="0">
                                          <p:val>
                                            <p:strVal val="#ppt_y-0.4"/>
                                          </p:val>
                                        </p:tav>
                                        <p:tav tm="100000">
                                          <p:val>
                                            <p:strVal val="#ppt_y+0.1"/>
                                          </p:val>
                                        </p:tav>
                                      </p:tavLst>
                                    </p:anim>
                                    <p:anim calcmode="lin" valueType="num">
                                      <p:cBhvr additive="repl">
                                        <p:cTn id="399" dur="200" fill="hold">
                                          <p:stCondLst>
                                            <p:cond delay="800"/>
                                          </p:stCondLst>
                                        </p:cTn>
                                        <p:tgtEl>
                                          <p:spTgt spid="112">
                                            <p:txEl>
                                              <p:pRg st="654" end="718"/>
                                            </p:txEl>
                                          </p:spTgt>
                                        </p:tgtEl>
                                        <p:attrNameLst>
                                          <p:attrName>ppt_x</p:attrName>
                                        </p:attrNameLst>
                                      </p:cBhvr>
                                      <p:tavLst>
                                        <p:tav tm="0">
                                          <p:val>
                                            <p:strVal val="#ppt_x-0.05"/>
                                          </p:val>
                                        </p:tav>
                                        <p:tav tm="100000">
                                          <p:val>
                                            <p:strVal val="#ppt_x"/>
                                          </p:val>
                                        </p:tav>
                                      </p:tavLst>
                                    </p:anim>
                                    <p:anim calcmode="lin" valueType="num">
                                      <p:cBhvr additive="repl">
                                        <p:cTn id="400" dur="200" fill="hold">
                                          <p:stCondLst>
                                            <p:cond delay="800"/>
                                          </p:stCondLst>
                                        </p:cTn>
                                        <p:tgtEl>
                                          <p:spTgt spid="112">
                                            <p:txEl>
                                              <p:pRg st="654" end="718"/>
                                            </p:txEl>
                                          </p:spTgt>
                                        </p:tgtEl>
                                        <p:attrNameLst>
                                          <p:attrName>ppt_y</p:attrName>
                                        </p:attrNameLst>
                                      </p:cBhvr>
                                      <p:tavLst>
                                        <p:tav tm="0">
                                          <p:val>
                                            <p:strVal val="#ppt_y+0.1"/>
                                          </p:val>
                                        </p:tav>
                                        <p:tav tm="100000">
                                          <p:val>
                                            <p:strVal val="#ppt_y"/>
                                          </p:val>
                                        </p:tav>
                                      </p:tavLst>
                                    </p:anim>
                                  </p:childTnLst>
                                </p:cTn>
                              </p:par>
                            </p:childTnLst>
                          </p:cTn>
                        </p:par>
                        <p:par>
                          <p:cTn id="401" fill="freeze">
                            <p:stCondLst>
                              <p:cond delay="12500"/>
                            </p:stCondLst>
                            <p:childTnLst>
                              <p:par>
                                <p:cTn id="402" nodeType="afterEffect" fill="hold" presetClass="entr" presetID="30">
                                  <p:stCondLst>
                                    <p:cond delay="0"/>
                                  </p:stCondLst>
                                  <p:childTnLst>
                                    <p:set>
                                      <p:cBhvr>
                                        <p:cTn id="403" dur="1" fill="hold">
                                          <p:stCondLst>
                                            <p:cond delay="0"/>
                                          </p:stCondLst>
                                        </p:cTn>
                                        <p:tgtEl>
                                          <p:spTgt spid="112">
                                            <p:txEl>
                                              <p:pRg st="718" end="788"/>
                                            </p:txEl>
                                          </p:spTgt>
                                        </p:tgtEl>
                                        <p:attrNameLst>
                                          <p:attrName>style.visibility</p:attrName>
                                        </p:attrNameLst>
                                      </p:cBhvr>
                                      <p:to>
                                        <p:strVal val="visible"/>
                                      </p:to>
                                    </p:set>
                                    <p:animEffect filter="fade" transition="in">
                                      <p:cBhvr additive="repl">
                                        <p:cTn id="404" dur="800"/>
                                        <p:tgtEl>
                                          <p:spTgt spid="112">
                                            <p:txEl>
                                              <p:pRg st="718" end="788"/>
                                            </p:txEl>
                                          </p:spTgt>
                                        </p:tgtEl>
                                      </p:cBhvr>
                                    </p:animEffect>
                                    <p:anim calcmode="lin" valueType="num">
                                      <p:cBhvr additive="repl">
                                        <p:cTn id="405" dur="800" fill="hold"/>
                                        <p:tgtEl>
                                          <p:spTgt spid="112">
                                            <p:txEl>
                                              <p:pRg st="718" end="788"/>
                                            </p:txEl>
                                          </p:spTgt>
                                        </p:tgtEl>
                                        <p:attrNameLst>
                                          <p:attrName/>
                                        </p:attrNameLst>
                                      </p:cBhvr>
                                      <p:tavLst>
                                        <p:tav tm="0">
                                          <p:val>
                                            <p:strVal val="-90"/>
                                          </p:val>
                                        </p:tav>
                                        <p:tav tm="100000">
                                          <p:val>
                                            <p:strVal val="0"/>
                                          </p:val>
                                        </p:tav>
                                      </p:tavLst>
                                    </p:anim>
                                    <p:anim calcmode="lin" valueType="num">
                                      <p:cBhvr additive="repl">
                                        <p:cTn id="406" dur="800" fill="hold"/>
                                        <p:tgtEl>
                                          <p:spTgt spid="112">
                                            <p:txEl>
                                              <p:pRg st="718" end="788"/>
                                            </p:txEl>
                                          </p:spTgt>
                                        </p:tgtEl>
                                        <p:attrNameLst>
                                          <p:attrName>ppt_x</p:attrName>
                                        </p:attrNameLst>
                                      </p:cBhvr>
                                      <p:tavLst>
                                        <p:tav tm="0">
                                          <p:val>
                                            <p:strVal val="#ppt_x+0.4"/>
                                          </p:val>
                                        </p:tav>
                                        <p:tav tm="100000">
                                          <p:val>
                                            <p:strVal val="#ppt_x-0.05"/>
                                          </p:val>
                                        </p:tav>
                                      </p:tavLst>
                                    </p:anim>
                                    <p:anim calcmode="lin" valueType="num">
                                      <p:cBhvr additive="repl">
                                        <p:cTn id="407" dur="800" fill="hold"/>
                                        <p:tgtEl>
                                          <p:spTgt spid="112">
                                            <p:txEl>
                                              <p:pRg st="718" end="788"/>
                                            </p:txEl>
                                          </p:spTgt>
                                        </p:tgtEl>
                                        <p:attrNameLst>
                                          <p:attrName>ppt_y</p:attrName>
                                        </p:attrNameLst>
                                      </p:cBhvr>
                                      <p:tavLst>
                                        <p:tav tm="0">
                                          <p:val>
                                            <p:strVal val="#ppt_y-0.4"/>
                                          </p:val>
                                        </p:tav>
                                        <p:tav tm="100000">
                                          <p:val>
                                            <p:strVal val="#ppt_y+0.1"/>
                                          </p:val>
                                        </p:tav>
                                      </p:tavLst>
                                    </p:anim>
                                    <p:anim calcmode="lin" valueType="num">
                                      <p:cBhvr additive="repl">
                                        <p:cTn id="408" dur="200" fill="hold">
                                          <p:stCondLst>
                                            <p:cond delay="800"/>
                                          </p:stCondLst>
                                        </p:cTn>
                                        <p:tgtEl>
                                          <p:spTgt spid="112">
                                            <p:txEl>
                                              <p:pRg st="718" end="788"/>
                                            </p:txEl>
                                          </p:spTgt>
                                        </p:tgtEl>
                                        <p:attrNameLst>
                                          <p:attrName>ppt_x</p:attrName>
                                        </p:attrNameLst>
                                      </p:cBhvr>
                                      <p:tavLst>
                                        <p:tav tm="0">
                                          <p:val>
                                            <p:strVal val="#ppt_x-0.05"/>
                                          </p:val>
                                        </p:tav>
                                        <p:tav tm="100000">
                                          <p:val>
                                            <p:strVal val="#ppt_x"/>
                                          </p:val>
                                        </p:tav>
                                      </p:tavLst>
                                    </p:anim>
                                    <p:anim calcmode="lin" valueType="num">
                                      <p:cBhvr additive="repl">
                                        <p:cTn id="409" dur="200" fill="hold">
                                          <p:stCondLst>
                                            <p:cond delay="800"/>
                                          </p:stCondLst>
                                        </p:cTn>
                                        <p:tgtEl>
                                          <p:spTgt spid="112">
                                            <p:txEl>
                                              <p:pRg st="718" end="788"/>
                                            </p:txEl>
                                          </p:spTgt>
                                        </p:tgtEl>
                                        <p:attrNameLst>
                                          <p:attrName>ppt_y</p:attrName>
                                        </p:attrNameLst>
                                      </p:cBhvr>
                                      <p:tavLst>
                                        <p:tav tm="0">
                                          <p:val>
                                            <p:strVal val="#ppt_y+0.1"/>
                                          </p:val>
                                        </p:tav>
                                        <p:tav tm="100000">
                                          <p:val>
                                            <p:strVal val="#ppt_y"/>
                                          </p:val>
                                        </p:tav>
                                      </p:tavLst>
                                    </p:anim>
                                  </p:childTnLst>
                                </p:cTn>
                              </p:par>
                            </p:childTnLst>
                          </p:cTn>
                        </p:par>
                        <p:par>
                          <p:cTn id="410" fill="freeze">
                            <p:stCondLst>
                              <p:cond delay="13500"/>
                            </p:stCondLst>
                            <p:childTnLst>
                              <p:par>
                                <p:cTn id="411" nodeType="afterEffect" fill="hold" presetClass="entr" presetID="30">
                                  <p:stCondLst>
                                    <p:cond delay="0"/>
                                  </p:stCondLst>
                                  <p:childTnLst>
                                    <p:set>
                                      <p:cBhvr>
                                        <p:cTn id="412" dur="1" fill="hold">
                                          <p:stCondLst>
                                            <p:cond delay="0"/>
                                          </p:stCondLst>
                                        </p:cTn>
                                        <p:tgtEl>
                                          <p:spTgt spid="112">
                                            <p:txEl>
                                              <p:pRg st="788" end="870"/>
                                            </p:txEl>
                                          </p:spTgt>
                                        </p:tgtEl>
                                        <p:attrNameLst>
                                          <p:attrName>style.visibility</p:attrName>
                                        </p:attrNameLst>
                                      </p:cBhvr>
                                      <p:to>
                                        <p:strVal val="visible"/>
                                      </p:to>
                                    </p:set>
                                    <p:animEffect filter="fade" transition="in">
                                      <p:cBhvr additive="repl">
                                        <p:cTn id="413" dur="800"/>
                                        <p:tgtEl>
                                          <p:spTgt spid="112">
                                            <p:txEl>
                                              <p:pRg st="788" end="870"/>
                                            </p:txEl>
                                          </p:spTgt>
                                        </p:tgtEl>
                                      </p:cBhvr>
                                    </p:animEffect>
                                    <p:anim calcmode="lin" valueType="num">
                                      <p:cBhvr additive="repl">
                                        <p:cTn id="414" dur="800" fill="hold"/>
                                        <p:tgtEl>
                                          <p:spTgt spid="112">
                                            <p:txEl>
                                              <p:pRg st="788" end="870"/>
                                            </p:txEl>
                                          </p:spTgt>
                                        </p:tgtEl>
                                        <p:attrNameLst>
                                          <p:attrName/>
                                        </p:attrNameLst>
                                      </p:cBhvr>
                                      <p:tavLst>
                                        <p:tav tm="0">
                                          <p:val>
                                            <p:strVal val="-90"/>
                                          </p:val>
                                        </p:tav>
                                        <p:tav tm="100000">
                                          <p:val>
                                            <p:strVal val="0"/>
                                          </p:val>
                                        </p:tav>
                                      </p:tavLst>
                                    </p:anim>
                                    <p:anim calcmode="lin" valueType="num">
                                      <p:cBhvr additive="repl">
                                        <p:cTn id="415" dur="800" fill="hold"/>
                                        <p:tgtEl>
                                          <p:spTgt spid="112">
                                            <p:txEl>
                                              <p:pRg st="788" end="870"/>
                                            </p:txEl>
                                          </p:spTgt>
                                        </p:tgtEl>
                                        <p:attrNameLst>
                                          <p:attrName>ppt_x</p:attrName>
                                        </p:attrNameLst>
                                      </p:cBhvr>
                                      <p:tavLst>
                                        <p:tav tm="0">
                                          <p:val>
                                            <p:strVal val="#ppt_x+0.4"/>
                                          </p:val>
                                        </p:tav>
                                        <p:tav tm="100000">
                                          <p:val>
                                            <p:strVal val="#ppt_x-0.05"/>
                                          </p:val>
                                        </p:tav>
                                      </p:tavLst>
                                    </p:anim>
                                    <p:anim calcmode="lin" valueType="num">
                                      <p:cBhvr additive="repl">
                                        <p:cTn id="416" dur="800" fill="hold"/>
                                        <p:tgtEl>
                                          <p:spTgt spid="112">
                                            <p:txEl>
                                              <p:pRg st="788" end="870"/>
                                            </p:txEl>
                                          </p:spTgt>
                                        </p:tgtEl>
                                        <p:attrNameLst>
                                          <p:attrName>ppt_y</p:attrName>
                                        </p:attrNameLst>
                                      </p:cBhvr>
                                      <p:tavLst>
                                        <p:tav tm="0">
                                          <p:val>
                                            <p:strVal val="#ppt_y-0.4"/>
                                          </p:val>
                                        </p:tav>
                                        <p:tav tm="100000">
                                          <p:val>
                                            <p:strVal val="#ppt_y+0.1"/>
                                          </p:val>
                                        </p:tav>
                                      </p:tavLst>
                                    </p:anim>
                                    <p:anim calcmode="lin" valueType="num">
                                      <p:cBhvr additive="repl">
                                        <p:cTn id="417" dur="200" fill="hold">
                                          <p:stCondLst>
                                            <p:cond delay="800"/>
                                          </p:stCondLst>
                                        </p:cTn>
                                        <p:tgtEl>
                                          <p:spTgt spid="112">
                                            <p:txEl>
                                              <p:pRg st="788" end="870"/>
                                            </p:txEl>
                                          </p:spTgt>
                                        </p:tgtEl>
                                        <p:attrNameLst>
                                          <p:attrName>ppt_x</p:attrName>
                                        </p:attrNameLst>
                                      </p:cBhvr>
                                      <p:tavLst>
                                        <p:tav tm="0">
                                          <p:val>
                                            <p:strVal val="#ppt_x-0.05"/>
                                          </p:val>
                                        </p:tav>
                                        <p:tav tm="100000">
                                          <p:val>
                                            <p:strVal val="#ppt_x"/>
                                          </p:val>
                                        </p:tav>
                                      </p:tavLst>
                                    </p:anim>
                                    <p:anim calcmode="lin" valueType="num">
                                      <p:cBhvr additive="repl">
                                        <p:cTn id="418" dur="200" fill="hold">
                                          <p:stCondLst>
                                            <p:cond delay="800"/>
                                          </p:stCondLst>
                                        </p:cTn>
                                        <p:tgtEl>
                                          <p:spTgt spid="112">
                                            <p:txEl>
                                              <p:pRg st="788" end="870"/>
                                            </p:txEl>
                                          </p:spTgt>
                                        </p:tgtEl>
                                        <p:attrNameLst>
                                          <p:attrName>ppt_y</p:attrName>
                                        </p:attrNameLst>
                                      </p:cBhvr>
                                      <p:tavLst>
                                        <p:tav tm="0">
                                          <p:val>
                                            <p:strVal val="#ppt_y+0.1"/>
                                          </p:val>
                                        </p:tav>
                                        <p:tav tm="100000">
                                          <p:val>
                                            <p:strVal val="#ppt_y"/>
                                          </p:val>
                                        </p:tav>
                                      </p:tavLst>
                                    </p:anim>
                                  </p:childTnLst>
                                </p:cTn>
                              </p:par>
                            </p:childTnLst>
                          </p:cTn>
                        </p:par>
                        <p:par>
                          <p:cTn id="419" fill="freeze">
                            <p:stCondLst>
                              <p:cond delay="14500"/>
                            </p:stCondLst>
                            <p:childTnLst>
                              <p:par>
                                <p:cTn id="420" nodeType="afterEffect" fill="hold" presetClass="entr" presetID="30">
                                  <p:stCondLst>
                                    <p:cond delay="0"/>
                                  </p:stCondLst>
                                  <p:childTnLst>
                                    <p:set>
                                      <p:cBhvr>
                                        <p:cTn id="421" dur="1" fill="hold">
                                          <p:stCondLst>
                                            <p:cond delay="0"/>
                                          </p:stCondLst>
                                        </p:cTn>
                                        <p:tgtEl>
                                          <p:spTgt spid="112">
                                            <p:txEl>
                                              <p:pRg st="870" end="952"/>
                                            </p:txEl>
                                          </p:spTgt>
                                        </p:tgtEl>
                                        <p:attrNameLst>
                                          <p:attrName>style.visibility</p:attrName>
                                        </p:attrNameLst>
                                      </p:cBhvr>
                                      <p:to>
                                        <p:strVal val="visible"/>
                                      </p:to>
                                    </p:set>
                                    <p:animEffect filter="fade" transition="in">
                                      <p:cBhvr additive="repl">
                                        <p:cTn id="422" dur="800"/>
                                        <p:tgtEl>
                                          <p:spTgt spid="112">
                                            <p:txEl>
                                              <p:pRg st="870" end="952"/>
                                            </p:txEl>
                                          </p:spTgt>
                                        </p:tgtEl>
                                      </p:cBhvr>
                                    </p:animEffect>
                                    <p:anim calcmode="lin" valueType="num">
                                      <p:cBhvr additive="repl">
                                        <p:cTn id="423" dur="800" fill="hold"/>
                                        <p:tgtEl>
                                          <p:spTgt spid="112">
                                            <p:txEl>
                                              <p:pRg st="870" end="952"/>
                                            </p:txEl>
                                          </p:spTgt>
                                        </p:tgtEl>
                                        <p:attrNameLst>
                                          <p:attrName/>
                                        </p:attrNameLst>
                                      </p:cBhvr>
                                      <p:tavLst>
                                        <p:tav tm="0">
                                          <p:val>
                                            <p:strVal val="-90"/>
                                          </p:val>
                                        </p:tav>
                                        <p:tav tm="100000">
                                          <p:val>
                                            <p:strVal val="0"/>
                                          </p:val>
                                        </p:tav>
                                      </p:tavLst>
                                    </p:anim>
                                    <p:anim calcmode="lin" valueType="num">
                                      <p:cBhvr additive="repl">
                                        <p:cTn id="424" dur="800" fill="hold"/>
                                        <p:tgtEl>
                                          <p:spTgt spid="112">
                                            <p:txEl>
                                              <p:pRg st="870" end="952"/>
                                            </p:txEl>
                                          </p:spTgt>
                                        </p:tgtEl>
                                        <p:attrNameLst>
                                          <p:attrName>ppt_x</p:attrName>
                                        </p:attrNameLst>
                                      </p:cBhvr>
                                      <p:tavLst>
                                        <p:tav tm="0">
                                          <p:val>
                                            <p:strVal val="#ppt_x+0.4"/>
                                          </p:val>
                                        </p:tav>
                                        <p:tav tm="100000">
                                          <p:val>
                                            <p:strVal val="#ppt_x-0.05"/>
                                          </p:val>
                                        </p:tav>
                                      </p:tavLst>
                                    </p:anim>
                                    <p:anim calcmode="lin" valueType="num">
                                      <p:cBhvr additive="repl">
                                        <p:cTn id="425" dur="800" fill="hold"/>
                                        <p:tgtEl>
                                          <p:spTgt spid="112">
                                            <p:txEl>
                                              <p:pRg st="870" end="952"/>
                                            </p:txEl>
                                          </p:spTgt>
                                        </p:tgtEl>
                                        <p:attrNameLst>
                                          <p:attrName>ppt_y</p:attrName>
                                        </p:attrNameLst>
                                      </p:cBhvr>
                                      <p:tavLst>
                                        <p:tav tm="0">
                                          <p:val>
                                            <p:strVal val="#ppt_y-0.4"/>
                                          </p:val>
                                        </p:tav>
                                        <p:tav tm="100000">
                                          <p:val>
                                            <p:strVal val="#ppt_y+0.1"/>
                                          </p:val>
                                        </p:tav>
                                      </p:tavLst>
                                    </p:anim>
                                    <p:anim calcmode="lin" valueType="num">
                                      <p:cBhvr additive="repl">
                                        <p:cTn id="426" dur="200" fill="hold">
                                          <p:stCondLst>
                                            <p:cond delay="800"/>
                                          </p:stCondLst>
                                        </p:cTn>
                                        <p:tgtEl>
                                          <p:spTgt spid="112">
                                            <p:txEl>
                                              <p:pRg st="870" end="952"/>
                                            </p:txEl>
                                          </p:spTgt>
                                        </p:tgtEl>
                                        <p:attrNameLst>
                                          <p:attrName>ppt_x</p:attrName>
                                        </p:attrNameLst>
                                      </p:cBhvr>
                                      <p:tavLst>
                                        <p:tav tm="0">
                                          <p:val>
                                            <p:strVal val="#ppt_x-0.05"/>
                                          </p:val>
                                        </p:tav>
                                        <p:tav tm="100000">
                                          <p:val>
                                            <p:strVal val="#ppt_x"/>
                                          </p:val>
                                        </p:tav>
                                      </p:tavLst>
                                    </p:anim>
                                    <p:anim calcmode="lin" valueType="num">
                                      <p:cBhvr additive="repl">
                                        <p:cTn id="427" dur="200" fill="hold">
                                          <p:stCondLst>
                                            <p:cond delay="800"/>
                                          </p:stCondLst>
                                        </p:cTn>
                                        <p:tgtEl>
                                          <p:spTgt spid="112">
                                            <p:txEl>
                                              <p:pRg st="870" end="952"/>
                                            </p:txEl>
                                          </p:spTgt>
                                        </p:tgtEl>
                                        <p:attrNameLst>
                                          <p:attrName>ppt_y</p:attrName>
                                        </p:attrNameLst>
                                      </p:cBhvr>
                                      <p:tavLst>
                                        <p:tav tm="0">
                                          <p:val>
                                            <p:strVal val="#ppt_y+0.1"/>
                                          </p:val>
                                        </p:tav>
                                        <p:tav tm="100000">
                                          <p:val>
                                            <p:strVal val="#ppt_y"/>
                                          </p:val>
                                        </p:tav>
                                      </p:tavLst>
                                    </p:anim>
                                  </p:childTnLst>
                                </p:cTn>
                              </p:par>
                            </p:childTnLst>
                          </p:cTn>
                        </p:par>
                        <p:par>
                          <p:cTn id="428" fill="freeze">
                            <p:stCondLst>
                              <p:cond delay="15500"/>
                            </p:stCondLst>
                            <p:childTnLst>
                              <p:par>
                                <p:cTn id="429" nodeType="afterEffect" fill="hold" presetClass="entr" presetID="12" presetSubtype="1">
                                  <p:stCondLst>
                                    <p:cond delay="5000"/>
                                  </p:stCondLst>
                                  <p:childTnLst>
                                    <p:set>
                                      <p:cBhvr>
                                        <p:cTn id="430" dur="1" fill="hold">
                                          <p:stCondLst>
                                            <p:cond delay="0"/>
                                          </p:stCondLst>
                                        </p:cTn>
                                        <p:tgtEl>
                                          <p:spTgt spid="112">
                                            <p:txEl>
                                              <p:pRg st="952" end="1421"/>
                                            </p:txEl>
                                          </p:spTgt>
                                        </p:tgtEl>
                                        <p:attrNameLst>
                                          <p:attrName>style.visibility</p:attrName>
                                        </p:attrNameLst>
                                      </p:cBhvr>
                                      <p:to>
                                        <p:strVal val="visible"/>
                                      </p:to>
                                    </p:set>
                                    <p:animEffect filter="slide(fromTop)" transition="in">
                                      <p:cBhvr additive="repl">
                                        <p:cTn id="431" dur="500"/>
                                        <p:tgtEl>
                                          <p:spTgt spid="112">
                                            <p:txEl>
                                              <p:pRg st="952" end="1421"/>
                                            </p:txEl>
                                          </p:spTgt>
                                        </p:tgtEl>
                                      </p:cBhvr>
                                    </p:animEffect>
                                  </p:childTnLst>
                                </p:cTn>
                              </p:par>
                            </p:childTnLst>
                          </p:cTn>
                        </p:par>
                        <p:par>
                          <p:cTn id="432" fill="freeze">
                            <p:stCondLst>
                              <p:cond delay="22500"/>
                            </p:stCondLst>
                            <p:childTnLst>
                              <p:par>
                                <p:cTn id="433" nodeType="afterEffect" fill="hold" presetClass="entr" presetID="16" presetSubtype="26">
                                  <p:stCondLst>
                                    <p:cond delay="0"/>
                                  </p:stCondLst>
                                  <p:childTnLst>
                                    <p:set>
                                      <p:cBhvr>
                                        <p:cTn id="434" dur="1" fill="hold">
                                          <p:stCondLst>
                                            <p:cond delay="0"/>
                                          </p:stCondLst>
                                        </p:cTn>
                                        <p:tgtEl>
                                          <p:spTgt spid="112">
                                            <p:txEl>
                                              <p:pRg st="1421" end="1624"/>
                                            </p:txEl>
                                          </p:spTgt>
                                        </p:tgtEl>
                                        <p:attrNameLst>
                                          <p:attrName>style.visibility</p:attrName>
                                        </p:attrNameLst>
                                      </p:cBhvr>
                                      <p:to>
                                        <p:strVal val="visible"/>
                                      </p:to>
                                    </p:set>
                                    <p:animEffect filter="barn(inHorizontal)" transition="out">
                                      <p:cBhvr additive="repl">
                                        <p:cTn id="435" dur="500"/>
                                        <p:tgtEl>
                                          <p:spTgt spid="112">
                                            <p:txEl>
                                              <p:pRg st="1421" end="162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216</TotalTime>
  <Application>LibreOffice/5.1.2.2$Linux_x86 LibreOffice_project/10m0$Build-2</Application>
  <Words>520</Words>
  <Paragraphs>96</Paragraphs>
  <Company>GARENA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2016-09-29T13:14:00Z</dcterms:created>
  <dc:creator>CLIENT-PC</dc:creator>
  <dc:description/>
  <dc:language>en-HK</dc:language>
  <cp:lastModifiedBy/>
  <dcterms:modified xsi:type="dcterms:W3CDTF">2016-10-10T18:06:58Z</dcterms:modified>
  <cp:revision>20</cp:revision>
  <dc:subject/>
  <dc:title>Khotbah Pertama Sang Buddha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GARENA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