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8" r:id="rId2"/>
    <p:sldMasterId id="214748372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409101-9F77-4B41-816A-A605BFE7068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D4FD08-90C5-4832-A74E-4CA35B229417}">
      <dgm:prSet phldrT="[Text]" custT="1"/>
      <dgm:spPr/>
      <dgm:t>
        <a:bodyPr/>
        <a:lstStyle/>
        <a:p>
          <a:pPr algn="ctr"/>
          <a:r>
            <a:rPr lang="id-ID" sz="3200" dirty="0" smtClean="0"/>
            <a:t>Sila</a:t>
          </a:r>
          <a:endParaRPr lang="en-US" sz="3200" dirty="0"/>
        </a:p>
      </dgm:t>
    </dgm:pt>
    <dgm:pt modelId="{DB9A1360-4970-4CAD-AC17-FAC802889EE3}" type="parTrans" cxnId="{2C0C29C2-9E03-41DE-9402-C5EF53FF1416}">
      <dgm:prSet/>
      <dgm:spPr/>
      <dgm:t>
        <a:bodyPr/>
        <a:lstStyle/>
        <a:p>
          <a:pPr algn="ctr"/>
          <a:endParaRPr lang="en-US"/>
        </a:p>
      </dgm:t>
    </dgm:pt>
    <dgm:pt modelId="{CCE584BC-3E19-4A25-AF58-AE3A3DF99FA5}" type="sibTrans" cxnId="{2C0C29C2-9E03-41DE-9402-C5EF53FF1416}">
      <dgm:prSet/>
      <dgm:spPr/>
      <dgm:t>
        <a:bodyPr/>
        <a:lstStyle/>
        <a:p>
          <a:pPr algn="ctr"/>
          <a:endParaRPr lang="en-US"/>
        </a:p>
      </dgm:t>
    </dgm:pt>
    <dgm:pt modelId="{3217A64E-4687-4770-96CA-204851C9F36E}">
      <dgm:prSet phldrT="[Text]" custT="1"/>
      <dgm:spPr/>
      <dgm:t>
        <a:bodyPr/>
        <a:lstStyle/>
        <a:p>
          <a:pPr algn="ctr"/>
          <a:r>
            <a:rPr lang="id-ID" sz="1800" dirty="0" smtClean="0"/>
            <a:t>Pengertian Sila</a:t>
          </a:r>
          <a:endParaRPr lang="en-US" sz="18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2D6FF46B-970C-4C6A-8989-263960E256DF}" type="parTrans" cxnId="{35BD6C4A-186C-4C4D-9268-EA19937C9E7A}">
      <dgm:prSet/>
      <dgm:spPr/>
      <dgm:t>
        <a:bodyPr/>
        <a:lstStyle/>
        <a:p>
          <a:pPr algn="ctr"/>
          <a:endParaRPr lang="en-US"/>
        </a:p>
      </dgm:t>
    </dgm:pt>
    <dgm:pt modelId="{8C755205-3CA9-4D23-8633-DF9BB1A23BCE}" type="sibTrans" cxnId="{35BD6C4A-186C-4C4D-9268-EA19937C9E7A}">
      <dgm:prSet/>
      <dgm:spPr/>
      <dgm:t>
        <a:bodyPr/>
        <a:lstStyle/>
        <a:p>
          <a:pPr algn="ctr"/>
          <a:endParaRPr lang="en-US"/>
        </a:p>
      </dgm:t>
    </dgm:pt>
    <dgm:pt modelId="{E9B04A14-8D81-448A-BF00-EFBB663329D8}">
      <dgm:prSet phldrT="[Text]" custT="1"/>
      <dgm:spPr/>
      <dgm:t>
        <a:bodyPr/>
        <a:lstStyle/>
        <a:p>
          <a:pPr algn="ctr"/>
          <a:r>
            <a:rPr lang="id-ID" sz="1800" dirty="0" smtClean="0"/>
            <a:t>Sejarah Sila</a:t>
          </a:r>
          <a:endParaRPr lang="en-US" sz="1800" dirty="0"/>
        </a:p>
      </dgm:t>
    </dgm:pt>
    <dgm:pt modelId="{C7C834E0-824A-4586-B27A-106070B43CCC}" type="parTrans" cxnId="{57E17811-A541-4DD2-AA99-C319C988C6DA}">
      <dgm:prSet/>
      <dgm:spPr/>
      <dgm:t>
        <a:bodyPr/>
        <a:lstStyle/>
        <a:p>
          <a:pPr algn="ctr"/>
          <a:endParaRPr lang="en-US"/>
        </a:p>
      </dgm:t>
    </dgm:pt>
    <dgm:pt modelId="{0B05E33D-0FF5-4917-8AAA-8A18D1EA1CD0}" type="sibTrans" cxnId="{57E17811-A541-4DD2-AA99-C319C988C6DA}">
      <dgm:prSet/>
      <dgm:spPr/>
      <dgm:t>
        <a:bodyPr/>
        <a:lstStyle/>
        <a:p>
          <a:pPr algn="ctr"/>
          <a:endParaRPr lang="en-US"/>
        </a:p>
      </dgm:t>
    </dgm:pt>
    <dgm:pt modelId="{5ACF2F5A-CB1F-421E-A3F5-BB6830A91F97}">
      <dgm:prSet phldrT="[Text]" custT="1"/>
      <dgm:spPr/>
      <dgm:t>
        <a:bodyPr/>
        <a:lstStyle/>
        <a:p>
          <a:pPr algn="ctr"/>
          <a:r>
            <a:rPr lang="id-ID" sz="1800" dirty="0" smtClean="0"/>
            <a:t> Pembagian Sila</a:t>
          </a:r>
          <a:endParaRPr lang="en-US" sz="1800" dirty="0"/>
        </a:p>
      </dgm:t>
    </dgm:pt>
    <dgm:pt modelId="{26F78F14-4D48-437E-8A13-D30EC8D3BF12}" type="sibTrans" cxnId="{6B92BE77-8341-4C2D-A641-347879DB6547}">
      <dgm:prSet/>
      <dgm:spPr/>
      <dgm:t>
        <a:bodyPr/>
        <a:lstStyle/>
        <a:p>
          <a:pPr algn="ctr"/>
          <a:endParaRPr lang="en-US"/>
        </a:p>
      </dgm:t>
    </dgm:pt>
    <dgm:pt modelId="{291E2E69-6313-4F09-9692-896906F0D028}" type="parTrans" cxnId="{6B92BE77-8341-4C2D-A641-347879DB6547}">
      <dgm:prSet/>
      <dgm:spPr/>
      <dgm:t>
        <a:bodyPr/>
        <a:lstStyle/>
        <a:p>
          <a:pPr algn="ctr"/>
          <a:endParaRPr lang="en-US"/>
        </a:p>
      </dgm:t>
    </dgm:pt>
    <dgm:pt modelId="{4AACE748-4CEA-48B7-B8AE-D9F9C6CD8DB2}">
      <dgm:prSet custT="1"/>
      <dgm:spPr/>
      <dgm:t>
        <a:bodyPr/>
        <a:lstStyle/>
        <a:p>
          <a:pPr algn="ctr"/>
          <a:r>
            <a:rPr lang="id-ID" sz="1800" dirty="0" smtClean="0"/>
            <a:t> Sila dalam Kitab Suci</a:t>
          </a:r>
          <a:endParaRPr lang="en-US" sz="1800" dirty="0"/>
        </a:p>
      </dgm:t>
    </dgm:pt>
    <dgm:pt modelId="{AEFFE7DE-404A-47F8-8BF0-D35DF7B7FDB3}" type="parTrans" cxnId="{32721C51-4402-4EFF-91DA-C45E343A4E4D}">
      <dgm:prSet/>
      <dgm:spPr/>
      <dgm:t>
        <a:bodyPr/>
        <a:lstStyle/>
        <a:p>
          <a:pPr algn="ctr"/>
          <a:endParaRPr lang="en-US"/>
        </a:p>
      </dgm:t>
    </dgm:pt>
    <dgm:pt modelId="{54692A91-F01B-43C6-B4E0-7AA79546C6D8}" type="sibTrans" cxnId="{32721C51-4402-4EFF-91DA-C45E343A4E4D}">
      <dgm:prSet/>
      <dgm:spPr/>
      <dgm:t>
        <a:bodyPr/>
        <a:lstStyle/>
        <a:p>
          <a:pPr algn="ctr"/>
          <a:endParaRPr lang="en-US"/>
        </a:p>
      </dgm:t>
    </dgm:pt>
    <dgm:pt modelId="{556C3DE8-F557-4CDF-B8B6-8548DD449E61}">
      <dgm:prSet custT="1"/>
      <dgm:spPr/>
      <dgm:t>
        <a:bodyPr/>
        <a:lstStyle/>
        <a:p>
          <a:pPr algn="ctr"/>
          <a:r>
            <a:rPr lang="id-ID" sz="1400" dirty="0" smtClean="0"/>
            <a:t> Pancasila, Atthasila, dan Dasasila</a:t>
          </a:r>
        </a:p>
      </dgm:t>
    </dgm:pt>
    <dgm:pt modelId="{DE85D8B8-988D-4CAB-AB16-B1D6AC4F9354}" type="parTrans" cxnId="{3927DACF-E8D2-479A-93D4-A983F79A0EE9}">
      <dgm:prSet/>
      <dgm:spPr/>
      <dgm:t>
        <a:bodyPr/>
        <a:lstStyle/>
        <a:p>
          <a:pPr algn="ctr"/>
          <a:endParaRPr lang="en-US"/>
        </a:p>
      </dgm:t>
    </dgm:pt>
    <dgm:pt modelId="{E0BE67C0-94FB-4811-A68B-C444BC2B8CB2}" type="sibTrans" cxnId="{3927DACF-E8D2-479A-93D4-A983F79A0EE9}">
      <dgm:prSet/>
      <dgm:spPr/>
      <dgm:t>
        <a:bodyPr/>
        <a:lstStyle/>
        <a:p>
          <a:pPr algn="ctr"/>
          <a:endParaRPr lang="en-US"/>
        </a:p>
      </dgm:t>
    </dgm:pt>
    <dgm:pt modelId="{BEF9DDBC-327D-4B2E-8AA8-29385E9EAD17}">
      <dgm:prSet custT="1"/>
      <dgm:spPr/>
      <dgm:t>
        <a:bodyPr/>
        <a:lstStyle/>
        <a:p>
          <a:pPr algn="ctr"/>
          <a:r>
            <a:rPr lang="id-ID" sz="1400" dirty="0" smtClean="0"/>
            <a:t>  Sepuluh Perbuatan Baik</a:t>
          </a:r>
          <a:endParaRPr lang="en-US" sz="1400" dirty="0"/>
        </a:p>
      </dgm:t>
    </dgm:pt>
    <dgm:pt modelId="{DCCB3BC0-37EC-4C93-B914-19ACD924F372}" type="parTrans" cxnId="{EC54647D-A05D-403E-BA17-8E82870AA56C}">
      <dgm:prSet/>
      <dgm:spPr/>
      <dgm:t>
        <a:bodyPr/>
        <a:lstStyle/>
        <a:p>
          <a:pPr algn="ctr"/>
          <a:endParaRPr lang="en-US"/>
        </a:p>
      </dgm:t>
    </dgm:pt>
    <dgm:pt modelId="{407530E2-83B1-4262-85FE-472DB6FD192F}" type="sibTrans" cxnId="{EC54647D-A05D-403E-BA17-8E82870AA56C}">
      <dgm:prSet/>
      <dgm:spPr/>
      <dgm:t>
        <a:bodyPr/>
        <a:lstStyle/>
        <a:p>
          <a:pPr algn="ctr"/>
          <a:endParaRPr lang="en-US"/>
        </a:p>
      </dgm:t>
    </dgm:pt>
    <dgm:pt modelId="{24B46F58-8772-4B5B-A473-36AD97F87D17}" type="pres">
      <dgm:prSet presAssocID="{AA409101-9F77-4B41-816A-A605BFE7068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E07FD87-579B-4BB2-A51E-EF5C00D1FE2A}" type="pres">
      <dgm:prSet presAssocID="{42D4FD08-90C5-4832-A74E-4CA35B229417}" presName="hierRoot1" presStyleCnt="0">
        <dgm:presLayoutVars>
          <dgm:hierBranch val="init"/>
        </dgm:presLayoutVars>
      </dgm:prSet>
      <dgm:spPr/>
    </dgm:pt>
    <dgm:pt modelId="{692614D2-CDCE-4417-A451-88A2BE436819}" type="pres">
      <dgm:prSet presAssocID="{42D4FD08-90C5-4832-A74E-4CA35B229417}" presName="rootComposite1" presStyleCnt="0"/>
      <dgm:spPr/>
    </dgm:pt>
    <dgm:pt modelId="{6D5269EE-92F4-40EC-B3B7-0CF81DA018D7}" type="pres">
      <dgm:prSet presAssocID="{42D4FD08-90C5-4832-A74E-4CA35B229417}" presName="rootText1" presStyleLbl="node0" presStyleIdx="0" presStyleCnt="1">
        <dgm:presLayoutVars>
          <dgm:chPref val="3"/>
        </dgm:presLayoutVars>
      </dgm:prSet>
      <dgm:spPr/>
    </dgm:pt>
    <dgm:pt modelId="{CC7FB150-2B5D-4C95-B60F-911DD85550F9}" type="pres">
      <dgm:prSet presAssocID="{42D4FD08-90C5-4832-A74E-4CA35B229417}" presName="rootConnector1" presStyleLbl="node1" presStyleIdx="0" presStyleCnt="0"/>
      <dgm:spPr/>
    </dgm:pt>
    <dgm:pt modelId="{88B54FDB-B711-4D8B-9FFC-CB1713FF0918}" type="pres">
      <dgm:prSet presAssocID="{42D4FD08-90C5-4832-A74E-4CA35B229417}" presName="hierChild2" presStyleCnt="0"/>
      <dgm:spPr/>
    </dgm:pt>
    <dgm:pt modelId="{5321AF62-FB19-4D1B-8551-34E79585A3CE}" type="pres">
      <dgm:prSet presAssocID="{2D6FF46B-970C-4C6A-8989-263960E256DF}" presName="Name37" presStyleLbl="parChTrans1D2" presStyleIdx="0" presStyleCnt="6"/>
      <dgm:spPr/>
    </dgm:pt>
    <dgm:pt modelId="{5B29E83A-41AE-4F9B-A98B-386D3BDA949C}" type="pres">
      <dgm:prSet presAssocID="{3217A64E-4687-4770-96CA-204851C9F36E}" presName="hierRoot2" presStyleCnt="0">
        <dgm:presLayoutVars>
          <dgm:hierBranch val="init"/>
        </dgm:presLayoutVars>
      </dgm:prSet>
      <dgm:spPr/>
    </dgm:pt>
    <dgm:pt modelId="{3BC5BA31-342C-4649-A12C-681C9A6EBD11}" type="pres">
      <dgm:prSet presAssocID="{3217A64E-4687-4770-96CA-204851C9F36E}" presName="rootComposite" presStyleCnt="0"/>
      <dgm:spPr/>
    </dgm:pt>
    <dgm:pt modelId="{397882A8-6B22-4079-80BB-599ACB84C84C}" type="pres">
      <dgm:prSet presAssocID="{3217A64E-4687-4770-96CA-204851C9F36E}" presName="rootText" presStyleLbl="node2" presStyleIdx="0" presStyleCnt="6">
        <dgm:presLayoutVars>
          <dgm:chPref val="3"/>
        </dgm:presLayoutVars>
      </dgm:prSet>
      <dgm:spPr/>
    </dgm:pt>
    <dgm:pt modelId="{B0A88DC3-3354-4C53-BE29-C6E8642176AA}" type="pres">
      <dgm:prSet presAssocID="{3217A64E-4687-4770-96CA-204851C9F36E}" presName="rootConnector" presStyleLbl="node2" presStyleIdx="0" presStyleCnt="6"/>
      <dgm:spPr/>
    </dgm:pt>
    <dgm:pt modelId="{2ABDCE9F-C390-4E32-BAF6-C9903FAE2EC3}" type="pres">
      <dgm:prSet presAssocID="{3217A64E-4687-4770-96CA-204851C9F36E}" presName="hierChild4" presStyleCnt="0"/>
      <dgm:spPr/>
    </dgm:pt>
    <dgm:pt modelId="{C9C5EA3B-0DA2-4E6B-A9A6-8C987B66A8E8}" type="pres">
      <dgm:prSet presAssocID="{3217A64E-4687-4770-96CA-204851C9F36E}" presName="hierChild5" presStyleCnt="0"/>
      <dgm:spPr/>
    </dgm:pt>
    <dgm:pt modelId="{5FD16D71-1854-4F63-8EBB-4A2F5F5A97B0}" type="pres">
      <dgm:prSet presAssocID="{C7C834E0-824A-4586-B27A-106070B43CCC}" presName="Name37" presStyleLbl="parChTrans1D2" presStyleIdx="1" presStyleCnt="6"/>
      <dgm:spPr/>
    </dgm:pt>
    <dgm:pt modelId="{F867CCE0-6E83-4AF5-8A7F-1D91837815E4}" type="pres">
      <dgm:prSet presAssocID="{E9B04A14-8D81-448A-BF00-EFBB663329D8}" presName="hierRoot2" presStyleCnt="0">
        <dgm:presLayoutVars>
          <dgm:hierBranch val="init"/>
        </dgm:presLayoutVars>
      </dgm:prSet>
      <dgm:spPr/>
    </dgm:pt>
    <dgm:pt modelId="{2E0F64EF-FDD7-4C01-B163-D1EF1C2798A1}" type="pres">
      <dgm:prSet presAssocID="{E9B04A14-8D81-448A-BF00-EFBB663329D8}" presName="rootComposite" presStyleCnt="0"/>
      <dgm:spPr/>
    </dgm:pt>
    <dgm:pt modelId="{33619D44-0D5A-479B-81C0-180A26CA56DF}" type="pres">
      <dgm:prSet presAssocID="{E9B04A14-8D81-448A-BF00-EFBB663329D8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9D4AAC-0997-42B5-B6E0-A287935A3E6C}" type="pres">
      <dgm:prSet presAssocID="{E9B04A14-8D81-448A-BF00-EFBB663329D8}" presName="rootConnector" presStyleLbl="node2" presStyleIdx="1" presStyleCnt="6"/>
      <dgm:spPr/>
    </dgm:pt>
    <dgm:pt modelId="{1DB541CC-58FA-43B1-B17C-E5CA43D0C767}" type="pres">
      <dgm:prSet presAssocID="{E9B04A14-8D81-448A-BF00-EFBB663329D8}" presName="hierChild4" presStyleCnt="0"/>
      <dgm:spPr/>
    </dgm:pt>
    <dgm:pt modelId="{AFD092C7-88DE-415B-BD4B-398C5327FD4D}" type="pres">
      <dgm:prSet presAssocID="{E9B04A14-8D81-448A-BF00-EFBB663329D8}" presName="hierChild5" presStyleCnt="0"/>
      <dgm:spPr/>
    </dgm:pt>
    <dgm:pt modelId="{12EF24B0-45F2-4BB4-8CC4-904A86440676}" type="pres">
      <dgm:prSet presAssocID="{291E2E69-6313-4F09-9692-896906F0D028}" presName="Name37" presStyleLbl="parChTrans1D2" presStyleIdx="2" presStyleCnt="6"/>
      <dgm:spPr/>
    </dgm:pt>
    <dgm:pt modelId="{43B861C0-F248-4040-BE13-C5046AB27C7B}" type="pres">
      <dgm:prSet presAssocID="{5ACF2F5A-CB1F-421E-A3F5-BB6830A91F97}" presName="hierRoot2" presStyleCnt="0">
        <dgm:presLayoutVars>
          <dgm:hierBranch val="init"/>
        </dgm:presLayoutVars>
      </dgm:prSet>
      <dgm:spPr/>
    </dgm:pt>
    <dgm:pt modelId="{7D446C76-91A1-4D5D-B7ED-FA63B9F7F6BA}" type="pres">
      <dgm:prSet presAssocID="{5ACF2F5A-CB1F-421E-A3F5-BB6830A91F97}" presName="rootComposite" presStyleCnt="0"/>
      <dgm:spPr/>
    </dgm:pt>
    <dgm:pt modelId="{DA3EA1DD-3E03-4A5F-BC9E-9410F123E915}" type="pres">
      <dgm:prSet presAssocID="{5ACF2F5A-CB1F-421E-A3F5-BB6830A91F97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4DE00C-8EDC-4DC8-ABA7-9BA502804FF8}" type="pres">
      <dgm:prSet presAssocID="{5ACF2F5A-CB1F-421E-A3F5-BB6830A91F97}" presName="rootConnector" presStyleLbl="node2" presStyleIdx="2" presStyleCnt="6"/>
      <dgm:spPr/>
    </dgm:pt>
    <dgm:pt modelId="{8AD7551B-03E0-46DB-A2A3-D110CB2AF201}" type="pres">
      <dgm:prSet presAssocID="{5ACF2F5A-CB1F-421E-A3F5-BB6830A91F97}" presName="hierChild4" presStyleCnt="0"/>
      <dgm:spPr/>
    </dgm:pt>
    <dgm:pt modelId="{D5C40B37-F309-4962-A055-99A59F671540}" type="pres">
      <dgm:prSet presAssocID="{5ACF2F5A-CB1F-421E-A3F5-BB6830A91F97}" presName="hierChild5" presStyleCnt="0"/>
      <dgm:spPr/>
    </dgm:pt>
    <dgm:pt modelId="{3DC06AE0-E5D1-49D6-823E-A5B90595E698}" type="pres">
      <dgm:prSet presAssocID="{AEFFE7DE-404A-47F8-8BF0-D35DF7B7FDB3}" presName="Name37" presStyleLbl="parChTrans1D2" presStyleIdx="3" presStyleCnt="6"/>
      <dgm:spPr/>
    </dgm:pt>
    <dgm:pt modelId="{0FAC3FEA-E508-4F0A-9C9C-6500EC2AC49F}" type="pres">
      <dgm:prSet presAssocID="{4AACE748-4CEA-48B7-B8AE-D9F9C6CD8DB2}" presName="hierRoot2" presStyleCnt="0">
        <dgm:presLayoutVars>
          <dgm:hierBranch val="init"/>
        </dgm:presLayoutVars>
      </dgm:prSet>
      <dgm:spPr/>
    </dgm:pt>
    <dgm:pt modelId="{510385A0-CC4B-4308-AB1D-0300EF99D6C7}" type="pres">
      <dgm:prSet presAssocID="{4AACE748-4CEA-48B7-B8AE-D9F9C6CD8DB2}" presName="rootComposite" presStyleCnt="0"/>
      <dgm:spPr/>
    </dgm:pt>
    <dgm:pt modelId="{701E08A6-8A39-47D7-920D-E543F362860E}" type="pres">
      <dgm:prSet presAssocID="{4AACE748-4CEA-48B7-B8AE-D9F9C6CD8DB2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B3B2FA-48B2-47E6-98EC-EB89C5AA0AF3}" type="pres">
      <dgm:prSet presAssocID="{4AACE748-4CEA-48B7-B8AE-D9F9C6CD8DB2}" presName="rootConnector" presStyleLbl="node2" presStyleIdx="3" presStyleCnt="6"/>
      <dgm:spPr/>
    </dgm:pt>
    <dgm:pt modelId="{C89EBB4D-3B7F-4F49-B7EA-48E634478343}" type="pres">
      <dgm:prSet presAssocID="{4AACE748-4CEA-48B7-B8AE-D9F9C6CD8DB2}" presName="hierChild4" presStyleCnt="0"/>
      <dgm:spPr/>
    </dgm:pt>
    <dgm:pt modelId="{2B71C034-2375-4DD8-9840-C0701995984B}" type="pres">
      <dgm:prSet presAssocID="{4AACE748-4CEA-48B7-B8AE-D9F9C6CD8DB2}" presName="hierChild5" presStyleCnt="0"/>
      <dgm:spPr/>
    </dgm:pt>
    <dgm:pt modelId="{C6D5AC1E-F375-467B-B1F1-62142AA2BD1E}" type="pres">
      <dgm:prSet presAssocID="{DE85D8B8-988D-4CAB-AB16-B1D6AC4F9354}" presName="Name37" presStyleLbl="parChTrans1D2" presStyleIdx="4" presStyleCnt="6"/>
      <dgm:spPr/>
    </dgm:pt>
    <dgm:pt modelId="{07702FD3-8F95-44C6-8D35-1DEAC8C5DD39}" type="pres">
      <dgm:prSet presAssocID="{556C3DE8-F557-4CDF-B8B6-8548DD449E61}" presName="hierRoot2" presStyleCnt="0">
        <dgm:presLayoutVars>
          <dgm:hierBranch val="init"/>
        </dgm:presLayoutVars>
      </dgm:prSet>
      <dgm:spPr/>
    </dgm:pt>
    <dgm:pt modelId="{B6367193-FA55-48E0-B698-52A800467361}" type="pres">
      <dgm:prSet presAssocID="{556C3DE8-F557-4CDF-B8B6-8548DD449E61}" presName="rootComposite" presStyleCnt="0"/>
      <dgm:spPr/>
    </dgm:pt>
    <dgm:pt modelId="{AC164DFF-3BFA-4903-8AFA-6686823ACB44}" type="pres">
      <dgm:prSet presAssocID="{556C3DE8-F557-4CDF-B8B6-8548DD449E61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65D598-5697-40BB-9A5A-C89042B203FB}" type="pres">
      <dgm:prSet presAssocID="{556C3DE8-F557-4CDF-B8B6-8548DD449E61}" presName="rootConnector" presStyleLbl="node2" presStyleIdx="4" presStyleCnt="6"/>
      <dgm:spPr/>
    </dgm:pt>
    <dgm:pt modelId="{4085A9D6-43FE-4557-9404-76C740B4644D}" type="pres">
      <dgm:prSet presAssocID="{556C3DE8-F557-4CDF-B8B6-8548DD449E61}" presName="hierChild4" presStyleCnt="0"/>
      <dgm:spPr/>
    </dgm:pt>
    <dgm:pt modelId="{F61F2969-C115-4448-9099-3E7F7135389B}" type="pres">
      <dgm:prSet presAssocID="{556C3DE8-F557-4CDF-B8B6-8548DD449E61}" presName="hierChild5" presStyleCnt="0"/>
      <dgm:spPr/>
    </dgm:pt>
    <dgm:pt modelId="{73ED3F50-2453-4428-A8C1-D39A6DC99C89}" type="pres">
      <dgm:prSet presAssocID="{DCCB3BC0-37EC-4C93-B914-19ACD924F372}" presName="Name37" presStyleLbl="parChTrans1D2" presStyleIdx="5" presStyleCnt="6"/>
      <dgm:spPr/>
    </dgm:pt>
    <dgm:pt modelId="{7F8CF01F-D940-4692-9984-AC8626F39ACF}" type="pres">
      <dgm:prSet presAssocID="{BEF9DDBC-327D-4B2E-8AA8-29385E9EAD17}" presName="hierRoot2" presStyleCnt="0">
        <dgm:presLayoutVars>
          <dgm:hierBranch val="init"/>
        </dgm:presLayoutVars>
      </dgm:prSet>
      <dgm:spPr/>
    </dgm:pt>
    <dgm:pt modelId="{2907E4DC-9439-480C-ABB7-DA5CEC3DCADA}" type="pres">
      <dgm:prSet presAssocID="{BEF9DDBC-327D-4B2E-8AA8-29385E9EAD17}" presName="rootComposite" presStyleCnt="0"/>
      <dgm:spPr/>
    </dgm:pt>
    <dgm:pt modelId="{88E797B9-16B0-4337-8508-4DAE78338E08}" type="pres">
      <dgm:prSet presAssocID="{BEF9DDBC-327D-4B2E-8AA8-29385E9EAD17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BEECE9-1A64-4836-A469-0FD943D07EAB}" type="pres">
      <dgm:prSet presAssocID="{BEF9DDBC-327D-4B2E-8AA8-29385E9EAD17}" presName="rootConnector" presStyleLbl="node2" presStyleIdx="5" presStyleCnt="6"/>
      <dgm:spPr/>
    </dgm:pt>
    <dgm:pt modelId="{F559912E-2001-4424-BD5C-A7B185E26212}" type="pres">
      <dgm:prSet presAssocID="{BEF9DDBC-327D-4B2E-8AA8-29385E9EAD17}" presName="hierChild4" presStyleCnt="0"/>
      <dgm:spPr/>
    </dgm:pt>
    <dgm:pt modelId="{EFB337AA-E1C7-4FD3-8806-C5BB3C4FF90C}" type="pres">
      <dgm:prSet presAssocID="{BEF9DDBC-327D-4B2E-8AA8-29385E9EAD17}" presName="hierChild5" presStyleCnt="0"/>
      <dgm:spPr/>
    </dgm:pt>
    <dgm:pt modelId="{905D87F7-06BF-43D7-9ABC-A01F2E3C00C8}" type="pres">
      <dgm:prSet presAssocID="{42D4FD08-90C5-4832-A74E-4CA35B229417}" presName="hierChild3" presStyleCnt="0"/>
      <dgm:spPr/>
    </dgm:pt>
  </dgm:ptLst>
  <dgm:cxnLst>
    <dgm:cxn modelId="{D9A65761-5A23-4EDA-AFF2-B58AFA68287E}" type="presOf" srcId="{3217A64E-4687-4770-96CA-204851C9F36E}" destId="{B0A88DC3-3354-4C53-BE29-C6E8642176AA}" srcOrd="1" destOrd="0" presId="urn:microsoft.com/office/officeart/2005/8/layout/orgChart1"/>
    <dgm:cxn modelId="{91329A75-F26E-4D9D-B332-8DD4C827AAD7}" type="presOf" srcId="{DE85D8B8-988D-4CAB-AB16-B1D6AC4F9354}" destId="{C6D5AC1E-F375-467B-B1F1-62142AA2BD1E}" srcOrd="0" destOrd="0" presId="urn:microsoft.com/office/officeart/2005/8/layout/orgChart1"/>
    <dgm:cxn modelId="{EC54647D-A05D-403E-BA17-8E82870AA56C}" srcId="{42D4FD08-90C5-4832-A74E-4CA35B229417}" destId="{BEF9DDBC-327D-4B2E-8AA8-29385E9EAD17}" srcOrd="5" destOrd="0" parTransId="{DCCB3BC0-37EC-4C93-B914-19ACD924F372}" sibTransId="{407530E2-83B1-4262-85FE-472DB6FD192F}"/>
    <dgm:cxn modelId="{D5BDDBA2-540F-4BEA-B2C9-FA579F97FC8A}" type="presOf" srcId="{E9B04A14-8D81-448A-BF00-EFBB663329D8}" destId="{C59D4AAC-0997-42B5-B6E0-A287935A3E6C}" srcOrd="1" destOrd="0" presId="urn:microsoft.com/office/officeart/2005/8/layout/orgChart1"/>
    <dgm:cxn modelId="{3FC666A5-77A8-4A2F-B7DD-D927D4A9607D}" type="presOf" srcId="{2D6FF46B-970C-4C6A-8989-263960E256DF}" destId="{5321AF62-FB19-4D1B-8551-34E79585A3CE}" srcOrd="0" destOrd="0" presId="urn:microsoft.com/office/officeart/2005/8/layout/orgChart1"/>
    <dgm:cxn modelId="{EC60FAAE-84BC-4581-AF2E-B9975118FB37}" type="presOf" srcId="{3217A64E-4687-4770-96CA-204851C9F36E}" destId="{397882A8-6B22-4079-80BB-599ACB84C84C}" srcOrd="0" destOrd="0" presId="urn:microsoft.com/office/officeart/2005/8/layout/orgChart1"/>
    <dgm:cxn modelId="{6B92BE77-8341-4C2D-A641-347879DB6547}" srcId="{42D4FD08-90C5-4832-A74E-4CA35B229417}" destId="{5ACF2F5A-CB1F-421E-A3F5-BB6830A91F97}" srcOrd="2" destOrd="0" parTransId="{291E2E69-6313-4F09-9692-896906F0D028}" sibTransId="{26F78F14-4D48-437E-8A13-D30EC8D3BF12}"/>
    <dgm:cxn modelId="{1A6D0692-85F8-4124-B6DD-5860FF2E3A52}" type="presOf" srcId="{556C3DE8-F557-4CDF-B8B6-8548DD449E61}" destId="{FE65D598-5697-40BB-9A5A-C89042B203FB}" srcOrd="1" destOrd="0" presId="urn:microsoft.com/office/officeart/2005/8/layout/orgChart1"/>
    <dgm:cxn modelId="{E2CD6387-3C24-42EE-80FE-68ADDF9A684A}" type="presOf" srcId="{AEFFE7DE-404A-47F8-8BF0-D35DF7B7FDB3}" destId="{3DC06AE0-E5D1-49D6-823E-A5B90595E698}" srcOrd="0" destOrd="0" presId="urn:microsoft.com/office/officeart/2005/8/layout/orgChart1"/>
    <dgm:cxn modelId="{2C0C29C2-9E03-41DE-9402-C5EF53FF1416}" srcId="{AA409101-9F77-4B41-816A-A605BFE70689}" destId="{42D4FD08-90C5-4832-A74E-4CA35B229417}" srcOrd="0" destOrd="0" parTransId="{DB9A1360-4970-4CAD-AC17-FAC802889EE3}" sibTransId="{CCE584BC-3E19-4A25-AF58-AE3A3DF99FA5}"/>
    <dgm:cxn modelId="{637A8A8A-E563-4656-9DB2-D82F7BEC3A9A}" type="presOf" srcId="{556C3DE8-F557-4CDF-B8B6-8548DD449E61}" destId="{AC164DFF-3BFA-4903-8AFA-6686823ACB44}" srcOrd="0" destOrd="0" presId="urn:microsoft.com/office/officeart/2005/8/layout/orgChart1"/>
    <dgm:cxn modelId="{C3717BC9-67D7-432A-9752-37BFCEF999F0}" type="presOf" srcId="{AA409101-9F77-4B41-816A-A605BFE70689}" destId="{24B46F58-8772-4B5B-A473-36AD97F87D17}" srcOrd="0" destOrd="0" presId="urn:microsoft.com/office/officeart/2005/8/layout/orgChart1"/>
    <dgm:cxn modelId="{81A41AD5-5CA9-4F09-B2C1-2E1214A7B821}" type="presOf" srcId="{4AACE748-4CEA-48B7-B8AE-D9F9C6CD8DB2}" destId="{701E08A6-8A39-47D7-920D-E543F362860E}" srcOrd="0" destOrd="0" presId="urn:microsoft.com/office/officeart/2005/8/layout/orgChart1"/>
    <dgm:cxn modelId="{E43D234F-BB10-415F-9342-6C9A86BC2B3B}" type="presOf" srcId="{291E2E69-6313-4F09-9692-896906F0D028}" destId="{12EF24B0-45F2-4BB4-8CC4-904A86440676}" srcOrd="0" destOrd="0" presId="urn:microsoft.com/office/officeart/2005/8/layout/orgChart1"/>
    <dgm:cxn modelId="{731B216D-1F3B-4085-956C-2DBF4E674261}" type="presOf" srcId="{5ACF2F5A-CB1F-421E-A3F5-BB6830A91F97}" destId="{F34DE00C-8EDC-4DC8-ABA7-9BA502804FF8}" srcOrd="1" destOrd="0" presId="urn:microsoft.com/office/officeart/2005/8/layout/orgChart1"/>
    <dgm:cxn modelId="{35BD6C4A-186C-4C4D-9268-EA19937C9E7A}" srcId="{42D4FD08-90C5-4832-A74E-4CA35B229417}" destId="{3217A64E-4687-4770-96CA-204851C9F36E}" srcOrd="0" destOrd="0" parTransId="{2D6FF46B-970C-4C6A-8989-263960E256DF}" sibTransId="{8C755205-3CA9-4D23-8633-DF9BB1A23BCE}"/>
    <dgm:cxn modelId="{57E17811-A541-4DD2-AA99-C319C988C6DA}" srcId="{42D4FD08-90C5-4832-A74E-4CA35B229417}" destId="{E9B04A14-8D81-448A-BF00-EFBB663329D8}" srcOrd="1" destOrd="0" parTransId="{C7C834E0-824A-4586-B27A-106070B43CCC}" sibTransId="{0B05E33D-0FF5-4917-8AAA-8A18D1EA1CD0}"/>
    <dgm:cxn modelId="{7B0AAB6D-3A89-43F4-9F6F-DC00762E1F87}" type="presOf" srcId="{42D4FD08-90C5-4832-A74E-4CA35B229417}" destId="{CC7FB150-2B5D-4C95-B60F-911DD85550F9}" srcOrd="1" destOrd="0" presId="urn:microsoft.com/office/officeart/2005/8/layout/orgChart1"/>
    <dgm:cxn modelId="{F34F544C-1014-41EB-B635-5859039FC154}" type="presOf" srcId="{DCCB3BC0-37EC-4C93-B914-19ACD924F372}" destId="{73ED3F50-2453-4428-A8C1-D39A6DC99C89}" srcOrd="0" destOrd="0" presId="urn:microsoft.com/office/officeart/2005/8/layout/orgChart1"/>
    <dgm:cxn modelId="{8ACB2881-8FF0-49D2-8ED3-A5D4C9B39973}" type="presOf" srcId="{5ACF2F5A-CB1F-421E-A3F5-BB6830A91F97}" destId="{DA3EA1DD-3E03-4A5F-BC9E-9410F123E915}" srcOrd="0" destOrd="0" presId="urn:microsoft.com/office/officeart/2005/8/layout/orgChart1"/>
    <dgm:cxn modelId="{DEC62A76-6A7F-411D-8C88-EC082E065724}" type="presOf" srcId="{4AACE748-4CEA-48B7-B8AE-D9F9C6CD8DB2}" destId="{C1B3B2FA-48B2-47E6-98EC-EB89C5AA0AF3}" srcOrd="1" destOrd="0" presId="urn:microsoft.com/office/officeart/2005/8/layout/orgChart1"/>
    <dgm:cxn modelId="{32721C51-4402-4EFF-91DA-C45E343A4E4D}" srcId="{42D4FD08-90C5-4832-A74E-4CA35B229417}" destId="{4AACE748-4CEA-48B7-B8AE-D9F9C6CD8DB2}" srcOrd="3" destOrd="0" parTransId="{AEFFE7DE-404A-47F8-8BF0-D35DF7B7FDB3}" sibTransId="{54692A91-F01B-43C6-B4E0-7AA79546C6D8}"/>
    <dgm:cxn modelId="{1D6547D8-9061-4A4A-B8F3-00FD032CB1CB}" type="presOf" srcId="{E9B04A14-8D81-448A-BF00-EFBB663329D8}" destId="{33619D44-0D5A-479B-81C0-180A26CA56DF}" srcOrd="0" destOrd="0" presId="urn:microsoft.com/office/officeart/2005/8/layout/orgChart1"/>
    <dgm:cxn modelId="{2DDA116E-B976-4B02-A535-2140DAB6D333}" type="presOf" srcId="{BEF9DDBC-327D-4B2E-8AA8-29385E9EAD17}" destId="{47BEECE9-1A64-4836-A469-0FD943D07EAB}" srcOrd="1" destOrd="0" presId="urn:microsoft.com/office/officeart/2005/8/layout/orgChart1"/>
    <dgm:cxn modelId="{3927DACF-E8D2-479A-93D4-A983F79A0EE9}" srcId="{42D4FD08-90C5-4832-A74E-4CA35B229417}" destId="{556C3DE8-F557-4CDF-B8B6-8548DD449E61}" srcOrd="4" destOrd="0" parTransId="{DE85D8B8-988D-4CAB-AB16-B1D6AC4F9354}" sibTransId="{E0BE67C0-94FB-4811-A68B-C444BC2B8CB2}"/>
    <dgm:cxn modelId="{EDD7FB23-82A4-4D3E-AD1C-FB0EC48FCE01}" type="presOf" srcId="{C7C834E0-824A-4586-B27A-106070B43CCC}" destId="{5FD16D71-1854-4F63-8EBB-4A2F5F5A97B0}" srcOrd="0" destOrd="0" presId="urn:microsoft.com/office/officeart/2005/8/layout/orgChart1"/>
    <dgm:cxn modelId="{B7997AD6-B888-4C39-909D-AA0D26C301DF}" type="presOf" srcId="{BEF9DDBC-327D-4B2E-8AA8-29385E9EAD17}" destId="{88E797B9-16B0-4337-8508-4DAE78338E08}" srcOrd="0" destOrd="0" presId="urn:microsoft.com/office/officeart/2005/8/layout/orgChart1"/>
    <dgm:cxn modelId="{B06B1596-9B50-40FB-B2FA-01DCCE9A624A}" type="presOf" srcId="{42D4FD08-90C5-4832-A74E-4CA35B229417}" destId="{6D5269EE-92F4-40EC-B3B7-0CF81DA018D7}" srcOrd="0" destOrd="0" presId="urn:microsoft.com/office/officeart/2005/8/layout/orgChart1"/>
    <dgm:cxn modelId="{88CFEB67-9E98-4A4C-9C9C-A41C22EF92F3}" type="presParOf" srcId="{24B46F58-8772-4B5B-A473-36AD97F87D17}" destId="{BE07FD87-579B-4BB2-A51E-EF5C00D1FE2A}" srcOrd="0" destOrd="0" presId="urn:microsoft.com/office/officeart/2005/8/layout/orgChart1"/>
    <dgm:cxn modelId="{C651860F-563D-485B-AFA1-3FB34066571B}" type="presParOf" srcId="{BE07FD87-579B-4BB2-A51E-EF5C00D1FE2A}" destId="{692614D2-CDCE-4417-A451-88A2BE436819}" srcOrd="0" destOrd="0" presId="urn:microsoft.com/office/officeart/2005/8/layout/orgChart1"/>
    <dgm:cxn modelId="{77997F09-DCF4-45AC-9D4F-6EA839241959}" type="presParOf" srcId="{692614D2-CDCE-4417-A451-88A2BE436819}" destId="{6D5269EE-92F4-40EC-B3B7-0CF81DA018D7}" srcOrd="0" destOrd="0" presId="urn:microsoft.com/office/officeart/2005/8/layout/orgChart1"/>
    <dgm:cxn modelId="{82E40A35-4472-4D9D-82D6-0F09CDCE5BDD}" type="presParOf" srcId="{692614D2-CDCE-4417-A451-88A2BE436819}" destId="{CC7FB150-2B5D-4C95-B60F-911DD85550F9}" srcOrd="1" destOrd="0" presId="urn:microsoft.com/office/officeart/2005/8/layout/orgChart1"/>
    <dgm:cxn modelId="{723DEF69-3D3A-4239-8C8F-E7D36DCCD41F}" type="presParOf" srcId="{BE07FD87-579B-4BB2-A51E-EF5C00D1FE2A}" destId="{88B54FDB-B711-4D8B-9FFC-CB1713FF0918}" srcOrd="1" destOrd="0" presId="urn:microsoft.com/office/officeart/2005/8/layout/orgChart1"/>
    <dgm:cxn modelId="{55654B98-44CF-4836-B515-889D0054C5BD}" type="presParOf" srcId="{88B54FDB-B711-4D8B-9FFC-CB1713FF0918}" destId="{5321AF62-FB19-4D1B-8551-34E79585A3CE}" srcOrd="0" destOrd="0" presId="urn:microsoft.com/office/officeart/2005/8/layout/orgChart1"/>
    <dgm:cxn modelId="{B4A9DE2C-2D33-416C-9972-68728CE24711}" type="presParOf" srcId="{88B54FDB-B711-4D8B-9FFC-CB1713FF0918}" destId="{5B29E83A-41AE-4F9B-A98B-386D3BDA949C}" srcOrd="1" destOrd="0" presId="urn:microsoft.com/office/officeart/2005/8/layout/orgChart1"/>
    <dgm:cxn modelId="{CD366A1C-C1B8-41A6-9ACA-EB5EBD270824}" type="presParOf" srcId="{5B29E83A-41AE-4F9B-A98B-386D3BDA949C}" destId="{3BC5BA31-342C-4649-A12C-681C9A6EBD11}" srcOrd="0" destOrd="0" presId="urn:microsoft.com/office/officeart/2005/8/layout/orgChart1"/>
    <dgm:cxn modelId="{1FCF7405-F9A4-455C-95B0-747ED83E5E6B}" type="presParOf" srcId="{3BC5BA31-342C-4649-A12C-681C9A6EBD11}" destId="{397882A8-6B22-4079-80BB-599ACB84C84C}" srcOrd="0" destOrd="0" presId="urn:microsoft.com/office/officeart/2005/8/layout/orgChart1"/>
    <dgm:cxn modelId="{29F628EB-B332-4ECD-98EB-19A19EF05094}" type="presParOf" srcId="{3BC5BA31-342C-4649-A12C-681C9A6EBD11}" destId="{B0A88DC3-3354-4C53-BE29-C6E8642176AA}" srcOrd="1" destOrd="0" presId="urn:microsoft.com/office/officeart/2005/8/layout/orgChart1"/>
    <dgm:cxn modelId="{A46DC2B9-D10B-48DC-A292-C1EFD50A22CA}" type="presParOf" srcId="{5B29E83A-41AE-4F9B-A98B-386D3BDA949C}" destId="{2ABDCE9F-C390-4E32-BAF6-C9903FAE2EC3}" srcOrd="1" destOrd="0" presId="urn:microsoft.com/office/officeart/2005/8/layout/orgChart1"/>
    <dgm:cxn modelId="{551EC6E4-88E2-4183-B214-0193267059CE}" type="presParOf" srcId="{5B29E83A-41AE-4F9B-A98B-386D3BDA949C}" destId="{C9C5EA3B-0DA2-4E6B-A9A6-8C987B66A8E8}" srcOrd="2" destOrd="0" presId="urn:microsoft.com/office/officeart/2005/8/layout/orgChart1"/>
    <dgm:cxn modelId="{0A243F03-E7B6-4ED8-8CDA-2C01ADB13088}" type="presParOf" srcId="{88B54FDB-B711-4D8B-9FFC-CB1713FF0918}" destId="{5FD16D71-1854-4F63-8EBB-4A2F5F5A97B0}" srcOrd="2" destOrd="0" presId="urn:microsoft.com/office/officeart/2005/8/layout/orgChart1"/>
    <dgm:cxn modelId="{CF213C20-7A14-45EB-ACFE-E03531C8E51A}" type="presParOf" srcId="{88B54FDB-B711-4D8B-9FFC-CB1713FF0918}" destId="{F867CCE0-6E83-4AF5-8A7F-1D91837815E4}" srcOrd="3" destOrd="0" presId="urn:microsoft.com/office/officeart/2005/8/layout/orgChart1"/>
    <dgm:cxn modelId="{4B95F974-793A-4057-A325-6E9036A2B0AB}" type="presParOf" srcId="{F867CCE0-6E83-4AF5-8A7F-1D91837815E4}" destId="{2E0F64EF-FDD7-4C01-B163-D1EF1C2798A1}" srcOrd="0" destOrd="0" presId="urn:microsoft.com/office/officeart/2005/8/layout/orgChart1"/>
    <dgm:cxn modelId="{0AC5983D-8F08-40F0-9760-6D08CBDD318F}" type="presParOf" srcId="{2E0F64EF-FDD7-4C01-B163-D1EF1C2798A1}" destId="{33619D44-0D5A-479B-81C0-180A26CA56DF}" srcOrd="0" destOrd="0" presId="urn:microsoft.com/office/officeart/2005/8/layout/orgChart1"/>
    <dgm:cxn modelId="{5693CA84-62A3-493E-87B5-0F707F3DADFF}" type="presParOf" srcId="{2E0F64EF-FDD7-4C01-B163-D1EF1C2798A1}" destId="{C59D4AAC-0997-42B5-B6E0-A287935A3E6C}" srcOrd="1" destOrd="0" presId="urn:microsoft.com/office/officeart/2005/8/layout/orgChart1"/>
    <dgm:cxn modelId="{18D712D8-B588-4258-8B84-212965F5A20C}" type="presParOf" srcId="{F867CCE0-6E83-4AF5-8A7F-1D91837815E4}" destId="{1DB541CC-58FA-43B1-B17C-E5CA43D0C767}" srcOrd="1" destOrd="0" presId="urn:microsoft.com/office/officeart/2005/8/layout/orgChart1"/>
    <dgm:cxn modelId="{CE73E4B3-6DB3-4AF3-8B5C-97D08FC57E57}" type="presParOf" srcId="{F867CCE0-6E83-4AF5-8A7F-1D91837815E4}" destId="{AFD092C7-88DE-415B-BD4B-398C5327FD4D}" srcOrd="2" destOrd="0" presId="urn:microsoft.com/office/officeart/2005/8/layout/orgChart1"/>
    <dgm:cxn modelId="{1113B507-D839-4BD7-8D6C-CE2F5A22A61D}" type="presParOf" srcId="{88B54FDB-B711-4D8B-9FFC-CB1713FF0918}" destId="{12EF24B0-45F2-4BB4-8CC4-904A86440676}" srcOrd="4" destOrd="0" presId="urn:microsoft.com/office/officeart/2005/8/layout/orgChart1"/>
    <dgm:cxn modelId="{7EFD607E-78A1-4F55-90BE-2653486F9542}" type="presParOf" srcId="{88B54FDB-B711-4D8B-9FFC-CB1713FF0918}" destId="{43B861C0-F248-4040-BE13-C5046AB27C7B}" srcOrd="5" destOrd="0" presId="urn:microsoft.com/office/officeart/2005/8/layout/orgChart1"/>
    <dgm:cxn modelId="{65A74654-8380-4C31-B6C7-7BD1101C281D}" type="presParOf" srcId="{43B861C0-F248-4040-BE13-C5046AB27C7B}" destId="{7D446C76-91A1-4D5D-B7ED-FA63B9F7F6BA}" srcOrd="0" destOrd="0" presId="urn:microsoft.com/office/officeart/2005/8/layout/orgChart1"/>
    <dgm:cxn modelId="{CBBF814F-B647-45E3-8670-E8C75003911C}" type="presParOf" srcId="{7D446C76-91A1-4D5D-B7ED-FA63B9F7F6BA}" destId="{DA3EA1DD-3E03-4A5F-BC9E-9410F123E915}" srcOrd="0" destOrd="0" presId="urn:microsoft.com/office/officeart/2005/8/layout/orgChart1"/>
    <dgm:cxn modelId="{BFADD7A7-4335-461B-9AF0-9ADEB965527A}" type="presParOf" srcId="{7D446C76-91A1-4D5D-B7ED-FA63B9F7F6BA}" destId="{F34DE00C-8EDC-4DC8-ABA7-9BA502804FF8}" srcOrd="1" destOrd="0" presId="urn:microsoft.com/office/officeart/2005/8/layout/orgChart1"/>
    <dgm:cxn modelId="{61090BC9-9EA0-4886-A41F-8B6A72084DC2}" type="presParOf" srcId="{43B861C0-F248-4040-BE13-C5046AB27C7B}" destId="{8AD7551B-03E0-46DB-A2A3-D110CB2AF201}" srcOrd="1" destOrd="0" presId="urn:microsoft.com/office/officeart/2005/8/layout/orgChart1"/>
    <dgm:cxn modelId="{A58E579F-D754-4543-9B30-0DA274B65C87}" type="presParOf" srcId="{43B861C0-F248-4040-BE13-C5046AB27C7B}" destId="{D5C40B37-F309-4962-A055-99A59F671540}" srcOrd="2" destOrd="0" presId="urn:microsoft.com/office/officeart/2005/8/layout/orgChart1"/>
    <dgm:cxn modelId="{4EB02E46-FCBD-4D81-854A-07AA7D4D785B}" type="presParOf" srcId="{88B54FDB-B711-4D8B-9FFC-CB1713FF0918}" destId="{3DC06AE0-E5D1-49D6-823E-A5B90595E698}" srcOrd="6" destOrd="0" presId="urn:microsoft.com/office/officeart/2005/8/layout/orgChart1"/>
    <dgm:cxn modelId="{A97B1DDE-4707-4891-B942-8F9C3652CA30}" type="presParOf" srcId="{88B54FDB-B711-4D8B-9FFC-CB1713FF0918}" destId="{0FAC3FEA-E508-4F0A-9C9C-6500EC2AC49F}" srcOrd="7" destOrd="0" presId="urn:microsoft.com/office/officeart/2005/8/layout/orgChart1"/>
    <dgm:cxn modelId="{FFC74B02-1540-45AE-848A-4D1130DF3895}" type="presParOf" srcId="{0FAC3FEA-E508-4F0A-9C9C-6500EC2AC49F}" destId="{510385A0-CC4B-4308-AB1D-0300EF99D6C7}" srcOrd="0" destOrd="0" presId="urn:microsoft.com/office/officeart/2005/8/layout/orgChart1"/>
    <dgm:cxn modelId="{E447EE4B-8A72-4757-A1FF-DBEE9AE5E8C5}" type="presParOf" srcId="{510385A0-CC4B-4308-AB1D-0300EF99D6C7}" destId="{701E08A6-8A39-47D7-920D-E543F362860E}" srcOrd="0" destOrd="0" presId="urn:microsoft.com/office/officeart/2005/8/layout/orgChart1"/>
    <dgm:cxn modelId="{B5C6A621-2D77-4D03-A93D-5CA43ADE7F2E}" type="presParOf" srcId="{510385A0-CC4B-4308-AB1D-0300EF99D6C7}" destId="{C1B3B2FA-48B2-47E6-98EC-EB89C5AA0AF3}" srcOrd="1" destOrd="0" presId="urn:microsoft.com/office/officeart/2005/8/layout/orgChart1"/>
    <dgm:cxn modelId="{71A0423E-79C4-451F-8495-A306C664DDFB}" type="presParOf" srcId="{0FAC3FEA-E508-4F0A-9C9C-6500EC2AC49F}" destId="{C89EBB4D-3B7F-4F49-B7EA-48E634478343}" srcOrd="1" destOrd="0" presId="urn:microsoft.com/office/officeart/2005/8/layout/orgChart1"/>
    <dgm:cxn modelId="{D9F58459-077E-469F-A8EA-20F85B43275F}" type="presParOf" srcId="{0FAC3FEA-E508-4F0A-9C9C-6500EC2AC49F}" destId="{2B71C034-2375-4DD8-9840-C0701995984B}" srcOrd="2" destOrd="0" presId="urn:microsoft.com/office/officeart/2005/8/layout/orgChart1"/>
    <dgm:cxn modelId="{FFFBDBD8-1AEB-4F16-AD1B-00780696C110}" type="presParOf" srcId="{88B54FDB-B711-4D8B-9FFC-CB1713FF0918}" destId="{C6D5AC1E-F375-467B-B1F1-62142AA2BD1E}" srcOrd="8" destOrd="0" presId="urn:microsoft.com/office/officeart/2005/8/layout/orgChart1"/>
    <dgm:cxn modelId="{1B72E5DA-2D0E-48ED-AA1E-6AF4AEACE3DC}" type="presParOf" srcId="{88B54FDB-B711-4D8B-9FFC-CB1713FF0918}" destId="{07702FD3-8F95-44C6-8D35-1DEAC8C5DD39}" srcOrd="9" destOrd="0" presId="urn:microsoft.com/office/officeart/2005/8/layout/orgChart1"/>
    <dgm:cxn modelId="{2C4A9ED5-4064-47E4-B378-39B84E8953AA}" type="presParOf" srcId="{07702FD3-8F95-44C6-8D35-1DEAC8C5DD39}" destId="{B6367193-FA55-48E0-B698-52A800467361}" srcOrd="0" destOrd="0" presId="urn:microsoft.com/office/officeart/2005/8/layout/orgChart1"/>
    <dgm:cxn modelId="{4892B9C0-A896-448D-8750-BACFA7395356}" type="presParOf" srcId="{B6367193-FA55-48E0-B698-52A800467361}" destId="{AC164DFF-3BFA-4903-8AFA-6686823ACB44}" srcOrd="0" destOrd="0" presId="urn:microsoft.com/office/officeart/2005/8/layout/orgChart1"/>
    <dgm:cxn modelId="{A32FE6BB-C234-4D39-A395-00A16404E81B}" type="presParOf" srcId="{B6367193-FA55-48E0-B698-52A800467361}" destId="{FE65D598-5697-40BB-9A5A-C89042B203FB}" srcOrd="1" destOrd="0" presId="urn:microsoft.com/office/officeart/2005/8/layout/orgChart1"/>
    <dgm:cxn modelId="{9DBD862E-7F68-4B40-BFFB-0AFFB44944B4}" type="presParOf" srcId="{07702FD3-8F95-44C6-8D35-1DEAC8C5DD39}" destId="{4085A9D6-43FE-4557-9404-76C740B4644D}" srcOrd="1" destOrd="0" presId="urn:microsoft.com/office/officeart/2005/8/layout/orgChart1"/>
    <dgm:cxn modelId="{8D91900B-A725-4DE2-9649-FEB988A150C0}" type="presParOf" srcId="{07702FD3-8F95-44C6-8D35-1DEAC8C5DD39}" destId="{F61F2969-C115-4448-9099-3E7F7135389B}" srcOrd="2" destOrd="0" presId="urn:microsoft.com/office/officeart/2005/8/layout/orgChart1"/>
    <dgm:cxn modelId="{55A2E5E9-D37E-45A7-9E6F-EBE52A33A8A5}" type="presParOf" srcId="{88B54FDB-B711-4D8B-9FFC-CB1713FF0918}" destId="{73ED3F50-2453-4428-A8C1-D39A6DC99C89}" srcOrd="10" destOrd="0" presId="urn:microsoft.com/office/officeart/2005/8/layout/orgChart1"/>
    <dgm:cxn modelId="{8CE4B3F3-FA25-4544-8F73-D53DC2375C47}" type="presParOf" srcId="{88B54FDB-B711-4D8B-9FFC-CB1713FF0918}" destId="{7F8CF01F-D940-4692-9984-AC8626F39ACF}" srcOrd="11" destOrd="0" presId="urn:microsoft.com/office/officeart/2005/8/layout/orgChart1"/>
    <dgm:cxn modelId="{E1268B22-0AB4-41CA-BB5E-104CE3D8ED37}" type="presParOf" srcId="{7F8CF01F-D940-4692-9984-AC8626F39ACF}" destId="{2907E4DC-9439-480C-ABB7-DA5CEC3DCADA}" srcOrd="0" destOrd="0" presId="urn:microsoft.com/office/officeart/2005/8/layout/orgChart1"/>
    <dgm:cxn modelId="{DE713BDB-4728-4954-AEFE-45E0E2C97C4E}" type="presParOf" srcId="{2907E4DC-9439-480C-ABB7-DA5CEC3DCADA}" destId="{88E797B9-16B0-4337-8508-4DAE78338E08}" srcOrd="0" destOrd="0" presId="urn:microsoft.com/office/officeart/2005/8/layout/orgChart1"/>
    <dgm:cxn modelId="{31C24675-B4CD-4333-9025-0FC82E8AB78B}" type="presParOf" srcId="{2907E4DC-9439-480C-ABB7-DA5CEC3DCADA}" destId="{47BEECE9-1A64-4836-A469-0FD943D07EAB}" srcOrd="1" destOrd="0" presId="urn:microsoft.com/office/officeart/2005/8/layout/orgChart1"/>
    <dgm:cxn modelId="{DEBB2C93-5E60-4FE3-8FA4-08C6218536A7}" type="presParOf" srcId="{7F8CF01F-D940-4692-9984-AC8626F39ACF}" destId="{F559912E-2001-4424-BD5C-A7B185E26212}" srcOrd="1" destOrd="0" presId="urn:microsoft.com/office/officeart/2005/8/layout/orgChart1"/>
    <dgm:cxn modelId="{AC6FCC28-8B48-4BBB-9755-6AFB591F81EF}" type="presParOf" srcId="{7F8CF01F-D940-4692-9984-AC8626F39ACF}" destId="{EFB337AA-E1C7-4FD3-8806-C5BB3C4FF90C}" srcOrd="2" destOrd="0" presId="urn:microsoft.com/office/officeart/2005/8/layout/orgChart1"/>
    <dgm:cxn modelId="{8ED7AA89-9E5A-4902-ABD5-0B14C31B3E65}" type="presParOf" srcId="{BE07FD87-579B-4BB2-A51E-EF5C00D1FE2A}" destId="{905D87F7-06BF-43D7-9ABC-A01F2E3C00C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ED3F50-2453-4428-A8C1-D39A6DC99C89}">
      <dsp:nvSpPr>
        <dsp:cNvPr id="0" name=""/>
        <dsp:cNvSpPr/>
      </dsp:nvSpPr>
      <dsp:spPr>
        <a:xfrm>
          <a:off x="4564265" y="1218589"/>
          <a:ext cx="3914371" cy="271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70"/>
              </a:lnTo>
              <a:lnTo>
                <a:pt x="3914371" y="135870"/>
              </a:lnTo>
              <a:lnTo>
                <a:pt x="3914371" y="2717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AC1E-F375-467B-B1F1-62142AA2BD1E}">
      <dsp:nvSpPr>
        <dsp:cNvPr id="0" name=""/>
        <dsp:cNvSpPr/>
      </dsp:nvSpPr>
      <dsp:spPr>
        <a:xfrm>
          <a:off x="4564265" y="1218589"/>
          <a:ext cx="2348622" cy="271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70"/>
              </a:lnTo>
              <a:lnTo>
                <a:pt x="2348622" y="135870"/>
              </a:lnTo>
              <a:lnTo>
                <a:pt x="2348622" y="2717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C06AE0-E5D1-49D6-823E-A5B90595E698}">
      <dsp:nvSpPr>
        <dsp:cNvPr id="0" name=""/>
        <dsp:cNvSpPr/>
      </dsp:nvSpPr>
      <dsp:spPr>
        <a:xfrm>
          <a:off x="4564265" y="1218589"/>
          <a:ext cx="782874" cy="271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70"/>
              </a:lnTo>
              <a:lnTo>
                <a:pt x="782874" y="135870"/>
              </a:lnTo>
              <a:lnTo>
                <a:pt x="782874" y="2717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EF24B0-45F2-4BB4-8CC4-904A86440676}">
      <dsp:nvSpPr>
        <dsp:cNvPr id="0" name=""/>
        <dsp:cNvSpPr/>
      </dsp:nvSpPr>
      <dsp:spPr>
        <a:xfrm>
          <a:off x="3781390" y="1218589"/>
          <a:ext cx="782874" cy="271741"/>
        </a:xfrm>
        <a:custGeom>
          <a:avLst/>
          <a:gdLst/>
          <a:ahLst/>
          <a:cxnLst/>
          <a:rect l="0" t="0" r="0" b="0"/>
          <a:pathLst>
            <a:path>
              <a:moveTo>
                <a:pt x="782874" y="0"/>
              </a:moveTo>
              <a:lnTo>
                <a:pt x="782874" y="135870"/>
              </a:lnTo>
              <a:lnTo>
                <a:pt x="0" y="135870"/>
              </a:lnTo>
              <a:lnTo>
                <a:pt x="0" y="2717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D16D71-1854-4F63-8EBB-4A2F5F5A97B0}">
      <dsp:nvSpPr>
        <dsp:cNvPr id="0" name=""/>
        <dsp:cNvSpPr/>
      </dsp:nvSpPr>
      <dsp:spPr>
        <a:xfrm>
          <a:off x="2215642" y="1218589"/>
          <a:ext cx="2348622" cy="271741"/>
        </a:xfrm>
        <a:custGeom>
          <a:avLst/>
          <a:gdLst/>
          <a:ahLst/>
          <a:cxnLst/>
          <a:rect l="0" t="0" r="0" b="0"/>
          <a:pathLst>
            <a:path>
              <a:moveTo>
                <a:pt x="2348622" y="0"/>
              </a:moveTo>
              <a:lnTo>
                <a:pt x="2348622" y="135870"/>
              </a:lnTo>
              <a:lnTo>
                <a:pt x="0" y="135870"/>
              </a:lnTo>
              <a:lnTo>
                <a:pt x="0" y="2717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1AF62-FB19-4D1B-8551-34E79585A3CE}">
      <dsp:nvSpPr>
        <dsp:cNvPr id="0" name=""/>
        <dsp:cNvSpPr/>
      </dsp:nvSpPr>
      <dsp:spPr>
        <a:xfrm>
          <a:off x="649893" y="1218589"/>
          <a:ext cx="3914371" cy="271741"/>
        </a:xfrm>
        <a:custGeom>
          <a:avLst/>
          <a:gdLst/>
          <a:ahLst/>
          <a:cxnLst/>
          <a:rect l="0" t="0" r="0" b="0"/>
          <a:pathLst>
            <a:path>
              <a:moveTo>
                <a:pt x="3914371" y="0"/>
              </a:moveTo>
              <a:lnTo>
                <a:pt x="3914371" y="135870"/>
              </a:lnTo>
              <a:lnTo>
                <a:pt x="0" y="135870"/>
              </a:lnTo>
              <a:lnTo>
                <a:pt x="0" y="2717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269EE-92F4-40EC-B3B7-0CF81DA018D7}">
      <dsp:nvSpPr>
        <dsp:cNvPr id="0" name=""/>
        <dsp:cNvSpPr/>
      </dsp:nvSpPr>
      <dsp:spPr>
        <a:xfrm>
          <a:off x="3917261" y="571585"/>
          <a:ext cx="1294007" cy="647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Sila</a:t>
          </a:r>
          <a:endParaRPr lang="en-US" sz="3200" kern="1200" dirty="0"/>
        </a:p>
      </dsp:txBody>
      <dsp:txXfrm>
        <a:off x="3917261" y="571585"/>
        <a:ext cx="1294007" cy="647003"/>
      </dsp:txXfrm>
    </dsp:sp>
    <dsp:sp modelId="{397882A8-6B22-4079-80BB-599ACB84C84C}">
      <dsp:nvSpPr>
        <dsp:cNvPr id="0" name=""/>
        <dsp:cNvSpPr/>
      </dsp:nvSpPr>
      <dsp:spPr>
        <a:xfrm>
          <a:off x="2890" y="1490330"/>
          <a:ext cx="1294007" cy="647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Pengertian Sila</a:t>
          </a:r>
          <a:endParaRPr lang="en-US" sz="1800" kern="1200" dirty="0"/>
        </a:p>
      </dsp:txBody>
      <dsp:txXfrm>
        <a:off x="2890" y="1490330"/>
        <a:ext cx="1294007" cy="647003"/>
      </dsp:txXfrm>
    </dsp:sp>
    <dsp:sp modelId="{33619D44-0D5A-479B-81C0-180A26CA56DF}">
      <dsp:nvSpPr>
        <dsp:cNvPr id="0" name=""/>
        <dsp:cNvSpPr/>
      </dsp:nvSpPr>
      <dsp:spPr>
        <a:xfrm>
          <a:off x="1568638" y="1490330"/>
          <a:ext cx="1294007" cy="647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Sejarah Sila</a:t>
          </a:r>
          <a:endParaRPr lang="en-US" sz="1800" kern="1200" dirty="0"/>
        </a:p>
      </dsp:txBody>
      <dsp:txXfrm>
        <a:off x="1568638" y="1490330"/>
        <a:ext cx="1294007" cy="647003"/>
      </dsp:txXfrm>
    </dsp:sp>
    <dsp:sp modelId="{DA3EA1DD-3E03-4A5F-BC9E-9410F123E915}">
      <dsp:nvSpPr>
        <dsp:cNvPr id="0" name=""/>
        <dsp:cNvSpPr/>
      </dsp:nvSpPr>
      <dsp:spPr>
        <a:xfrm>
          <a:off x="3134387" y="1490330"/>
          <a:ext cx="1294007" cy="647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 Pembagian Sila</a:t>
          </a:r>
          <a:endParaRPr lang="en-US" sz="1800" kern="1200" dirty="0"/>
        </a:p>
      </dsp:txBody>
      <dsp:txXfrm>
        <a:off x="3134387" y="1490330"/>
        <a:ext cx="1294007" cy="647003"/>
      </dsp:txXfrm>
    </dsp:sp>
    <dsp:sp modelId="{701E08A6-8A39-47D7-920D-E543F362860E}">
      <dsp:nvSpPr>
        <dsp:cNvPr id="0" name=""/>
        <dsp:cNvSpPr/>
      </dsp:nvSpPr>
      <dsp:spPr>
        <a:xfrm>
          <a:off x="4700135" y="1490330"/>
          <a:ext cx="1294007" cy="647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 Sila dalam Kitab Suci</a:t>
          </a:r>
          <a:endParaRPr lang="en-US" sz="1800" kern="1200" dirty="0"/>
        </a:p>
      </dsp:txBody>
      <dsp:txXfrm>
        <a:off x="4700135" y="1490330"/>
        <a:ext cx="1294007" cy="647003"/>
      </dsp:txXfrm>
    </dsp:sp>
    <dsp:sp modelId="{AC164DFF-3BFA-4903-8AFA-6686823ACB44}">
      <dsp:nvSpPr>
        <dsp:cNvPr id="0" name=""/>
        <dsp:cNvSpPr/>
      </dsp:nvSpPr>
      <dsp:spPr>
        <a:xfrm>
          <a:off x="6265884" y="1490330"/>
          <a:ext cx="1294007" cy="647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/>
            <a:t> Pancasila, Atthasila, dan Dasasila</a:t>
          </a:r>
        </a:p>
      </dsp:txBody>
      <dsp:txXfrm>
        <a:off x="6265884" y="1490330"/>
        <a:ext cx="1294007" cy="647003"/>
      </dsp:txXfrm>
    </dsp:sp>
    <dsp:sp modelId="{88E797B9-16B0-4337-8508-4DAE78338E08}">
      <dsp:nvSpPr>
        <dsp:cNvPr id="0" name=""/>
        <dsp:cNvSpPr/>
      </dsp:nvSpPr>
      <dsp:spPr>
        <a:xfrm>
          <a:off x="7831632" y="1490330"/>
          <a:ext cx="1294007" cy="647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/>
            <a:t>  Sepuluh Perbuatan Baik</a:t>
          </a:r>
          <a:endParaRPr lang="en-US" sz="1400" kern="1200" dirty="0"/>
        </a:p>
      </dsp:txBody>
      <dsp:txXfrm>
        <a:off x="7831632" y="1490330"/>
        <a:ext cx="1294007" cy="647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C015B35D-0DE3-4E2E-B8B8-BA3B0EA8E07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7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53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29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20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43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80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928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1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464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530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27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B35D-0DE3-4E2E-B8B8-BA3B0EA8E07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015B35D-0DE3-4E2E-B8B8-BA3B0EA8E07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5B35D-0DE3-4E2E-B8B8-BA3B0EA8E07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5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015B35D-0DE3-4E2E-B8B8-BA3B0EA8E07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77CB07-E3BD-44BC-9FE5-5CD3B028C8C4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Sila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 Oleh Suwarna Adhi Galang Wicakosno</a:t>
            </a:r>
            <a:endParaRPr lang="en-US" dirty="0"/>
          </a:p>
        </p:txBody>
      </p:sp>
      <p:sp>
        <p:nvSpPr>
          <p:cNvPr id="5" name="Flowchart: Process 4">
            <a:hlinkClick r:id="rId2" action="ppaction://hlinksldjump"/>
          </p:cNvPr>
          <p:cNvSpPr/>
          <p:nvPr/>
        </p:nvSpPr>
        <p:spPr>
          <a:xfrm>
            <a:off x="2627784" y="2492896"/>
            <a:ext cx="4032448" cy="1584176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Klik Disini Untuk Memulai</a:t>
            </a:r>
          </a:p>
        </p:txBody>
      </p:sp>
    </p:spTree>
    <p:extLst>
      <p:ext uri="{BB962C8B-B14F-4D97-AF65-F5344CB8AC3E}">
        <p14:creationId xmlns:p14="http://schemas.microsoft.com/office/powerpoint/2010/main" val="3718571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8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911009"/>
              </p:ext>
            </p:extLst>
          </p:nvPr>
        </p:nvGraphicFramePr>
        <p:xfrm>
          <a:off x="15470" y="1412776"/>
          <a:ext cx="9128530" cy="2708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6597352"/>
            <a:ext cx="478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Catatan: Klik pada halaman yang ingin dituju</a:t>
            </a:r>
          </a:p>
        </p:txBody>
      </p:sp>
    </p:spTree>
    <p:extLst>
      <p:ext uri="{BB962C8B-B14F-4D97-AF65-F5344CB8AC3E}">
        <p14:creationId xmlns:p14="http://schemas.microsoft.com/office/powerpoint/2010/main" val="420832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Pengertian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1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7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4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2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1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97</TotalTime>
  <Words>44</Words>
  <Application>Microsoft Office PowerPoint</Application>
  <PresentationFormat>On-screen Show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Couture</vt:lpstr>
      <vt:lpstr>Office Theme</vt:lpstr>
      <vt:lpstr>Flow</vt:lpstr>
      <vt:lpstr>Sila</vt:lpstr>
      <vt:lpstr>PowerPoint Presentation</vt:lpstr>
      <vt:lpstr>Pengertian</vt:lpstr>
      <vt:lpstr>PowerPoint Presentation</vt:lpstr>
      <vt:lpstr>PowerPoint Presentation</vt:lpstr>
      <vt:lpstr>PowerPoint Presentation</vt:lpstr>
      <vt:lpstr>PowerPoint Presentation</vt:lpstr>
    </vt:vector>
  </TitlesOfParts>
  <Company>Micro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Atom</dc:creator>
  <cp:lastModifiedBy>Atom</cp:lastModifiedBy>
  <cp:revision>6</cp:revision>
  <dcterms:created xsi:type="dcterms:W3CDTF">2016-01-04T11:48:22Z</dcterms:created>
  <dcterms:modified xsi:type="dcterms:W3CDTF">2016-01-04T13:25:31Z</dcterms:modified>
</cp:coreProperties>
</file>