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Lazydog" charset="1" panose="00000000000000000000"/>
      <p:regular r:id="rId17"/>
    </p:embeddedFont>
    <p:embeddedFont>
      <p:font typeface="Bryndan Write" charset="1" panose="02000503000000000000"/>
      <p:regular r:id="rId18"/>
    </p:embeddedFont>
    <p:embeddedFont>
      <p:font typeface="Open Sans Bold" charset="1" panose="020B08060305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25.png" Type="http://schemas.openxmlformats.org/officeDocument/2006/relationships/image"/><Relationship Id="rId13" Target="../media/image26.png" Type="http://schemas.openxmlformats.org/officeDocument/2006/relationships/image"/><Relationship Id="rId14" Target="../media/image27.png" Type="http://schemas.openxmlformats.org/officeDocument/2006/relationships/image"/><Relationship Id="rId15" Target="../media/image2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png" Type="http://schemas.openxmlformats.org/officeDocument/2006/relationships/image"/><Relationship Id="rId14" Target="../media/image17.jpeg" Type="http://schemas.openxmlformats.org/officeDocument/2006/relationships/image"/><Relationship Id="rId15" Target="../media/image18.jpeg" Type="http://schemas.openxmlformats.org/officeDocument/2006/relationships/image"/><Relationship Id="rId16" Target="../media/image19.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jpeg" Type="http://schemas.openxmlformats.org/officeDocument/2006/relationships/image"/><Relationship Id="rId11" Target="../media/image3.png" Type="http://schemas.openxmlformats.org/officeDocument/2006/relationships/image"/><Relationship Id="rId12" Target="../media/image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2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2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23.jpeg" Type="http://schemas.openxmlformats.org/officeDocument/2006/relationships/image"/><Relationship Id="rId13" Target="../media/image24.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BAE85"/>
        </a:solidFill>
      </p:bgPr>
    </p:bg>
    <p:spTree>
      <p:nvGrpSpPr>
        <p:cNvPr id="1" name=""/>
        <p:cNvGrpSpPr/>
        <p:nvPr/>
      </p:nvGrpSpPr>
      <p:grpSpPr>
        <a:xfrm>
          <a:off x="0" y="0"/>
          <a:ext cx="0" cy="0"/>
          <a:chOff x="0" y="0"/>
          <a:chExt cx="0" cy="0"/>
        </a:xfrm>
      </p:grpSpPr>
      <p:sp>
        <p:nvSpPr>
          <p:cNvPr name="Freeform 2" id="2"/>
          <p:cNvSpPr/>
          <p:nvPr/>
        </p:nvSpPr>
        <p:spPr>
          <a:xfrm flipH="false" flipV="false" rot="-2981670">
            <a:off x="16096085" y="-1051980"/>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81670">
            <a:off x="-3783191" y="1043668"/>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5043284" y="6718248"/>
            <a:ext cx="4169419" cy="4230960"/>
            <a:chOff x="0" y="0"/>
            <a:chExt cx="5559225" cy="5641280"/>
          </a:xfrm>
        </p:grpSpPr>
        <p:sp>
          <p:nvSpPr>
            <p:cNvPr name="Freeform 5" id="5"/>
            <p:cNvSpPr/>
            <p:nvPr/>
          </p:nvSpPr>
          <p:spPr>
            <a:xfrm flipH="false" flipV="false" rot="0">
              <a:off x="0" y="0"/>
              <a:ext cx="5559225" cy="5641280"/>
            </a:xfrm>
            <a:custGeom>
              <a:avLst/>
              <a:gdLst/>
              <a:ahLst/>
              <a:cxnLst/>
              <a:rect r="r" b="b" t="t" l="l"/>
              <a:pathLst>
                <a:path h="5641280" w="5559225">
                  <a:moveTo>
                    <a:pt x="0" y="0"/>
                  </a:moveTo>
                  <a:lnTo>
                    <a:pt x="5559225" y="0"/>
                  </a:lnTo>
                  <a:lnTo>
                    <a:pt x="5559225" y="5641280"/>
                  </a:lnTo>
                  <a:lnTo>
                    <a:pt x="0" y="5641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377862" y="1704942"/>
              <a:ext cx="880989" cy="88098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A76D"/>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3027018" y="1704942"/>
              <a:ext cx="880989" cy="88098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E5CB"/>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0">
            <a:off x="740802" y="5666530"/>
            <a:ext cx="4528934" cy="5104331"/>
            <a:chOff x="0" y="0"/>
            <a:chExt cx="6038579" cy="6805775"/>
          </a:xfrm>
        </p:grpSpPr>
        <p:sp>
          <p:nvSpPr>
            <p:cNvPr name="Freeform 13" id="13"/>
            <p:cNvSpPr/>
            <p:nvPr/>
          </p:nvSpPr>
          <p:spPr>
            <a:xfrm flipH="false" flipV="false" rot="0">
              <a:off x="0" y="0"/>
              <a:ext cx="6038579" cy="6805775"/>
            </a:xfrm>
            <a:custGeom>
              <a:avLst/>
              <a:gdLst/>
              <a:ahLst/>
              <a:cxnLst/>
              <a:rect r="r" b="b" t="t" l="l"/>
              <a:pathLst>
                <a:path h="6805775" w="6038579">
                  <a:moveTo>
                    <a:pt x="0" y="0"/>
                  </a:moveTo>
                  <a:lnTo>
                    <a:pt x="6038579" y="0"/>
                  </a:lnTo>
                  <a:lnTo>
                    <a:pt x="6038579" y="6805775"/>
                  </a:lnTo>
                  <a:lnTo>
                    <a:pt x="0" y="68057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3755470" y="1805495"/>
              <a:ext cx="1187377" cy="118737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911961" y="1951985"/>
              <a:ext cx="1107328" cy="110732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0" id="20"/>
          <p:cNvGrpSpPr/>
          <p:nvPr/>
        </p:nvGrpSpPr>
        <p:grpSpPr>
          <a:xfrm rot="0">
            <a:off x="9144000" y="6718248"/>
            <a:ext cx="3577085" cy="4230960"/>
            <a:chOff x="0" y="0"/>
            <a:chExt cx="4769446" cy="5641280"/>
          </a:xfrm>
        </p:grpSpPr>
        <p:sp>
          <p:nvSpPr>
            <p:cNvPr name="Freeform 21" id="21"/>
            <p:cNvSpPr/>
            <p:nvPr/>
          </p:nvSpPr>
          <p:spPr>
            <a:xfrm flipH="false" flipV="false" rot="0">
              <a:off x="0" y="0"/>
              <a:ext cx="4769446" cy="5641280"/>
            </a:xfrm>
            <a:custGeom>
              <a:avLst/>
              <a:gdLst/>
              <a:ahLst/>
              <a:cxnLst/>
              <a:rect r="r" b="b" t="t" l="l"/>
              <a:pathLst>
                <a:path h="5641280" w="4769446">
                  <a:moveTo>
                    <a:pt x="0" y="0"/>
                  </a:moveTo>
                  <a:lnTo>
                    <a:pt x="4769446" y="0"/>
                  </a:lnTo>
                  <a:lnTo>
                    <a:pt x="4769446" y="5641280"/>
                  </a:lnTo>
                  <a:lnTo>
                    <a:pt x="0" y="56412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2" id="22"/>
            <p:cNvGrpSpPr/>
            <p:nvPr/>
          </p:nvGrpSpPr>
          <p:grpSpPr>
            <a:xfrm rot="0">
              <a:off x="1065387" y="1446932"/>
              <a:ext cx="1107328" cy="110732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ECC8"/>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2601565" y="1446932"/>
              <a:ext cx="1107328" cy="1107328"/>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ECC8"/>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8" id="28"/>
          <p:cNvGrpSpPr/>
          <p:nvPr/>
        </p:nvGrpSpPr>
        <p:grpSpPr>
          <a:xfrm rot="0">
            <a:off x="12247307" y="5844877"/>
            <a:ext cx="5526343" cy="5104331"/>
            <a:chOff x="0" y="0"/>
            <a:chExt cx="7368457" cy="6805775"/>
          </a:xfrm>
        </p:grpSpPr>
        <p:sp>
          <p:nvSpPr>
            <p:cNvPr name="Freeform 29" id="29"/>
            <p:cNvSpPr/>
            <p:nvPr/>
          </p:nvSpPr>
          <p:spPr>
            <a:xfrm flipH="false" flipV="false" rot="0">
              <a:off x="0" y="0"/>
              <a:ext cx="7368457" cy="6805775"/>
            </a:xfrm>
            <a:custGeom>
              <a:avLst/>
              <a:gdLst/>
              <a:ahLst/>
              <a:cxnLst/>
              <a:rect r="r" b="b" t="t" l="l"/>
              <a:pathLst>
                <a:path h="6805775" w="7368457">
                  <a:moveTo>
                    <a:pt x="0" y="0"/>
                  </a:moveTo>
                  <a:lnTo>
                    <a:pt x="7368457" y="0"/>
                  </a:lnTo>
                  <a:lnTo>
                    <a:pt x="7368457" y="6805775"/>
                  </a:lnTo>
                  <a:lnTo>
                    <a:pt x="0" y="68057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30" id="30"/>
            <p:cNvGrpSpPr/>
            <p:nvPr/>
          </p:nvGrpSpPr>
          <p:grpSpPr>
            <a:xfrm rot="0">
              <a:off x="1669791" y="1859029"/>
              <a:ext cx="1107328" cy="1107328"/>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3684229" y="2057763"/>
              <a:ext cx="1107328" cy="1107328"/>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sp>
        <p:nvSpPr>
          <p:cNvPr name="Freeform 36" id="36"/>
          <p:cNvSpPr/>
          <p:nvPr/>
        </p:nvSpPr>
        <p:spPr>
          <a:xfrm flipH="false" flipV="false" rot="-628286">
            <a:off x="17120893" y="2023918"/>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7" id="37"/>
          <p:cNvSpPr/>
          <p:nvPr/>
        </p:nvSpPr>
        <p:spPr>
          <a:xfrm flipH="false" flipV="false" rot="-6168358">
            <a:off x="-124014" y="-1028700"/>
            <a:ext cx="2334214" cy="4114800"/>
          </a:xfrm>
          <a:custGeom>
            <a:avLst/>
            <a:gdLst/>
            <a:ahLst/>
            <a:cxnLst/>
            <a:rect r="r" b="b" t="t" l="l"/>
            <a:pathLst>
              <a:path h="4114800" w="2334214">
                <a:moveTo>
                  <a:pt x="0" y="0"/>
                </a:moveTo>
                <a:lnTo>
                  <a:pt x="2334213" y="0"/>
                </a:lnTo>
                <a:lnTo>
                  <a:pt x="233421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8" id="38"/>
          <p:cNvSpPr/>
          <p:nvPr/>
        </p:nvSpPr>
        <p:spPr>
          <a:xfrm flipH="false" flipV="false" rot="-288891">
            <a:off x="14980134" y="1134686"/>
            <a:ext cx="2190843" cy="1047621"/>
          </a:xfrm>
          <a:custGeom>
            <a:avLst/>
            <a:gdLst/>
            <a:ahLst/>
            <a:cxnLst/>
            <a:rect r="r" b="b" t="t" l="l"/>
            <a:pathLst>
              <a:path h="1047621" w="2190843">
                <a:moveTo>
                  <a:pt x="0" y="0"/>
                </a:moveTo>
                <a:lnTo>
                  <a:pt x="2190842" y="0"/>
                </a:lnTo>
                <a:lnTo>
                  <a:pt x="2190842" y="1047621"/>
                </a:lnTo>
                <a:lnTo>
                  <a:pt x="0" y="104762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9" id="39"/>
          <p:cNvSpPr txBox="true"/>
          <p:nvPr/>
        </p:nvSpPr>
        <p:spPr>
          <a:xfrm rot="0">
            <a:off x="3005269" y="2836283"/>
            <a:ext cx="12540597" cy="1890432"/>
          </a:xfrm>
          <a:prstGeom prst="rect">
            <a:avLst/>
          </a:prstGeom>
        </p:spPr>
        <p:txBody>
          <a:bodyPr anchor="t" rtlCol="false" tIns="0" lIns="0" bIns="0" rIns="0">
            <a:spAutoFit/>
          </a:bodyPr>
          <a:lstStyle/>
          <a:p>
            <a:pPr algn="ctr">
              <a:lnSpc>
                <a:spcPts val="14021"/>
              </a:lnSpc>
            </a:pPr>
            <a:r>
              <a:rPr lang="en-US" sz="14606">
                <a:solidFill>
                  <a:srgbClr val="FFFFFF"/>
                </a:solidFill>
                <a:latin typeface="Lazydog"/>
                <a:ea typeface="Lazydog"/>
                <a:cs typeface="Lazydog"/>
                <a:sym typeface="Lazydog"/>
              </a:rPr>
              <a:t>catpour</a:t>
            </a:r>
          </a:p>
        </p:txBody>
      </p:sp>
      <p:sp>
        <p:nvSpPr>
          <p:cNvPr name="TextBox 40" id="40"/>
          <p:cNvSpPr txBox="true"/>
          <p:nvPr/>
        </p:nvSpPr>
        <p:spPr>
          <a:xfrm rot="0">
            <a:off x="3414927" y="4731289"/>
            <a:ext cx="11595551" cy="797317"/>
          </a:xfrm>
          <a:prstGeom prst="rect">
            <a:avLst/>
          </a:prstGeom>
        </p:spPr>
        <p:txBody>
          <a:bodyPr anchor="t" rtlCol="false" tIns="0" lIns="0" bIns="0" rIns="0">
            <a:spAutoFit/>
          </a:bodyPr>
          <a:lstStyle/>
          <a:p>
            <a:pPr algn="ctr">
              <a:lnSpc>
                <a:spcPts val="6195"/>
              </a:lnSpc>
            </a:pPr>
            <a:r>
              <a:rPr lang="en-US" sz="4425">
                <a:solidFill>
                  <a:srgbClr val="000000"/>
                </a:solidFill>
                <a:latin typeface="Bryndan Write"/>
                <a:ea typeface="Bryndan Write"/>
                <a:cs typeface="Bryndan Write"/>
                <a:sym typeface="Bryndan Write"/>
              </a:rPr>
              <a:t>(alat pemberi makan kucing otomatis)</a:t>
            </a:r>
          </a:p>
        </p:txBody>
      </p:sp>
      <p:sp>
        <p:nvSpPr>
          <p:cNvPr name="Freeform 41" id="41"/>
          <p:cNvSpPr/>
          <p:nvPr/>
        </p:nvSpPr>
        <p:spPr>
          <a:xfrm flipH="false" flipV="false" rot="-8100000">
            <a:off x="764878" y="3474720"/>
            <a:ext cx="2190843" cy="1047621"/>
          </a:xfrm>
          <a:custGeom>
            <a:avLst/>
            <a:gdLst/>
            <a:ahLst/>
            <a:cxnLst/>
            <a:rect r="r" b="b" t="t" l="l"/>
            <a:pathLst>
              <a:path h="1047621" w="2190843">
                <a:moveTo>
                  <a:pt x="0" y="0"/>
                </a:moveTo>
                <a:lnTo>
                  <a:pt x="2190842" y="0"/>
                </a:lnTo>
                <a:lnTo>
                  <a:pt x="2190842" y="1047621"/>
                </a:lnTo>
                <a:lnTo>
                  <a:pt x="0" y="104762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BAE85"/>
        </a:solidFill>
      </p:bgPr>
    </p:bg>
    <p:spTree>
      <p:nvGrpSpPr>
        <p:cNvPr id="1" name=""/>
        <p:cNvGrpSpPr/>
        <p:nvPr/>
      </p:nvGrpSpPr>
      <p:grpSpPr>
        <a:xfrm>
          <a:off x="0" y="0"/>
          <a:ext cx="0" cy="0"/>
          <a:chOff x="0" y="0"/>
          <a:chExt cx="0" cy="0"/>
        </a:xfrm>
      </p:grpSpPr>
      <p:sp>
        <p:nvSpPr>
          <p:cNvPr name="Freeform 2" id="2"/>
          <p:cNvSpPr/>
          <p:nvPr/>
        </p:nvSpPr>
        <p:spPr>
          <a:xfrm flipH="false" flipV="false" rot="-2981670">
            <a:off x="16479941" y="5408027"/>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81670">
            <a:off x="-3783191" y="1043668"/>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04168" y="5618358"/>
            <a:ext cx="4528934" cy="5104331"/>
            <a:chOff x="0" y="0"/>
            <a:chExt cx="6038579" cy="6805775"/>
          </a:xfrm>
        </p:grpSpPr>
        <p:sp>
          <p:nvSpPr>
            <p:cNvPr name="Freeform 5" id="5"/>
            <p:cNvSpPr/>
            <p:nvPr/>
          </p:nvSpPr>
          <p:spPr>
            <a:xfrm flipH="false" flipV="false" rot="0">
              <a:off x="0" y="0"/>
              <a:ext cx="6038579" cy="6805775"/>
            </a:xfrm>
            <a:custGeom>
              <a:avLst/>
              <a:gdLst/>
              <a:ahLst/>
              <a:cxnLst/>
              <a:rect r="r" b="b" t="t" l="l"/>
              <a:pathLst>
                <a:path h="6805775" w="6038579">
                  <a:moveTo>
                    <a:pt x="0" y="0"/>
                  </a:moveTo>
                  <a:lnTo>
                    <a:pt x="6038579" y="0"/>
                  </a:lnTo>
                  <a:lnTo>
                    <a:pt x="6038579" y="6805775"/>
                  </a:lnTo>
                  <a:lnTo>
                    <a:pt x="0" y="680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3755470" y="1805495"/>
              <a:ext cx="1187377" cy="118737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911961" y="1951985"/>
              <a:ext cx="1107328" cy="110732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0">
            <a:off x="14597737" y="0"/>
            <a:ext cx="5526343" cy="5104331"/>
            <a:chOff x="0" y="0"/>
            <a:chExt cx="7368457" cy="6805775"/>
          </a:xfrm>
        </p:grpSpPr>
        <p:sp>
          <p:nvSpPr>
            <p:cNvPr name="Freeform 13" id="13"/>
            <p:cNvSpPr/>
            <p:nvPr/>
          </p:nvSpPr>
          <p:spPr>
            <a:xfrm flipH="false" flipV="false" rot="0">
              <a:off x="0" y="0"/>
              <a:ext cx="7368457" cy="6805775"/>
            </a:xfrm>
            <a:custGeom>
              <a:avLst/>
              <a:gdLst/>
              <a:ahLst/>
              <a:cxnLst/>
              <a:rect r="r" b="b" t="t" l="l"/>
              <a:pathLst>
                <a:path h="6805775" w="7368457">
                  <a:moveTo>
                    <a:pt x="0" y="0"/>
                  </a:moveTo>
                  <a:lnTo>
                    <a:pt x="7368457" y="0"/>
                  </a:lnTo>
                  <a:lnTo>
                    <a:pt x="7368457" y="6805775"/>
                  </a:lnTo>
                  <a:lnTo>
                    <a:pt x="0" y="68057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1669791" y="1859029"/>
              <a:ext cx="1107328" cy="110732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3684229" y="2057763"/>
              <a:ext cx="1107328" cy="110732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sp>
        <p:nvSpPr>
          <p:cNvPr name="Freeform 20" id="20"/>
          <p:cNvSpPr/>
          <p:nvPr/>
        </p:nvSpPr>
        <p:spPr>
          <a:xfrm flipH="false" flipV="false" rot="2700000">
            <a:off x="14566152" y="752695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6168358">
            <a:off x="-124014" y="-1028700"/>
            <a:ext cx="2334214" cy="4114800"/>
          </a:xfrm>
          <a:custGeom>
            <a:avLst/>
            <a:gdLst/>
            <a:ahLst/>
            <a:cxnLst/>
            <a:rect r="r" b="b" t="t" l="l"/>
            <a:pathLst>
              <a:path h="4114800" w="2334214">
                <a:moveTo>
                  <a:pt x="0" y="0"/>
                </a:moveTo>
                <a:lnTo>
                  <a:pt x="2334213" y="0"/>
                </a:lnTo>
                <a:lnTo>
                  <a:pt x="233421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288891">
            <a:off x="15773360" y="6166567"/>
            <a:ext cx="2190843" cy="1047621"/>
          </a:xfrm>
          <a:custGeom>
            <a:avLst/>
            <a:gdLst/>
            <a:ahLst/>
            <a:cxnLst/>
            <a:rect r="r" b="b" t="t" l="l"/>
            <a:pathLst>
              <a:path h="1047621" w="2190843">
                <a:moveTo>
                  <a:pt x="0" y="0"/>
                </a:moveTo>
                <a:lnTo>
                  <a:pt x="2190843" y="0"/>
                </a:lnTo>
                <a:lnTo>
                  <a:pt x="2190843" y="1047621"/>
                </a:lnTo>
                <a:lnTo>
                  <a:pt x="0" y="10476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false" flipV="false" rot="-8100000">
            <a:off x="764878" y="3474720"/>
            <a:ext cx="2190843" cy="1047621"/>
          </a:xfrm>
          <a:custGeom>
            <a:avLst/>
            <a:gdLst/>
            <a:ahLst/>
            <a:cxnLst/>
            <a:rect r="r" b="b" t="t" l="l"/>
            <a:pathLst>
              <a:path h="1047621" w="2190843">
                <a:moveTo>
                  <a:pt x="0" y="0"/>
                </a:moveTo>
                <a:lnTo>
                  <a:pt x="2190842" y="0"/>
                </a:lnTo>
                <a:lnTo>
                  <a:pt x="2190842" y="1047621"/>
                </a:lnTo>
                <a:lnTo>
                  <a:pt x="0" y="10476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3308007" y="2441649"/>
            <a:ext cx="2996510" cy="6351645"/>
          </a:xfrm>
          <a:custGeom>
            <a:avLst/>
            <a:gdLst/>
            <a:ahLst/>
            <a:cxnLst/>
            <a:rect r="r" b="b" t="t" l="l"/>
            <a:pathLst>
              <a:path h="6351645" w="2996510">
                <a:moveTo>
                  <a:pt x="0" y="0"/>
                </a:moveTo>
                <a:lnTo>
                  <a:pt x="2996510" y="0"/>
                </a:lnTo>
                <a:lnTo>
                  <a:pt x="2996510" y="6351646"/>
                </a:lnTo>
                <a:lnTo>
                  <a:pt x="0" y="6351646"/>
                </a:lnTo>
                <a:lnTo>
                  <a:pt x="0" y="0"/>
                </a:lnTo>
                <a:close/>
              </a:path>
            </a:pathLst>
          </a:custGeom>
          <a:blipFill>
            <a:blip r:embed="rId12"/>
            <a:stretch>
              <a:fillRect l="0" t="0" r="0" b="0"/>
            </a:stretch>
          </a:blipFill>
        </p:spPr>
      </p:sp>
      <p:sp>
        <p:nvSpPr>
          <p:cNvPr name="Freeform 25" id="25"/>
          <p:cNvSpPr/>
          <p:nvPr/>
        </p:nvSpPr>
        <p:spPr>
          <a:xfrm flipH="false" flipV="false" rot="0">
            <a:off x="6304517" y="2439877"/>
            <a:ext cx="2945820" cy="6353418"/>
          </a:xfrm>
          <a:custGeom>
            <a:avLst/>
            <a:gdLst/>
            <a:ahLst/>
            <a:cxnLst/>
            <a:rect r="r" b="b" t="t" l="l"/>
            <a:pathLst>
              <a:path h="6353418" w="2945820">
                <a:moveTo>
                  <a:pt x="0" y="0"/>
                </a:moveTo>
                <a:lnTo>
                  <a:pt x="2945820" y="0"/>
                </a:lnTo>
                <a:lnTo>
                  <a:pt x="2945820" y="6353418"/>
                </a:lnTo>
                <a:lnTo>
                  <a:pt x="0" y="6353418"/>
                </a:lnTo>
                <a:lnTo>
                  <a:pt x="0" y="0"/>
                </a:lnTo>
                <a:close/>
              </a:path>
            </a:pathLst>
          </a:custGeom>
          <a:blipFill>
            <a:blip r:embed="rId13"/>
            <a:stretch>
              <a:fillRect l="0" t="0" r="0" b="0"/>
            </a:stretch>
          </a:blipFill>
        </p:spPr>
      </p:sp>
      <p:sp>
        <p:nvSpPr>
          <p:cNvPr name="Freeform 26" id="26"/>
          <p:cNvSpPr/>
          <p:nvPr/>
        </p:nvSpPr>
        <p:spPr>
          <a:xfrm flipH="false" flipV="false" rot="0">
            <a:off x="9250337" y="2477425"/>
            <a:ext cx="2934400" cy="6315870"/>
          </a:xfrm>
          <a:custGeom>
            <a:avLst/>
            <a:gdLst/>
            <a:ahLst/>
            <a:cxnLst/>
            <a:rect r="r" b="b" t="t" l="l"/>
            <a:pathLst>
              <a:path h="6315870" w="2934400">
                <a:moveTo>
                  <a:pt x="0" y="0"/>
                </a:moveTo>
                <a:lnTo>
                  <a:pt x="2934400" y="0"/>
                </a:lnTo>
                <a:lnTo>
                  <a:pt x="2934400" y="6315870"/>
                </a:lnTo>
                <a:lnTo>
                  <a:pt x="0" y="6315870"/>
                </a:lnTo>
                <a:lnTo>
                  <a:pt x="0" y="0"/>
                </a:lnTo>
                <a:close/>
              </a:path>
            </a:pathLst>
          </a:custGeom>
          <a:blipFill>
            <a:blip r:embed="rId14"/>
            <a:stretch>
              <a:fillRect l="0" t="0" r="0" b="0"/>
            </a:stretch>
          </a:blipFill>
        </p:spPr>
      </p:sp>
      <p:sp>
        <p:nvSpPr>
          <p:cNvPr name="Freeform 27" id="27"/>
          <p:cNvSpPr/>
          <p:nvPr/>
        </p:nvSpPr>
        <p:spPr>
          <a:xfrm flipH="false" flipV="false" rot="0">
            <a:off x="12184737" y="2477425"/>
            <a:ext cx="2926272" cy="6315870"/>
          </a:xfrm>
          <a:custGeom>
            <a:avLst/>
            <a:gdLst/>
            <a:ahLst/>
            <a:cxnLst/>
            <a:rect r="r" b="b" t="t" l="l"/>
            <a:pathLst>
              <a:path h="6315870" w="2926272">
                <a:moveTo>
                  <a:pt x="0" y="0"/>
                </a:moveTo>
                <a:lnTo>
                  <a:pt x="2926272" y="0"/>
                </a:lnTo>
                <a:lnTo>
                  <a:pt x="2926272" y="6315870"/>
                </a:lnTo>
                <a:lnTo>
                  <a:pt x="0" y="6315870"/>
                </a:lnTo>
                <a:lnTo>
                  <a:pt x="0" y="0"/>
                </a:lnTo>
                <a:close/>
              </a:path>
            </a:pathLst>
          </a:custGeom>
          <a:blipFill>
            <a:blip r:embed="rId15"/>
            <a:stretch>
              <a:fillRect l="0" t="0" r="0" b="0"/>
            </a:stretch>
          </a:blipFill>
        </p:spPr>
      </p:sp>
      <p:sp>
        <p:nvSpPr>
          <p:cNvPr name="TextBox 28" id="28"/>
          <p:cNvSpPr txBox="true"/>
          <p:nvPr/>
        </p:nvSpPr>
        <p:spPr>
          <a:xfrm rot="0">
            <a:off x="3308007" y="1190625"/>
            <a:ext cx="11454659" cy="1029497"/>
          </a:xfrm>
          <a:prstGeom prst="rect">
            <a:avLst/>
          </a:prstGeom>
        </p:spPr>
        <p:txBody>
          <a:bodyPr anchor="t" rtlCol="false" tIns="0" lIns="0" bIns="0" rIns="0">
            <a:spAutoFit/>
          </a:bodyPr>
          <a:lstStyle/>
          <a:p>
            <a:pPr algn="ctr">
              <a:lnSpc>
                <a:spcPts val="7544"/>
              </a:lnSpc>
            </a:pPr>
            <a:r>
              <a:rPr lang="en-US" sz="7858">
                <a:solidFill>
                  <a:srgbClr val="FFFFFF"/>
                </a:solidFill>
                <a:latin typeface="Lazydog"/>
                <a:ea typeface="Lazydog"/>
                <a:cs typeface="Lazydog"/>
                <a:sym typeface="Lazydog"/>
              </a:rPr>
              <a:t>UI/UX</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BAE85"/>
        </a:solidFill>
      </p:bgPr>
    </p:bg>
    <p:spTree>
      <p:nvGrpSpPr>
        <p:cNvPr id="1" name=""/>
        <p:cNvGrpSpPr/>
        <p:nvPr/>
      </p:nvGrpSpPr>
      <p:grpSpPr>
        <a:xfrm>
          <a:off x="0" y="0"/>
          <a:ext cx="0" cy="0"/>
          <a:chOff x="0" y="0"/>
          <a:chExt cx="0" cy="0"/>
        </a:xfrm>
      </p:grpSpPr>
      <p:sp>
        <p:nvSpPr>
          <p:cNvPr name="Freeform 2" id="2"/>
          <p:cNvSpPr/>
          <p:nvPr/>
        </p:nvSpPr>
        <p:spPr>
          <a:xfrm flipH="false" flipV="false" rot="-2981670">
            <a:off x="16096085" y="-1051980"/>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81670">
            <a:off x="-3783191" y="1043668"/>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5043284" y="6718248"/>
            <a:ext cx="4169419" cy="4230960"/>
            <a:chOff x="0" y="0"/>
            <a:chExt cx="5559225" cy="5641280"/>
          </a:xfrm>
        </p:grpSpPr>
        <p:sp>
          <p:nvSpPr>
            <p:cNvPr name="Freeform 5" id="5"/>
            <p:cNvSpPr/>
            <p:nvPr/>
          </p:nvSpPr>
          <p:spPr>
            <a:xfrm flipH="false" flipV="false" rot="0">
              <a:off x="0" y="0"/>
              <a:ext cx="5559225" cy="5641280"/>
            </a:xfrm>
            <a:custGeom>
              <a:avLst/>
              <a:gdLst/>
              <a:ahLst/>
              <a:cxnLst/>
              <a:rect r="r" b="b" t="t" l="l"/>
              <a:pathLst>
                <a:path h="5641280" w="5559225">
                  <a:moveTo>
                    <a:pt x="0" y="0"/>
                  </a:moveTo>
                  <a:lnTo>
                    <a:pt x="5559225" y="0"/>
                  </a:lnTo>
                  <a:lnTo>
                    <a:pt x="5559225" y="5641280"/>
                  </a:lnTo>
                  <a:lnTo>
                    <a:pt x="0" y="5641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377862" y="1704942"/>
              <a:ext cx="880989" cy="88098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A76D"/>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3027018" y="1704942"/>
              <a:ext cx="880989" cy="88098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E5CB"/>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0">
            <a:off x="740802" y="5666530"/>
            <a:ext cx="4528934" cy="5104331"/>
            <a:chOff x="0" y="0"/>
            <a:chExt cx="6038579" cy="6805775"/>
          </a:xfrm>
        </p:grpSpPr>
        <p:sp>
          <p:nvSpPr>
            <p:cNvPr name="Freeform 13" id="13"/>
            <p:cNvSpPr/>
            <p:nvPr/>
          </p:nvSpPr>
          <p:spPr>
            <a:xfrm flipH="false" flipV="false" rot="0">
              <a:off x="0" y="0"/>
              <a:ext cx="6038579" cy="6805775"/>
            </a:xfrm>
            <a:custGeom>
              <a:avLst/>
              <a:gdLst/>
              <a:ahLst/>
              <a:cxnLst/>
              <a:rect r="r" b="b" t="t" l="l"/>
              <a:pathLst>
                <a:path h="6805775" w="6038579">
                  <a:moveTo>
                    <a:pt x="0" y="0"/>
                  </a:moveTo>
                  <a:lnTo>
                    <a:pt x="6038579" y="0"/>
                  </a:lnTo>
                  <a:lnTo>
                    <a:pt x="6038579" y="6805775"/>
                  </a:lnTo>
                  <a:lnTo>
                    <a:pt x="0" y="68057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3755470" y="1805495"/>
              <a:ext cx="1187377" cy="118737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911961" y="1951985"/>
              <a:ext cx="1107328" cy="110732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0" id="20"/>
          <p:cNvGrpSpPr/>
          <p:nvPr/>
        </p:nvGrpSpPr>
        <p:grpSpPr>
          <a:xfrm rot="0">
            <a:off x="9144000" y="6718248"/>
            <a:ext cx="3577085" cy="4230960"/>
            <a:chOff x="0" y="0"/>
            <a:chExt cx="4769446" cy="5641280"/>
          </a:xfrm>
        </p:grpSpPr>
        <p:sp>
          <p:nvSpPr>
            <p:cNvPr name="Freeform 21" id="21"/>
            <p:cNvSpPr/>
            <p:nvPr/>
          </p:nvSpPr>
          <p:spPr>
            <a:xfrm flipH="false" flipV="false" rot="0">
              <a:off x="0" y="0"/>
              <a:ext cx="4769446" cy="5641280"/>
            </a:xfrm>
            <a:custGeom>
              <a:avLst/>
              <a:gdLst/>
              <a:ahLst/>
              <a:cxnLst/>
              <a:rect r="r" b="b" t="t" l="l"/>
              <a:pathLst>
                <a:path h="5641280" w="4769446">
                  <a:moveTo>
                    <a:pt x="0" y="0"/>
                  </a:moveTo>
                  <a:lnTo>
                    <a:pt x="4769446" y="0"/>
                  </a:lnTo>
                  <a:lnTo>
                    <a:pt x="4769446" y="5641280"/>
                  </a:lnTo>
                  <a:lnTo>
                    <a:pt x="0" y="56412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2" id="22"/>
            <p:cNvGrpSpPr/>
            <p:nvPr/>
          </p:nvGrpSpPr>
          <p:grpSpPr>
            <a:xfrm rot="0">
              <a:off x="1065387" y="1446932"/>
              <a:ext cx="1107328" cy="110732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ECC8"/>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2601565" y="1446932"/>
              <a:ext cx="1107328" cy="1107328"/>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ECC8"/>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8" id="28"/>
          <p:cNvGrpSpPr/>
          <p:nvPr/>
        </p:nvGrpSpPr>
        <p:grpSpPr>
          <a:xfrm rot="0">
            <a:off x="12247307" y="5844877"/>
            <a:ext cx="5526343" cy="5104331"/>
            <a:chOff x="0" y="0"/>
            <a:chExt cx="7368457" cy="6805775"/>
          </a:xfrm>
        </p:grpSpPr>
        <p:sp>
          <p:nvSpPr>
            <p:cNvPr name="Freeform 29" id="29"/>
            <p:cNvSpPr/>
            <p:nvPr/>
          </p:nvSpPr>
          <p:spPr>
            <a:xfrm flipH="false" flipV="false" rot="0">
              <a:off x="0" y="0"/>
              <a:ext cx="7368457" cy="6805775"/>
            </a:xfrm>
            <a:custGeom>
              <a:avLst/>
              <a:gdLst/>
              <a:ahLst/>
              <a:cxnLst/>
              <a:rect r="r" b="b" t="t" l="l"/>
              <a:pathLst>
                <a:path h="6805775" w="7368457">
                  <a:moveTo>
                    <a:pt x="0" y="0"/>
                  </a:moveTo>
                  <a:lnTo>
                    <a:pt x="7368457" y="0"/>
                  </a:lnTo>
                  <a:lnTo>
                    <a:pt x="7368457" y="6805775"/>
                  </a:lnTo>
                  <a:lnTo>
                    <a:pt x="0" y="68057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30" id="30"/>
            <p:cNvGrpSpPr/>
            <p:nvPr/>
          </p:nvGrpSpPr>
          <p:grpSpPr>
            <a:xfrm rot="0">
              <a:off x="1669791" y="1859029"/>
              <a:ext cx="1107328" cy="1107328"/>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3684229" y="2057763"/>
              <a:ext cx="1107328" cy="1107328"/>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sp>
        <p:nvSpPr>
          <p:cNvPr name="Freeform 36" id="36"/>
          <p:cNvSpPr/>
          <p:nvPr/>
        </p:nvSpPr>
        <p:spPr>
          <a:xfrm flipH="false" flipV="false" rot="-628286">
            <a:off x="17120893" y="2023918"/>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7" id="37"/>
          <p:cNvSpPr/>
          <p:nvPr/>
        </p:nvSpPr>
        <p:spPr>
          <a:xfrm flipH="false" flipV="false" rot="-6168358">
            <a:off x="-124014" y="-1028700"/>
            <a:ext cx="2334214" cy="4114800"/>
          </a:xfrm>
          <a:custGeom>
            <a:avLst/>
            <a:gdLst/>
            <a:ahLst/>
            <a:cxnLst/>
            <a:rect r="r" b="b" t="t" l="l"/>
            <a:pathLst>
              <a:path h="4114800" w="2334214">
                <a:moveTo>
                  <a:pt x="0" y="0"/>
                </a:moveTo>
                <a:lnTo>
                  <a:pt x="2334213" y="0"/>
                </a:lnTo>
                <a:lnTo>
                  <a:pt x="233421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8" id="38"/>
          <p:cNvSpPr/>
          <p:nvPr/>
        </p:nvSpPr>
        <p:spPr>
          <a:xfrm flipH="false" flipV="false" rot="-288891">
            <a:off x="14980134" y="1134686"/>
            <a:ext cx="2190843" cy="1047621"/>
          </a:xfrm>
          <a:custGeom>
            <a:avLst/>
            <a:gdLst/>
            <a:ahLst/>
            <a:cxnLst/>
            <a:rect r="r" b="b" t="t" l="l"/>
            <a:pathLst>
              <a:path h="1047621" w="2190843">
                <a:moveTo>
                  <a:pt x="0" y="0"/>
                </a:moveTo>
                <a:lnTo>
                  <a:pt x="2190842" y="0"/>
                </a:lnTo>
                <a:lnTo>
                  <a:pt x="2190842" y="1047621"/>
                </a:lnTo>
                <a:lnTo>
                  <a:pt x="0" y="104762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9" id="39"/>
          <p:cNvSpPr txBox="true"/>
          <p:nvPr/>
        </p:nvSpPr>
        <p:spPr>
          <a:xfrm rot="0">
            <a:off x="4680667" y="1503092"/>
            <a:ext cx="9064073" cy="3308425"/>
          </a:xfrm>
          <a:prstGeom prst="rect">
            <a:avLst/>
          </a:prstGeom>
        </p:spPr>
        <p:txBody>
          <a:bodyPr anchor="t" rtlCol="false" tIns="0" lIns="0" bIns="0" rIns="0">
            <a:spAutoFit/>
          </a:bodyPr>
          <a:lstStyle/>
          <a:p>
            <a:pPr algn="ctr">
              <a:lnSpc>
                <a:spcPts val="12685"/>
              </a:lnSpc>
            </a:pPr>
            <a:r>
              <a:rPr lang="en-US" sz="13213">
                <a:solidFill>
                  <a:srgbClr val="FFFFFF"/>
                </a:solidFill>
                <a:latin typeface="Lazydog"/>
                <a:ea typeface="Lazydog"/>
                <a:cs typeface="Lazydog"/>
                <a:sym typeface="Lazydog"/>
              </a:rPr>
              <a:t>Terima</a:t>
            </a:r>
          </a:p>
          <a:p>
            <a:pPr algn="ctr">
              <a:lnSpc>
                <a:spcPts val="12685"/>
              </a:lnSpc>
            </a:pPr>
            <a:r>
              <a:rPr lang="en-US" sz="13213">
                <a:solidFill>
                  <a:srgbClr val="FFFFFF"/>
                </a:solidFill>
                <a:latin typeface="Lazydog"/>
                <a:ea typeface="Lazydog"/>
                <a:cs typeface="Lazydog"/>
                <a:sym typeface="Lazydog"/>
              </a:rPr>
              <a:t>kasih</a:t>
            </a:r>
          </a:p>
        </p:txBody>
      </p:sp>
      <p:sp>
        <p:nvSpPr>
          <p:cNvPr name="TextBox 40" id="40"/>
          <p:cNvSpPr txBox="true"/>
          <p:nvPr/>
        </p:nvSpPr>
        <p:spPr>
          <a:xfrm rot="0">
            <a:off x="5704321" y="4678167"/>
            <a:ext cx="7016763" cy="797317"/>
          </a:xfrm>
          <a:prstGeom prst="rect">
            <a:avLst/>
          </a:prstGeom>
        </p:spPr>
        <p:txBody>
          <a:bodyPr anchor="t" rtlCol="false" tIns="0" lIns="0" bIns="0" rIns="0">
            <a:spAutoFit/>
          </a:bodyPr>
          <a:lstStyle/>
          <a:p>
            <a:pPr algn="ctr">
              <a:lnSpc>
                <a:spcPts val="6195"/>
              </a:lnSpc>
            </a:pPr>
            <a:r>
              <a:rPr lang="en-US" sz="4425">
                <a:solidFill>
                  <a:srgbClr val="000000"/>
                </a:solidFill>
                <a:latin typeface="Bryndan Write"/>
                <a:ea typeface="Bryndan Write"/>
                <a:cs typeface="Bryndan Write"/>
                <a:sym typeface="Bryndan Write"/>
              </a:rPr>
              <a:t>Semoga Bermanfaat</a:t>
            </a:r>
          </a:p>
        </p:txBody>
      </p:sp>
      <p:sp>
        <p:nvSpPr>
          <p:cNvPr name="Freeform 41" id="41"/>
          <p:cNvSpPr/>
          <p:nvPr/>
        </p:nvSpPr>
        <p:spPr>
          <a:xfrm flipH="false" flipV="false" rot="-8100000">
            <a:off x="764878" y="3474720"/>
            <a:ext cx="2190843" cy="1047621"/>
          </a:xfrm>
          <a:custGeom>
            <a:avLst/>
            <a:gdLst/>
            <a:ahLst/>
            <a:cxnLst/>
            <a:rect r="r" b="b" t="t" l="l"/>
            <a:pathLst>
              <a:path h="1047621" w="2190843">
                <a:moveTo>
                  <a:pt x="0" y="0"/>
                </a:moveTo>
                <a:lnTo>
                  <a:pt x="2190842" y="0"/>
                </a:lnTo>
                <a:lnTo>
                  <a:pt x="2190842" y="1047621"/>
                </a:lnTo>
                <a:lnTo>
                  <a:pt x="0" y="104762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BAE85"/>
        </a:solidFill>
      </p:bgPr>
    </p:bg>
    <p:spTree>
      <p:nvGrpSpPr>
        <p:cNvPr id="1" name=""/>
        <p:cNvGrpSpPr/>
        <p:nvPr/>
      </p:nvGrpSpPr>
      <p:grpSpPr>
        <a:xfrm>
          <a:off x="0" y="0"/>
          <a:ext cx="0" cy="0"/>
          <a:chOff x="0" y="0"/>
          <a:chExt cx="0" cy="0"/>
        </a:xfrm>
      </p:grpSpPr>
      <p:sp>
        <p:nvSpPr>
          <p:cNvPr name="Freeform 2" id="2"/>
          <p:cNvSpPr/>
          <p:nvPr/>
        </p:nvSpPr>
        <p:spPr>
          <a:xfrm flipH="false" flipV="false" rot="-2981670">
            <a:off x="16479941" y="5408027"/>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81670">
            <a:off x="-3783191" y="1043668"/>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04168" y="7018386"/>
            <a:ext cx="3286727" cy="3704303"/>
            <a:chOff x="0" y="0"/>
            <a:chExt cx="4382303" cy="4939071"/>
          </a:xfrm>
        </p:grpSpPr>
        <p:sp>
          <p:nvSpPr>
            <p:cNvPr name="Freeform 5" id="5"/>
            <p:cNvSpPr/>
            <p:nvPr/>
          </p:nvSpPr>
          <p:spPr>
            <a:xfrm flipH="false" flipV="false" rot="0">
              <a:off x="0" y="0"/>
              <a:ext cx="4382303" cy="4939071"/>
            </a:xfrm>
            <a:custGeom>
              <a:avLst/>
              <a:gdLst/>
              <a:ahLst/>
              <a:cxnLst/>
              <a:rect r="r" b="b" t="t" l="l"/>
              <a:pathLst>
                <a:path h="4939071" w="4382303">
                  <a:moveTo>
                    <a:pt x="0" y="0"/>
                  </a:moveTo>
                  <a:lnTo>
                    <a:pt x="4382303" y="0"/>
                  </a:lnTo>
                  <a:lnTo>
                    <a:pt x="4382303" y="4939071"/>
                  </a:lnTo>
                  <a:lnTo>
                    <a:pt x="0" y="4939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725411" y="1310280"/>
              <a:ext cx="861700" cy="8617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60"/>
                  </a:lnSpc>
                  <a:spcBef>
                    <a:spcPct val="0"/>
                  </a:spcBef>
                </a:pPr>
              </a:p>
            </p:txBody>
          </p:sp>
        </p:grpSp>
        <p:grpSp>
          <p:nvGrpSpPr>
            <p:cNvPr name="Group 9" id="9"/>
            <p:cNvGrpSpPr/>
            <p:nvPr/>
          </p:nvGrpSpPr>
          <p:grpSpPr>
            <a:xfrm rot="0">
              <a:off x="1387544" y="1416590"/>
              <a:ext cx="803608" cy="80360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60"/>
                  </a:lnSpc>
                  <a:spcBef>
                    <a:spcPct val="0"/>
                  </a:spcBef>
                </a:pPr>
              </a:p>
            </p:txBody>
          </p:sp>
        </p:grpSp>
      </p:grpSp>
      <p:grpSp>
        <p:nvGrpSpPr>
          <p:cNvPr name="Group 12" id="12"/>
          <p:cNvGrpSpPr/>
          <p:nvPr/>
        </p:nvGrpSpPr>
        <p:grpSpPr>
          <a:xfrm rot="0">
            <a:off x="15420054" y="-288279"/>
            <a:ext cx="4230944" cy="3907854"/>
            <a:chOff x="0" y="0"/>
            <a:chExt cx="5641259" cy="5210472"/>
          </a:xfrm>
        </p:grpSpPr>
        <p:sp>
          <p:nvSpPr>
            <p:cNvPr name="Freeform 13" id="13"/>
            <p:cNvSpPr/>
            <p:nvPr/>
          </p:nvSpPr>
          <p:spPr>
            <a:xfrm flipH="false" flipV="false" rot="0">
              <a:off x="0" y="0"/>
              <a:ext cx="5641259" cy="5210472"/>
            </a:xfrm>
            <a:custGeom>
              <a:avLst/>
              <a:gdLst/>
              <a:ahLst/>
              <a:cxnLst/>
              <a:rect r="r" b="b" t="t" l="l"/>
              <a:pathLst>
                <a:path h="5210472" w="5641259">
                  <a:moveTo>
                    <a:pt x="0" y="0"/>
                  </a:moveTo>
                  <a:lnTo>
                    <a:pt x="5641259" y="0"/>
                  </a:lnTo>
                  <a:lnTo>
                    <a:pt x="5641259" y="5210472"/>
                  </a:lnTo>
                  <a:lnTo>
                    <a:pt x="0" y="52104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1278385" y="1423265"/>
              <a:ext cx="847766" cy="84776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2820629" y="1575414"/>
              <a:ext cx="847766" cy="847766"/>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sp>
        <p:nvSpPr>
          <p:cNvPr name="Freeform 20" id="20"/>
          <p:cNvSpPr/>
          <p:nvPr/>
        </p:nvSpPr>
        <p:spPr>
          <a:xfrm flipH="false" flipV="false" rot="2700000">
            <a:off x="14566152" y="752695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6168358">
            <a:off x="-124014" y="-1028700"/>
            <a:ext cx="2334214" cy="4114800"/>
          </a:xfrm>
          <a:custGeom>
            <a:avLst/>
            <a:gdLst/>
            <a:ahLst/>
            <a:cxnLst/>
            <a:rect r="r" b="b" t="t" l="l"/>
            <a:pathLst>
              <a:path h="4114800" w="2334214">
                <a:moveTo>
                  <a:pt x="0" y="0"/>
                </a:moveTo>
                <a:lnTo>
                  <a:pt x="2334213" y="0"/>
                </a:lnTo>
                <a:lnTo>
                  <a:pt x="233421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288891">
            <a:off x="15773360" y="6166567"/>
            <a:ext cx="2190843" cy="1047621"/>
          </a:xfrm>
          <a:custGeom>
            <a:avLst/>
            <a:gdLst/>
            <a:ahLst/>
            <a:cxnLst/>
            <a:rect r="r" b="b" t="t" l="l"/>
            <a:pathLst>
              <a:path h="1047621" w="2190843">
                <a:moveTo>
                  <a:pt x="0" y="0"/>
                </a:moveTo>
                <a:lnTo>
                  <a:pt x="2190843" y="0"/>
                </a:lnTo>
                <a:lnTo>
                  <a:pt x="2190843" y="1047621"/>
                </a:lnTo>
                <a:lnTo>
                  <a:pt x="0" y="10476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false" flipV="false" rot="-8100000">
            <a:off x="764878" y="3474720"/>
            <a:ext cx="2190843" cy="1047621"/>
          </a:xfrm>
          <a:custGeom>
            <a:avLst/>
            <a:gdLst/>
            <a:ahLst/>
            <a:cxnLst/>
            <a:rect r="r" b="b" t="t" l="l"/>
            <a:pathLst>
              <a:path h="1047621" w="2190843">
                <a:moveTo>
                  <a:pt x="0" y="0"/>
                </a:moveTo>
                <a:lnTo>
                  <a:pt x="2190842" y="0"/>
                </a:lnTo>
                <a:lnTo>
                  <a:pt x="2190842" y="1047621"/>
                </a:lnTo>
                <a:lnTo>
                  <a:pt x="0" y="10476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4" id="24"/>
          <p:cNvGrpSpPr/>
          <p:nvPr/>
        </p:nvGrpSpPr>
        <p:grpSpPr>
          <a:xfrm rot="0">
            <a:off x="1328591" y="3460726"/>
            <a:ext cx="2796175" cy="3441446"/>
            <a:chOff x="0" y="0"/>
            <a:chExt cx="660400" cy="812800"/>
          </a:xfrm>
        </p:grpSpPr>
        <p:sp>
          <p:nvSpPr>
            <p:cNvPr name="Freeform 25" id="25"/>
            <p:cNvSpPr/>
            <p:nvPr/>
          </p:nvSpPr>
          <p:spPr>
            <a:xfrm flipH="false" flipV="false" rot="0">
              <a:off x="0" y="0"/>
              <a:ext cx="660400" cy="812800"/>
            </a:xfrm>
            <a:custGeom>
              <a:avLst/>
              <a:gdLst/>
              <a:ahLst/>
              <a:cxnLst/>
              <a:rect r="r" b="b" t="t" l="l"/>
              <a:pathLst>
                <a:path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blipFill>
              <a:blip r:embed="rId12"/>
              <a:stretch>
                <a:fillRect l="0" t="-4166" r="0" b="-4166"/>
              </a:stretch>
            </a:blipFill>
            <a:ln w="38100" cap="sq">
              <a:solidFill>
                <a:srgbClr val="000000"/>
              </a:solidFill>
              <a:prstDash val="solid"/>
              <a:miter/>
            </a:ln>
          </p:spPr>
        </p:sp>
      </p:grpSp>
      <p:grpSp>
        <p:nvGrpSpPr>
          <p:cNvPr name="Group 26" id="26"/>
          <p:cNvGrpSpPr/>
          <p:nvPr/>
        </p:nvGrpSpPr>
        <p:grpSpPr>
          <a:xfrm rot="0">
            <a:off x="4676218" y="3460726"/>
            <a:ext cx="2796175" cy="3441446"/>
            <a:chOff x="0" y="0"/>
            <a:chExt cx="660400" cy="812800"/>
          </a:xfrm>
        </p:grpSpPr>
        <p:sp>
          <p:nvSpPr>
            <p:cNvPr name="Freeform 27" id="27"/>
            <p:cNvSpPr/>
            <p:nvPr/>
          </p:nvSpPr>
          <p:spPr>
            <a:xfrm flipH="false" flipV="false" rot="0">
              <a:off x="0" y="0"/>
              <a:ext cx="660400" cy="812800"/>
            </a:xfrm>
            <a:custGeom>
              <a:avLst/>
              <a:gdLst/>
              <a:ahLst/>
              <a:cxnLst/>
              <a:rect r="r" b="b" t="t" l="l"/>
              <a:pathLst>
                <a:path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blipFill>
              <a:blip r:embed="rId13"/>
              <a:stretch>
                <a:fillRect l="0" t="-4166" r="0" b="-4166"/>
              </a:stretch>
            </a:blipFill>
            <a:ln w="38100" cap="sq">
              <a:solidFill>
                <a:srgbClr val="000000"/>
              </a:solidFill>
              <a:prstDash val="solid"/>
              <a:miter/>
            </a:ln>
          </p:spPr>
        </p:sp>
      </p:grpSp>
      <p:grpSp>
        <p:nvGrpSpPr>
          <p:cNvPr name="Group 28" id="28"/>
          <p:cNvGrpSpPr/>
          <p:nvPr/>
        </p:nvGrpSpPr>
        <p:grpSpPr>
          <a:xfrm rot="0">
            <a:off x="7954197" y="3460726"/>
            <a:ext cx="2796175" cy="3441446"/>
            <a:chOff x="0" y="0"/>
            <a:chExt cx="660400" cy="812800"/>
          </a:xfrm>
        </p:grpSpPr>
        <p:sp>
          <p:nvSpPr>
            <p:cNvPr name="Freeform 29" id="29"/>
            <p:cNvSpPr/>
            <p:nvPr/>
          </p:nvSpPr>
          <p:spPr>
            <a:xfrm flipH="false" flipV="false" rot="0">
              <a:off x="0" y="0"/>
              <a:ext cx="660400" cy="812800"/>
            </a:xfrm>
            <a:custGeom>
              <a:avLst/>
              <a:gdLst/>
              <a:ahLst/>
              <a:cxnLst/>
              <a:rect r="r" b="b" t="t" l="l"/>
              <a:pathLst>
                <a:path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blipFill>
              <a:blip r:embed="rId14"/>
              <a:stretch>
                <a:fillRect l="0" t="-4166" r="0" b="-4166"/>
              </a:stretch>
            </a:blipFill>
            <a:ln w="38100" cap="sq">
              <a:solidFill>
                <a:srgbClr val="000000"/>
              </a:solidFill>
              <a:prstDash val="solid"/>
              <a:miter/>
            </a:ln>
          </p:spPr>
        </p:sp>
      </p:grpSp>
      <p:grpSp>
        <p:nvGrpSpPr>
          <p:cNvPr name="Group 30" id="30"/>
          <p:cNvGrpSpPr/>
          <p:nvPr/>
        </p:nvGrpSpPr>
        <p:grpSpPr>
          <a:xfrm rot="0">
            <a:off x="11236147" y="3483158"/>
            <a:ext cx="2796175" cy="3441446"/>
            <a:chOff x="0" y="0"/>
            <a:chExt cx="660400" cy="812800"/>
          </a:xfrm>
        </p:grpSpPr>
        <p:sp>
          <p:nvSpPr>
            <p:cNvPr name="Freeform 31" id="31"/>
            <p:cNvSpPr/>
            <p:nvPr/>
          </p:nvSpPr>
          <p:spPr>
            <a:xfrm flipH="false" flipV="false" rot="0">
              <a:off x="0" y="0"/>
              <a:ext cx="660400" cy="812800"/>
            </a:xfrm>
            <a:custGeom>
              <a:avLst/>
              <a:gdLst/>
              <a:ahLst/>
              <a:cxnLst/>
              <a:rect r="r" b="b" t="t" l="l"/>
              <a:pathLst>
                <a:path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blipFill>
              <a:blip r:embed="rId15"/>
              <a:stretch>
                <a:fillRect l="0" t="-4166" r="0" b="-4166"/>
              </a:stretch>
            </a:blipFill>
            <a:ln w="38100" cap="sq">
              <a:solidFill>
                <a:srgbClr val="000000"/>
              </a:solidFill>
              <a:prstDash val="solid"/>
              <a:miter/>
            </a:ln>
          </p:spPr>
        </p:sp>
      </p:grpSp>
      <p:grpSp>
        <p:nvGrpSpPr>
          <p:cNvPr name="Group 32" id="32"/>
          <p:cNvGrpSpPr/>
          <p:nvPr/>
        </p:nvGrpSpPr>
        <p:grpSpPr>
          <a:xfrm rot="0">
            <a:off x="14518097" y="3422777"/>
            <a:ext cx="2796175" cy="3441446"/>
            <a:chOff x="0" y="0"/>
            <a:chExt cx="660400" cy="812800"/>
          </a:xfrm>
        </p:grpSpPr>
        <p:sp>
          <p:nvSpPr>
            <p:cNvPr name="Freeform 33" id="33"/>
            <p:cNvSpPr/>
            <p:nvPr/>
          </p:nvSpPr>
          <p:spPr>
            <a:xfrm flipH="false" flipV="false" rot="0">
              <a:off x="0" y="0"/>
              <a:ext cx="660400" cy="812800"/>
            </a:xfrm>
            <a:custGeom>
              <a:avLst/>
              <a:gdLst/>
              <a:ahLst/>
              <a:cxnLst/>
              <a:rect r="r" b="b" t="t" l="l"/>
              <a:pathLst>
                <a:path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blipFill>
              <a:blip r:embed="rId16"/>
              <a:stretch>
                <a:fillRect l="0" t="-4166" r="0" b="-4166"/>
              </a:stretch>
            </a:blipFill>
            <a:ln w="38100" cap="sq">
              <a:solidFill>
                <a:srgbClr val="000000"/>
              </a:solidFill>
              <a:prstDash val="solid"/>
              <a:miter/>
            </a:ln>
          </p:spPr>
        </p:sp>
      </p:grpSp>
      <p:grpSp>
        <p:nvGrpSpPr>
          <p:cNvPr name="Group 34" id="34"/>
          <p:cNvGrpSpPr/>
          <p:nvPr/>
        </p:nvGrpSpPr>
        <p:grpSpPr>
          <a:xfrm rot="0">
            <a:off x="1328591" y="7304285"/>
            <a:ext cx="2796175" cy="1415595"/>
            <a:chOff x="0" y="0"/>
            <a:chExt cx="736441" cy="372832"/>
          </a:xfrm>
        </p:grpSpPr>
        <p:sp>
          <p:nvSpPr>
            <p:cNvPr name="Freeform 35" id="35"/>
            <p:cNvSpPr/>
            <p:nvPr/>
          </p:nvSpPr>
          <p:spPr>
            <a:xfrm flipH="false" flipV="false" rot="0">
              <a:off x="0" y="0"/>
              <a:ext cx="736441" cy="372832"/>
            </a:xfrm>
            <a:custGeom>
              <a:avLst/>
              <a:gdLst/>
              <a:ahLst/>
              <a:cxnLst/>
              <a:rect r="r" b="b" t="t" l="l"/>
              <a:pathLst>
                <a:path h="372832" w="736441">
                  <a:moveTo>
                    <a:pt x="141206" y="0"/>
                  </a:moveTo>
                  <a:lnTo>
                    <a:pt x="595235" y="0"/>
                  </a:lnTo>
                  <a:cubicBezTo>
                    <a:pt x="673221" y="0"/>
                    <a:pt x="736441" y="63220"/>
                    <a:pt x="736441" y="141206"/>
                  </a:cubicBezTo>
                  <a:lnTo>
                    <a:pt x="736441" y="231625"/>
                  </a:lnTo>
                  <a:cubicBezTo>
                    <a:pt x="736441" y="309611"/>
                    <a:pt x="673221" y="372832"/>
                    <a:pt x="595235" y="372832"/>
                  </a:cubicBezTo>
                  <a:lnTo>
                    <a:pt x="141206" y="372832"/>
                  </a:lnTo>
                  <a:cubicBezTo>
                    <a:pt x="63220" y="372832"/>
                    <a:pt x="0" y="309611"/>
                    <a:pt x="0" y="231625"/>
                  </a:cubicBezTo>
                  <a:lnTo>
                    <a:pt x="0" y="141206"/>
                  </a:lnTo>
                  <a:cubicBezTo>
                    <a:pt x="0" y="63220"/>
                    <a:pt x="63220" y="0"/>
                    <a:pt x="141206" y="0"/>
                  </a:cubicBezTo>
                  <a:close/>
                </a:path>
              </a:pathLst>
            </a:custGeom>
            <a:solidFill>
              <a:srgbClr val="7B4925"/>
            </a:solidFill>
          </p:spPr>
        </p:sp>
        <p:sp>
          <p:nvSpPr>
            <p:cNvPr name="TextBox 36" id="36"/>
            <p:cNvSpPr txBox="true"/>
            <p:nvPr/>
          </p:nvSpPr>
          <p:spPr>
            <a:xfrm>
              <a:off x="0" y="-38100"/>
              <a:ext cx="736441" cy="410932"/>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0">
            <a:off x="11236147" y="7405440"/>
            <a:ext cx="2796175" cy="1415595"/>
            <a:chOff x="0" y="0"/>
            <a:chExt cx="736441" cy="372832"/>
          </a:xfrm>
        </p:grpSpPr>
        <p:sp>
          <p:nvSpPr>
            <p:cNvPr name="Freeform 38" id="38"/>
            <p:cNvSpPr/>
            <p:nvPr/>
          </p:nvSpPr>
          <p:spPr>
            <a:xfrm flipH="false" flipV="false" rot="0">
              <a:off x="0" y="0"/>
              <a:ext cx="736441" cy="372832"/>
            </a:xfrm>
            <a:custGeom>
              <a:avLst/>
              <a:gdLst/>
              <a:ahLst/>
              <a:cxnLst/>
              <a:rect r="r" b="b" t="t" l="l"/>
              <a:pathLst>
                <a:path h="372832" w="736441">
                  <a:moveTo>
                    <a:pt x="141206" y="0"/>
                  </a:moveTo>
                  <a:lnTo>
                    <a:pt x="595235" y="0"/>
                  </a:lnTo>
                  <a:cubicBezTo>
                    <a:pt x="673221" y="0"/>
                    <a:pt x="736441" y="63220"/>
                    <a:pt x="736441" y="141206"/>
                  </a:cubicBezTo>
                  <a:lnTo>
                    <a:pt x="736441" y="231625"/>
                  </a:lnTo>
                  <a:cubicBezTo>
                    <a:pt x="736441" y="309611"/>
                    <a:pt x="673221" y="372832"/>
                    <a:pt x="595235" y="372832"/>
                  </a:cubicBezTo>
                  <a:lnTo>
                    <a:pt x="141206" y="372832"/>
                  </a:lnTo>
                  <a:cubicBezTo>
                    <a:pt x="63220" y="372832"/>
                    <a:pt x="0" y="309611"/>
                    <a:pt x="0" y="231625"/>
                  </a:cubicBezTo>
                  <a:lnTo>
                    <a:pt x="0" y="141206"/>
                  </a:lnTo>
                  <a:cubicBezTo>
                    <a:pt x="0" y="63220"/>
                    <a:pt x="63220" y="0"/>
                    <a:pt x="141206" y="0"/>
                  </a:cubicBezTo>
                  <a:close/>
                </a:path>
              </a:pathLst>
            </a:custGeom>
            <a:solidFill>
              <a:srgbClr val="7B4925"/>
            </a:solidFill>
          </p:spPr>
        </p:sp>
        <p:sp>
          <p:nvSpPr>
            <p:cNvPr name="TextBox 39" id="39"/>
            <p:cNvSpPr txBox="true"/>
            <p:nvPr/>
          </p:nvSpPr>
          <p:spPr>
            <a:xfrm>
              <a:off x="0" y="-38100"/>
              <a:ext cx="736441" cy="410932"/>
            </a:xfrm>
            <a:prstGeom prst="rect">
              <a:avLst/>
            </a:prstGeom>
          </p:spPr>
          <p:txBody>
            <a:bodyPr anchor="ctr" rtlCol="false" tIns="50800" lIns="50800" bIns="50800" rIns="50800"/>
            <a:lstStyle/>
            <a:p>
              <a:pPr algn="ctr">
                <a:lnSpc>
                  <a:spcPts val="2659"/>
                </a:lnSpc>
              </a:pPr>
            </a:p>
          </p:txBody>
        </p:sp>
      </p:grpSp>
      <p:grpSp>
        <p:nvGrpSpPr>
          <p:cNvPr name="Group 40" id="40"/>
          <p:cNvGrpSpPr/>
          <p:nvPr/>
        </p:nvGrpSpPr>
        <p:grpSpPr>
          <a:xfrm rot="0">
            <a:off x="4676218" y="7351031"/>
            <a:ext cx="2796175" cy="1415595"/>
            <a:chOff x="0" y="0"/>
            <a:chExt cx="736441" cy="372832"/>
          </a:xfrm>
        </p:grpSpPr>
        <p:sp>
          <p:nvSpPr>
            <p:cNvPr name="Freeform 41" id="41"/>
            <p:cNvSpPr/>
            <p:nvPr/>
          </p:nvSpPr>
          <p:spPr>
            <a:xfrm flipH="false" flipV="false" rot="0">
              <a:off x="0" y="0"/>
              <a:ext cx="736441" cy="372832"/>
            </a:xfrm>
            <a:custGeom>
              <a:avLst/>
              <a:gdLst/>
              <a:ahLst/>
              <a:cxnLst/>
              <a:rect r="r" b="b" t="t" l="l"/>
              <a:pathLst>
                <a:path h="372832" w="736441">
                  <a:moveTo>
                    <a:pt x="141206" y="0"/>
                  </a:moveTo>
                  <a:lnTo>
                    <a:pt x="595235" y="0"/>
                  </a:lnTo>
                  <a:cubicBezTo>
                    <a:pt x="673221" y="0"/>
                    <a:pt x="736441" y="63220"/>
                    <a:pt x="736441" y="141206"/>
                  </a:cubicBezTo>
                  <a:lnTo>
                    <a:pt x="736441" y="231625"/>
                  </a:lnTo>
                  <a:cubicBezTo>
                    <a:pt x="736441" y="309611"/>
                    <a:pt x="673221" y="372832"/>
                    <a:pt x="595235" y="372832"/>
                  </a:cubicBezTo>
                  <a:lnTo>
                    <a:pt x="141206" y="372832"/>
                  </a:lnTo>
                  <a:cubicBezTo>
                    <a:pt x="63220" y="372832"/>
                    <a:pt x="0" y="309611"/>
                    <a:pt x="0" y="231625"/>
                  </a:cubicBezTo>
                  <a:lnTo>
                    <a:pt x="0" y="141206"/>
                  </a:lnTo>
                  <a:cubicBezTo>
                    <a:pt x="0" y="63220"/>
                    <a:pt x="63220" y="0"/>
                    <a:pt x="141206" y="0"/>
                  </a:cubicBezTo>
                  <a:close/>
                </a:path>
              </a:pathLst>
            </a:custGeom>
            <a:solidFill>
              <a:srgbClr val="7B4925"/>
            </a:solidFill>
          </p:spPr>
        </p:sp>
        <p:sp>
          <p:nvSpPr>
            <p:cNvPr name="TextBox 42" id="42"/>
            <p:cNvSpPr txBox="true"/>
            <p:nvPr/>
          </p:nvSpPr>
          <p:spPr>
            <a:xfrm>
              <a:off x="0" y="-38100"/>
              <a:ext cx="736441" cy="410932"/>
            </a:xfrm>
            <a:prstGeom prst="rect">
              <a:avLst/>
            </a:prstGeom>
          </p:spPr>
          <p:txBody>
            <a:bodyPr anchor="ctr" rtlCol="false" tIns="50800" lIns="50800" bIns="50800" rIns="50800"/>
            <a:lstStyle/>
            <a:p>
              <a:pPr algn="ctr">
                <a:lnSpc>
                  <a:spcPts val="2659"/>
                </a:lnSpc>
              </a:pPr>
            </a:p>
          </p:txBody>
        </p:sp>
      </p:grpSp>
      <p:grpSp>
        <p:nvGrpSpPr>
          <p:cNvPr name="Group 43" id="43"/>
          <p:cNvGrpSpPr/>
          <p:nvPr/>
        </p:nvGrpSpPr>
        <p:grpSpPr>
          <a:xfrm rot="0">
            <a:off x="14518097" y="7351031"/>
            <a:ext cx="2796175" cy="1415595"/>
            <a:chOff x="0" y="0"/>
            <a:chExt cx="736441" cy="372832"/>
          </a:xfrm>
        </p:grpSpPr>
        <p:sp>
          <p:nvSpPr>
            <p:cNvPr name="Freeform 44" id="44"/>
            <p:cNvSpPr/>
            <p:nvPr/>
          </p:nvSpPr>
          <p:spPr>
            <a:xfrm flipH="false" flipV="false" rot="0">
              <a:off x="0" y="0"/>
              <a:ext cx="736441" cy="372832"/>
            </a:xfrm>
            <a:custGeom>
              <a:avLst/>
              <a:gdLst/>
              <a:ahLst/>
              <a:cxnLst/>
              <a:rect r="r" b="b" t="t" l="l"/>
              <a:pathLst>
                <a:path h="372832" w="736441">
                  <a:moveTo>
                    <a:pt x="141206" y="0"/>
                  </a:moveTo>
                  <a:lnTo>
                    <a:pt x="595235" y="0"/>
                  </a:lnTo>
                  <a:cubicBezTo>
                    <a:pt x="673221" y="0"/>
                    <a:pt x="736441" y="63220"/>
                    <a:pt x="736441" y="141206"/>
                  </a:cubicBezTo>
                  <a:lnTo>
                    <a:pt x="736441" y="231625"/>
                  </a:lnTo>
                  <a:cubicBezTo>
                    <a:pt x="736441" y="309611"/>
                    <a:pt x="673221" y="372832"/>
                    <a:pt x="595235" y="372832"/>
                  </a:cubicBezTo>
                  <a:lnTo>
                    <a:pt x="141206" y="372832"/>
                  </a:lnTo>
                  <a:cubicBezTo>
                    <a:pt x="63220" y="372832"/>
                    <a:pt x="0" y="309611"/>
                    <a:pt x="0" y="231625"/>
                  </a:cubicBezTo>
                  <a:lnTo>
                    <a:pt x="0" y="141206"/>
                  </a:lnTo>
                  <a:cubicBezTo>
                    <a:pt x="0" y="63220"/>
                    <a:pt x="63220" y="0"/>
                    <a:pt x="141206" y="0"/>
                  </a:cubicBezTo>
                  <a:close/>
                </a:path>
              </a:pathLst>
            </a:custGeom>
            <a:solidFill>
              <a:srgbClr val="7B4925"/>
            </a:solidFill>
          </p:spPr>
        </p:sp>
        <p:sp>
          <p:nvSpPr>
            <p:cNvPr name="TextBox 45" id="45"/>
            <p:cNvSpPr txBox="true"/>
            <p:nvPr/>
          </p:nvSpPr>
          <p:spPr>
            <a:xfrm>
              <a:off x="0" y="-38100"/>
              <a:ext cx="736441" cy="410932"/>
            </a:xfrm>
            <a:prstGeom prst="rect">
              <a:avLst/>
            </a:prstGeom>
          </p:spPr>
          <p:txBody>
            <a:bodyPr anchor="ctr" rtlCol="false" tIns="50800" lIns="50800" bIns="50800" rIns="50800"/>
            <a:lstStyle/>
            <a:p>
              <a:pPr algn="ctr">
                <a:lnSpc>
                  <a:spcPts val="2659"/>
                </a:lnSpc>
              </a:pPr>
            </a:p>
          </p:txBody>
        </p:sp>
      </p:grpSp>
      <p:grpSp>
        <p:nvGrpSpPr>
          <p:cNvPr name="Group 46" id="46"/>
          <p:cNvGrpSpPr/>
          <p:nvPr/>
        </p:nvGrpSpPr>
        <p:grpSpPr>
          <a:xfrm rot="0">
            <a:off x="7954197" y="7351031"/>
            <a:ext cx="2796175" cy="1415595"/>
            <a:chOff x="0" y="0"/>
            <a:chExt cx="736441" cy="372832"/>
          </a:xfrm>
        </p:grpSpPr>
        <p:sp>
          <p:nvSpPr>
            <p:cNvPr name="Freeform 47" id="47"/>
            <p:cNvSpPr/>
            <p:nvPr/>
          </p:nvSpPr>
          <p:spPr>
            <a:xfrm flipH="false" flipV="false" rot="0">
              <a:off x="0" y="0"/>
              <a:ext cx="736441" cy="372832"/>
            </a:xfrm>
            <a:custGeom>
              <a:avLst/>
              <a:gdLst/>
              <a:ahLst/>
              <a:cxnLst/>
              <a:rect r="r" b="b" t="t" l="l"/>
              <a:pathLst>
                <a:path h="372832" w="736441">
                  <a:moveTo>
                    <a:pt x="141206" y="0"/>
                  </a:moveTo>
                  <a:lnTo>
                    <a:pt x="595235" y="0"/>
                  </a:lnTo>
                  <a:cubicBezTo>
                    <a:pt x="673221" y="0"/>
                    <a:pt x="736441" y="63220"/>
                    <a:pt x="736441" y="141206"/>
                  </a:cubicBezTo>
                  <a:lnTo>
                    <a:pt x="736441" y="231625"/>
                  </a:lnTo>
                  <a:cubicBezTo>
                    <a:pt x="736441" y="309611"/>
                    <a:pt x="673221" y="372832"/>
                    <a:pt x="595235" y="372832"/>
                  </a:cubicBezTo>
                  <a:lnTo>
                    <a:pt x="141206" y="372832"/>
                  </a:lnTo>
                  <a:cubicBezTo>
                    <a:pt x="63220" y="372832"/>
                    <a:pt x="0" y="309611"/>
                    <a:pt x="0" y="231625"/>
                  </a:cubicBezTo>
                  <a:lnTo>
                    <a:pt x="0" y="141206"/>
                  </a:lnTo>
                  <a:cubicBezTo>
                    <a:pt x="0" y="63220"/>
                    <a:pt x="63220" y="0"/>
                    <a:pt x="141206" y="0"/>
                  </a:cubicBezTo>
                  <a:close/>
                </a:path>
              </a:pathLst>
            </a:custGeom>
            <a:solidFill>
              <a:srgbClr val="7B4925"/>
            </a:solidFill>
          </p:spPr>
        </p:sp>
        <p:sp>
          <p:nvSpPr>
            <p:cNvPr name="TextBox 48" id="48"/>
            <p:cNvSpPr txBox="true"/>
            <p:nvPr/>
          </p:nvSpPr>
          <p:spPr>
            <a:xfrm>
              <a:off x="0" y="-38100"/>
              <a:ext cx="736441" cy="410932"/>
            </a:xfrm>
            <a:prstGeom prst="rect">
              <a:avLst/>
            </a:prstGeom>
          </p:spPr>
          <p:txBody>
            <a:bodyPr anchor="ctr" rtlCol="false" tIns="50800" lIns="50800" bIns="50800" rIns="50800"/>
            <a:lstStyle/>
            <a:p>
              <a:pPr algn="ctr">
                <a:lnSpc>
                  <a:spcPts val="2659"/>
                </a:lnSpc>
              </a:pPr>
            </a:p>
          </p:txBody>
        </p:sp>
      </p:grpSp>
      <p:sp>
        <p:nvSpPr>
          <p:cNvPr name="TextBox 49" id="49"/>
          <p:cNvSpPr txBox="true"/>
          <p:nvPr/>
        </p:nvSpPr>
        <p:spPr>
          <a:xfrm rot="0">
            <a:off x="3485373" y="1685851"/>
            <a:ext cx="11454659" cy="1029497"/>
          </a:xfrm>
          <a:prstGeom prst="rect">
            <a:avLst/>
          </a:prstGeom>
        </p:spPr>
        <p:txBody>
          <a:bodyPr anchor="t" rtlCol="false" tIns="0" lIns="0" bIns="0" rIns="0">
            <a:spAutoFit/>
          </a:bodyPr>
          <a:lstStyle/>
          <a:p>
            <a:pPr algn="ctr">
              <a:lnSpc>
                <a:spcPts val="7544"/>
              </a:lnSpc>
            </a:pPr>
            <a:r>
              <a:rPr lang="en-US" sz="7858">
                <a:solidFill>
                  <a:srgbClr val="FFFFFF"/>
                </a:solidFill>
                <a:latin typeface="Lazydog"/>
                <a:ea typeface="Lazydog"/>
                <a:cs typeface="Lazydog"/>
                <a:sym typeface="Lazydog"/>
              </a:rPr>
              <a:t>Anggota kelompok</a:t>
            </a:r>
          </a:p>
        </p:txBody>
      </p:sp>
      <p:sp>
        <p:nvSpPr>
          <p:cNvPr name="TextBox 50" id="50"/>
          <p:cNvSpPr txBox="true"/>
          <p:nvPr/>
        </p:nvSpPr>
        <p:spPr>
          <a:xfrm rot="0">
            <a:off x="11187650" y="7417871"/>
            <a:ext cx="2893169" cy="1289567"/>
          </a:xfrm>
          <a:prstGeom prst="rect">
            <a:avLst/>
          </a:prstGeom>
        </p:spPr>
        <p:txBody>
          <a:bodyPr anchor="t" rtlCol="false" tIns="0" lIns="0" bIns="0" rIns="0">
            <a:spAutoFit/>
          </a:bodyPr>
          <a:lstStyle/>
          <a:p>
            <a:pPr algn="ctr">
              <a:lnSpc>
                <a:spcPts val="3724"/>
              </a:lnSpc>
            </a:pPr>
            <a:r>
              <a:rPr lang="en-US" sz="2660">
                <a:solidFill>
                  <a:srgbClr val="FFFFFF"/>
                </a:solidFill>
                <a:latin typeface="Bryndan Write"/>
                <a:ea typeface="Bryndan Write"/>
                <a:cs typeface="Bryndan Write"/>
                <a:sym typeface="Bryndan Write"/>
              </a:rPr>
              <a:t>Adhi Pramana</a:t>
            </a:r>
          </a:p>
          <a:p>
            <a:pPr algn="ctr">
              <a:lnSpc>
                <a:spcPts val="3218"/>
              </a:lnSpc>
            </a:pPr>
            <a:r>
              <a:rPr lang="en-US" sz="2298">
                <a:solidFill>
                  <a:srgbClr val="FFFFFF"/>
                </a:solidFill>
                <a:latin typeface="Bryndan Write"/>
                <a:ea typeface="Bryndan Write"/>
                <a:cs typeface="Bryndan Write"/>
                <a:sym typeface="Bryndan Write"/>
              </a:rPr>
              <a:t>2123500025</a:t>
            </a:r>
          </a:p>
          <a:p>
            <a:pPr algn="ctr">
              <a:lnSpc>
                <a:spcPts val="3218"/>
              </a:lnSpc>
            </a:pPr>
            <a:r>
              <a:rPr lang="en-US" sz="2298">
                <a:solidFill>
                  <a:srgbClr val="FFFFFF"/>
                </a:solidFill>
                <a:latin typeface="Bryndan Write"/>
                <a:ea typeface="Bryndan Write"/>
                <a:cs typeface="Bryndan Write"/>
                <a:sym typeface="Bryndan Write"/>
              </a:rPr>
              <a:t>Programer</a:t>
            </a:r>
          </a:p>
        </p:txBody>
      </p:sp>
      <p:sp>
        <p:nvSpPr>
          <p:cNvPr name="TextBox 51" id="51"/>
          <p:cNvSpPr txBox="true"/>
          <p:nvPr/>
        </p:nvSpPr>
        <p:spPr>
          <a:xfrm rot="0">
            <a:off x="4757242" y="7422674"/>
            <a:ext cx="2634126" cy="1289486"/>
          </a:xfrm>
          <a:prstGeom prst="rect">
            <a:avLst/>
          </a:prstGeom>
        </p:spPr>
        <p:txBody>
          <a:bodyPr anchor="t" rtlCol="false" tIns="0" lIns="0" bIns="0" rIns="0">
            <a:spAutoFit/>
          </a:bodyPr>
          <a:lstStyle/>
          <a:p>
            <a:pPr algn="ctr">
              <a:lnSpc>
                <a:spcPts val="3391"/>
              </a:lnSpc>
            </a:pPr>
            <a:r>
              <a:rPr lang="en-US" sz="2422">
                <a:solidFill>
                  <a:srgbClr val="FFFFFF"/>
                </a:solidFill>
                <a:latin typeface="Bryndan Write"/>
                <a:ea typeface="Bryndan Write"/>
                <a:cs typeface="Bryndan Write"/>
                <a:sym typeface="Bryndan Write"/>
              </a:rPr>
              <a:t>Muhammad Ghibran</a:t>
            </a:r>
          </a:p>
          <a:p>
            <a:pPr algn="ctr">
              <a:lnSpc>
                <a:spcPts val="3391"/>
              </a:lnSpc>
            </a:pPr>
            <a:r>
              <a:rPr lang="en-US" sz="2422">
                <a:solidFill>
                  <a:srgbClr val="FFFFFF"/>
                </a:solidFill>
                <a:latin typeface="Bryndan Write"/>
                <a:ea typeface="Bryndan Write"/>
                <a:cs typeface="Bryndan Write"/>
                <a:sym typeface="Bryndan Write"/>
              </a:rPr>
              <a:t>2123500005</a:t>
            </a:r>
          </a:p>
          <a:p>
            <a:pPr algn="ctr">
              <a:lnSpc>
                <a:spcPts val="3391"/>
              </a:lnSpc>
            </a:pPr>
            <a:r>
              <a:rPr lang="en-US" sz="2422">
                <a:solidFill>
                  <a:srgbClr val="FFFFFF"/>
                </a:solidFill>
                <a:latin typeface="Bryndan Write"/>
                <a:ea typeface="Bryndan Write"/>
                <a:cs typeface="Bryndan Write"/>
                <a:sym typeface="Bryndan Write"/>
              </a:rPr>
              <a:t>Hardware</a:t>
            </a:r>
          </a:p>
        </p:txBody>
      </p:sp>
      <p:sp>
        <p:nvSpPr>
          <p:cNvPr name="TextBox 52" id="52"/>
          <p:cNvSpPr txBox="true"/>
          <p:nvPr/>
        </p:nvSpPr>
        <p:spPr>
          <a:xfrm rot="0">
            <a:off x="14667570" y="7397667"/>
            <a:ext cx="2634126" cy="1289486"/>
          </a:xfrm>
          <a:prstGeom prst="rect">
            <a:avLst/>
          </a:prstGeom>
        </p:spPr>
        <p:txBody>
          <a:bodyPr anchor="t" rtlCol="false" tIns="0" lIns="0" bIns="0" rIns="0">
            <a:spAutoFit/>
          </a:bodyPr>
          <a:lstStyle/>
          <a:p>
            <a:pPr algn="ctr">
              <a:lnSpc>
                <a:spcPts val="3391"/>
              </a:lnSpc>
            </a:pPr>
            <a:r>
              <a:rPr lang="en-US" sz="2422">
                <a:solidFill>
                  <a:srgbClr val="FFFFFF"/>
                </a:solidFill>
                <a:latin typeface="Bryndan Write"/>
                <a:ea typeface="Bryndan Write"/>
                <a:cs typeface="Bryndan Write"/>
                <a:sym typeface="Bryndan Write"/>
              </a:rPr>
              <a:t>Galang Habibbullah</a:t>
            </a:r>
          </a:p>
          <a:p>
            <a:pPr algn="ctr">
              <a:lnSpc>
                <a:spcPts val="3391"/>
              </a:lnSpc>
            </a:pPr>
            <a:r>
              <a:rPr lang="en-US" sz="2422">
                <a:solidFill>
                  <a:srgbClr val="FFFFFF"/>
                </a:solidFill>
                <a:latin typeface="Bryndan Write"/>
                <a:ea typeface="Bryndan Write"/>
                <a:cs typeface="Bryndan Write"/>
                <a:sym typeface="Bryndan Write"/>
              </a:rPr>
              <a:t>2123500030</a:t>
            </a:r>
          </a:p>
          <a:p>
            <a:pPr algn="ctr">
              <a:lnSpc>
                <a:spcPts val="3391"/>
              </a:lnSpc>
            </a:pPr>
            <a:r>
              <a:rPr lang="en-US" sz="2422">
                <a:solidFill>
                  <a:srgbClr val="FFFFFF"/>
                </a:solidFill>
                <a:latin typeface="Bryndan Write"/>
                <a:ea typeface="Bryndan Write"/>
                <a:cs typeface="Bryndan Write"/>
                <a:sym typeface="Bryndan Write"/>
              </a:rPr>
              <a:t>Project Manager</a:t>
            </a:r>
          </a:p>
        </p:txBody>
      </p:sp>
      <p:sp>
        <p:nvSpPr>
          <p:cNvPr name="TextBox 53" id="53"/>
          <p:cNvSpPr txBox="true"/>
          <p:nvPr/>
        </p:nvSpPr>
        <p:spPr>
          <a:xfrm rot="0">
            <a:off x="8037207" y="7375986"/>
            <a:ext cx="2634126" cy="1289486"/>
          </a:xfrm>
          <a:prstGeom prst="rect">
            <a:avLst/>
          </a:prstGeom>
        </p:spPr>
        <p:txBody>
          <a:bodyPr anchor="t" rtlCol="false" tIns="0" lIns="0" bIns="0" rIns="0">
            <a:spAutoFit/>
          </a:bodyPr>
          <a:lstStyle/>
          <a:p>
            <a:pPr algn="ctr">
              <a:lnSpc>
                <a:spcPts val="3391"/>
              </a:lnSpc>
            </a:pPr>
            <a:r>
              <a:rPr lang="en-US" sz="2422">
                <a:solidFill>
                  <a:srgbClr val="FFFFFF"/>
                </a:solidFill>
                <a:latin typeface="Bryndan Write"/>
                <a:ea typeface="Bryndan Write"/>
                <a:cs typeface="Bryndan Write"/>
                <a:sym typeface="Bryndan Write"/>
              </a:rPr>
              <a:t>Adhitya R.N.F</a:t>
            </a:r>
          </a:p>
          <a:p>
            <a:pPr algn="ctr">
              <a:lnSpc>
                <a:spcPts val="3391"/>
              </a:lnSpc>
            </a:pPr>
            <a:r>
              <a:rPr lang="en-US" sz="2422">
                <a:solidFill>
                  <a:srgbClr val="FFFFFF"/>
                </a:solidFill>
                <a:latin typeface="Bryndan Write"/>
                <a:ea typeface="Bryndan Write"/>
                <a:cs typeface="Bryndan Write"/>
                <a:sym typeface="Bryndan Write"/>
              </a:rPr>
              <a:t>2123500020</a:t>
            </a:r>
          </a:p>
          <a:p>
            <a:pPr algn="ctr">
              <a:lnSpc>
                <a:spcPts val="3391"/>
              </a:lnSpc>
            </a:pPr>
            <a:r>
              <a:rPr lang="en-US" sz="2422">
                <a:solidFill>
                  <a:srgbClr val="FFFFFF"/>
                </a:solidFill>
                <a:latin typeface="Bryndan Write"/>
                <a:ea typeface="Bryndan Write"/>
                <a:cs typeface="Bryndan Write"/>
                <a:sym typeface="Bryndan Write"/>
              </a:rPr>
              <a:t>UI/UX Design</a:t>
            </a:r>
          </a:p>
        </p:txBody>
      </p:sp>
      <p:sp>
        <p:nvSpPr>
          <p:cNvPr name="TextBox 54" id="54"/>
          <p:cNvSpPr txBox="true"/>
          <p:nvPr/>
        </p:nvSpPr>
        <p:spPr>
          <a:xfrm rot="0">
            <a:off x="1337292" y="7375986"/>
            <a:ext cx="2634126" cy="1289486"/>
          </a:xfrm>
          <a:prstGeom prst="rect">
            <a:avLst/>
          </a:prstGeom>
        </p:spPr>
        <p:txBody>
          <a:bodyPr anchor="t" rtlCol="false" tIns="0" lIns="0" bIns="0" rIns="0">
            <a:spAutoFit/>
          </a:bodyPr>
          <a:lstStyle/>
          <a:p>
            <a:pPr algn="ctr">
              <a:lnSpc>
                <a:spcPts val="3391"/>
              </a:lnSpc>
            </a:pPr>
            <a:r>
              <a:rPr lang="en-US" sz="2422">
                <a:solidFill>
                  <a:srgbClr val="FFFFFF"/>
                </a:solidFill>
                <a:latin typeface="Bryndan Write"/>
                <a:ea typeface="Bryndan Write"/>
                <a:cs typeface="Bryndan Write"/>
                <a:sym typeface="Bryndan Write"/>
              </a:rPr>
              <a:t>Rachmat Dhani G</a:t>
            </a:r>
          </a:p>
          <a:p>
            <a:pPr algn="ctr">
              <a:lnSpc>
                <a:spcPts val="3391"/>
              </a:lnSpc>
            </a:pPr>
            <a:r>
              <a:rPr lang="en-US" sz="2422">
                <a:solidFill>
                  <a:srgbClr val="FFFFFF"/>
                </a:solidFill>
                <a:latin typeface="Bryndan Write"/>
                <a:ea typeface="Bryndan Write"/>
                <a:cs typeface="Bryndan Write"/>
                <a:sym typeface="Bryndan Write"/>
              </a:rPr>
              <a:t>2123500004</a:t>
            </a:r>
          </a:p>
          <a:p>
            <a:pPr algn="ctr">
              <a:lnSpc>
                <a:spcPts val="3391"/>
              </a:lnSpc>
            </a:pPr>
            <a:r>
              <a:rPr lang="en-US" sz="2422">
                <a:solidFill>
                  <a:srgbClr val="FFFFFF"/>
                </a:solidFill>
                <a:latin typeface="Bryndan Write"/>
                <a:ea typeface="Bryndan Write"/>
                <a:cs typeface="Bryndan Write"/>
                <a:sym typeface="Bryndan Write"/>
              </a:rPr>
              <a:t>3D Design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BAE85"/>
        </a:solidFill>
      </p:bgPr>
    </p:bg>
    <p:spTree>
      <p:nvGrpSpPr>
        <p:cNvPr id="1" name=""/>
        <p:cNvGrpSpPr/>
        <p:nvPr/>
      </p:nvGrpSpPr>
      <p:grpSpPr>
        <a:xfrm>
          <a:off x="0" y="0"/>
          <a:ext cx="0" cy="0"/>
          <a:chOff x="0" y="0"/>
          <a:chExt cx="0" cy="0"/>
        </a:xfrm>
      </p:grpSpPr>
      <p:sp>
        <p:nvSpPr>
          <p:cNvPr name="Freeform 2" id="2"/>
          <p:cNvSpPr/>
          <p:nvPr/>
        </p:nvSpPr>
        <p:spPr>
          <a:xfrm flipH="false" flipV="false" rot="-2981670">
            <a:off x="16556161" y="1043668"/>
            <a:ext cx="5122739" cy="5151812"/>
          </a:xfrm>
          <a:custGeom>
            <a:avLst/>
            <a:gdLst/>
            <a:ahLst/>
            <a:cxnLst/>
            <a:rect r="r" b="b" t="t" l="l"/>
            <a:pathLst>
              <a:path h="5151812" w="5122739">
                <a:moveTo>
                  <a:pt x="0" y="0"/>
                </a:moveTo>
                <a:lnTo>
                  <a:pt x="5122738" y="0"/>
                </a:lnTo>
                <a:lnTo>
                  <a:pt x="5122738"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81670">
            <a:off x="-3783191" y="1043668"/>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5475307"/>
            <a:ext cx="4126664" cy="4881000"/>
            <a:chOff x="0" y="0"/>
            <a:chExt cx="5502219" cy="6508001"/>
          </a:xfrm>
        </p:grpSpPr>
        <p:sp>
          <p:nvSpPr>
            <p:cNvPr name="Freeform 5" id="5"/>
            <p:cNvSpPr/>
            <p:nvPr/>
          </p:nvSpPr>
          <p:spPr>
            <a:xfrm flipH="false" flipV="false" rot="0">
              <a:off x="0" y="0"/>
              <a:ext cx="5502219" cy="6508001"/>
            </a:xfrm>
            <a:custGeom>
              <a:avLst/>
              <a:gdLst/>
              <a:ahLst/>
              <a:cxnLst/>
              <a:rect r="r" b="b" t="t" l="l"/>
              <a:pathLst>
                <a:path h="6508001" w="5502219">
                  <a:moveTo>
                    <a:pt x="0" y="0"/>
                  </a:moveTo>
                  <a:lnTo>
                    <a:pt x="5502219" y="0"/>
                  </a:lnTo>
                  <a:lnTo>
                    <a:pt x="5502219" y="6508001"/>
                  </a:lnTo>
                  <a:lnTo>
                    <a:pt x="0" y="6508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229072" y="1669237"/>
              <a:ext cx="1277457" cy="127745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ECC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3001266" y="1669237"/>
              <a:ext cx="1277457" cy="127745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EC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sp>
        <p:nvSpPr>
          <p:cNvPr name="Freeform 12" id="12"/>
          <p:cNvSpPr/>
          <p:nvPr/>
        </p:nvSpPr>
        <p:spPr>
          <a:xfrm flipH="false" flipV="false" rot="-3715708">
            <a:off x="15125769" y="-1634428"/>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6168358">
            <a:off x="-124014" y="-1028700"/>
            <a:ext cx="2334214" cy="4114800"/>
          </a:xfrm>
          <a:custGeom>
            <a:avLst/>
            <a:gdLst/>
            <a:ahLst/>
            <a:cxnLst/>
            <a:rect r="r" b="b" t="t" l="l"/>
            <a:pathLst>
              <a:path h="4114800" w="2334214">
                <a:moveTo>
                  <a:pt x="0" y="0"/>
                </a:moveTo>
                <a:lnTo>
                  <a:pt x="2334213" y="0"/>
                </a:lnTo>
                <a:lnTo>
                  <a:pt x="233421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288891">
            <a:off x="11616507" y="8734489"/>
            <a:ext cx="2190843" cy="1047621"/>
          </a:xfrm>
          <a:custGeom>
            <a:avLst/>
            <a:gdLst/>
            <a:ahLst/>
            <a:cxnLst/>
            <a:rect r="r" b="b" t="t" l="l"/>
            <a:pathLst>
              <a:path h="1047621" w="2190843">
                <a:moveTo>
                  <a:pt x="0" y="0"/>
                </a:moveTo>
                <a:lnTo>
                  <a:pt x="2190842" y="0"/>
                </a:lnTo>
                <a:lnTo>
                  <a:pt x="2190842" y="1047622"/>
                </a:lnTo>
                <a:lnTo>
                  <a:pt x="0" y="10476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8100000">
            <a:off x="3851433" y="9156844"/>
            <a:ext cx="2190843" cy="1047621"/>
          </a:xfrm>
          <a:custGeom>
            <a:avLst/>
            <a:gdLst/>
            <a:ahLst/>
            <a:cxnLst/>
            <a:rect r="r" b="b" t="t" l="l"/>
            <a:pathLst>
              <a:path h="1047621" w="2190843">
                <a:moveTo>
                  <a:pt x="0" y="0"/>
                </a:moveTo>
                <a:lnTo>
                  <a:pt x="2190843" y="0"/>
                </a:lnTo>
                <a:lnTo>
                  <a:pt x="2190843" y="1047621"/>
                </a:lnTo>
                <a:lnTo>
                  <a:pt x="0" y="10476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a:grpSpLocks noChangeAspect="true"/>
          </p:cNvGrpSpPr>
          <p:nvPr/>
        </p:nvGrpSpPr>
        <p:grpSpPr>
          <a:xfrm rot="0">
            <a:off x="12711928" y="3043710"/>
            <a:ext cx="3855452" cy="4478917"/>
            <a:chOff x="0" y="0"/>
            <a:chExt cx="5466080" cy="6350000"/>
          </a:xfrm>
        </p:grpSpPr>
        <p:sp>
          <p:nvSpPr>
            <p:cNvPr name="Freeform 17" id="17"/>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18" id="18"/>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10"/>
              <a:stretch>
                <a:fillRect l="-65242" t="0" r="-6185" b="0"/>
              </a:stretch>
            </a:blipFill>
          </p:spPr>
        </p:sp>
        <p:sp>
          <p:nvSpPr>
            <p:cNvPr name="Freeform 19" id="19"/>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20" id="20"/>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FFFF"/>
            </a:solidFill>
          </p:spPr>
        </p:sp>
      </p:grpSp>
      <p:grpSp>
        <p:nvGrpSpPr>
          <p:cNvPr name="Group 21" id="21"/>
          <p:cNvGrpSpPr/>
          <p:nvPr/>
        </p:nvGrpSpPr>
        <p:grpSpPr>
          <a:xfrm rot="0">
            <a:off x="13847450" y="5666530"/>
            <a:ext cx="4810004" cy="4881000"/>
            <a:chOff x="0" y="0"/>
            <a:chExt cx="6413339" cy="6508001"/>
          </a:xfrm>
        </p:grpSpPr>
        <p:sp>
          <p:nvSpPr>
            <p:cNvPr name="Freeform 22" id="22"/>
            <p:cNvSpPr/>
            <p:nvPr/>
          </p:nvSpPr>
          <p:spPr>
            <a:xfrm flipH="false" flipV="false" rot="0">
              <a:off x="0" y="0"/>
              <a:ext cx="6413339" cy="6508001"/>
            </a:xfrm>
            <a:custGeom>
              <a:avLst/>
              <a:gdLst/>
              <a:ahLst/>
              <a:cxnLst/>
              <a:rect r="r" b="b" t="t" l="l"/>
              <a:pathLst>
                <a:path h="6508001" w="6413339">
                  <a:moveTo>
                    <a:pt x="0" y="0"/>
                  </a:moveTo>
                  <a:lnTo>
                    <a:pt x="6413339" y="0"/>
                  </a:lnTo>
                  <a:lnTo>
                    <a:pt x="6413339" y="6508001"/>
                  </a:lnTo>
                  <a:lnTo>
                    <a:pt x="0" y="65080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3" id="23"/>
            <p:cNvGrpSpPr/>
            <p:nvPr/>
          </p:nvGrpSpPr>
          <p:grpSpPr>
            <a:xfrm rot="0">
              <a:off x="1589555" y="1966888"/>
              <a:ext cx="1016344" cy="101634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A76D"/>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60"/>
                  </a:lnSpc>
                  <a:spcBef>
                    <a:spcPct val="0"/>
                  </a:spcBef>
                </a:pPr>
              </a:p>
            </p:txBody>
          </p:sp>
        </p:grpSp>
        <p:grpSp>
          <p:nvGrpSpPr>
            <p:cNvPr name="Group 26" id="26"/>
            <p:cNvGrpSpPr/>
            <p:nvPr/>
          </p:nvGrpSpPr>
          <p:grpSpPr>
            <a:xfrm rot="0">
              <a:off x="3492085" y="1966888"/>
              <a:ext cx="1016344" cy="1016344"/>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E5CB"/>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60"/>
                  </a:lnSpc>
                  <a:spcBef>
                    <a:spcPct val="0"/>
                  </a:spcBef>
                </a:pPr>
              </a:p>
            </p:txBody>
          </p:sp>
        </p:grpSp>
      </p:grpSp>
      <p:sp>
        <p:nvSpPr>
          <p:cNvPr name="TextBox 29" id="29"/>
          <p:cNvSpPr txBox="true"/>
          <p:nvPr/>
        </p:nvSpPr>
        <p:spPr>
          <a:xfrm rot="0">
            <a:off x="4946855" y="1190625"/>
            <a:ext cx="8394291" cy="1853085"/>
          </a:xfrm>
          <a:prstGeom prst="rect">
            <a:avLst/>
          </a:prstGeom>
        </p:spPr>
        <p:txBody>
          <a:bodyPr anchor="t" rtlCol="false" tIns="0" lIns="0" bIns="0" rIns="0">
            <a:spAutoFit/>
          </a:bodyPr>
          <a:lstStyle/>
          <a:p>
            <a:pPr algn="ctr">
              <a:lnSpc>
                <a:spcPts val="7064"/>
              </a:lnSpc>
            </a:pPr>
            <a:r>
              <a:rPr lang="en-US" sz="7359">
                <a:solidFill>
                  <a:srgbClr val="FFFFFF"/>
                </a:solidFill>
                <a:latin typeface="Lazydog"/>
                <a:ea typeface="Lazydog"/>
                <a:cs typeface="Lazydog"/>
                <a:sym typeface="Lazydog"/>
              </a:rPr>
              <a:t>latar belakang</a:t>
            </a:r>
          </a:p>
          <a:p>
            <a:pPr algn="ctr">
              <a:lnSpc>
                <a:spcPts val="7064"/>
              </a:lnSpc>
            </a:pPr>
            <a:r>
              <a:rPr lang="en-US" sz="7359">
                <a:solidFill>
                  <a:srgbClr val="FFFFFF"/>
                </a:solidFill>
                <a:latin typeface="Lazydog"/>
                <a:ea typeface="Lazydog"/>
                <a:cs typeface="Lazydog"/>
                <a:sym typeface="Lazydog"/>
              </a:rPr>
              <a:t> catpour</a:t>
            </a:r>
          </a:p>
        </p:txBody>
      </p:sp>
      <p:sp>
        <p:nvSpPr>
          <p:cNvPr name="TextBox 30" id="30"/>
          <p:cNvSpPr txBox="true"/>
          <p:nvPr/>
        </p:nvSpPr>
        <p:spPr>
          <a:xfrm rot="0">
            <a:off x="4391273" y="3000746"/>
            <a:ext cx="8056046" cy="5831671"/>
          </a:xfrm>
          <a:prstGeom prst="rect">
            <a:avLst/>
          </a:prstGeom>
        </p:spPr>
        <p:txBody>
          <a:bodyPr anchor="t" rtlCol="false" tIns="0" lIns="0" bIns="0" rIns="0">
            <a:spAutoFit/>
          </a:bodyPr>
          <a:lstStyle/>
          <a:p>
            <a:pPr algn="just">
              <a:lnSpc>
                <a:spcPts val="3544"/>
              </a:lnSpc>
              <a:spcBef>
                <a:spcPct val="0"/>
              </a:spcBef>
            </a:pPr>
            <a:r>
              <a:rPr lang="en-US" sz="2531">
                <a:solidFill>
                  <a:srgbClr val="000000"/>
                </a:solidFill>
                <a:latin typeface="Bryndan Write"/>
                <a:ea typeface="Bryndan Write"/>
                <a:cs typeface="Bryndan Write"/>
                <a:sym typeface="Bryndan Write"/>
              </a:rPr>
              <a:t>Banyak p</a:t>
            </a:r>
            <a:r>
              <a:rPr lang="en-US" sz="2531">
                <a:solidFill>
                  <a:srgbClr val="000000"/>
                </a:solidFill>
                <a:latin typeface="Bryndan Write"/>
                <a:ea typeface="Bryndan Write"/>
                <a:cs typeface="Bryndan Write"/>
                <a:sym typeface="Bryndan Write"/>
              </a:rPr>
              <a:t>emilik kucing mengalami kesulitan dalam memberi makanan kucing secara teratur karena kesibukan atau berpergian keluar rumah. Pemberian pakan yang tidak teratur ini bisa berdampak pada kesehatan kucing. Untuk mengatasi masalah tersebut, Maka kelompok kami merancang alat yang bernama CatPour yaitu alat pemberi makan kucing secara otomatis yang dapat menjadwalkan dan mengatur porsi makanan. Dengan bantuan CatPour pemilik dapat memberi makan kucing secara teratur meskipun pemilik kucing memiliki kesibukan dan berpergian diluar rumah. Dengan Catpour pemilik tidak perlu khawatir kucing peliharaanya merasa kelaparan.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BAE85"/>
        </a:solidFill>
      </p:bgPr>
    </p:bg>
    <p:spTree>
      <p:nvGrpSpPr>
        <p:cNvPr id="1" name=""/>
        <p:cNvGrpSpPr/>
        <p:nvPr/>
      </p:nvGrpSpPr>
      <p:grpSpPr>
        <a:xfrm>
          <a:off x="0" y="0"/>
          <a:ext cx="0" cy="0"/>
          <a:chOff x="0" y="0"/>
          <a:chExt cx="0" cy="0"/>
        </a:xfrm>
      </p:grpSpPr>
      <p:sp>
        <p:nvSpPr>
          <p:cNvPr name="Freeform 2" id="2"/>
          <p:cNvSpPr/>
          <p:nvPr/>
        </p:nvSpPr>
        <p:spPr>
          <a:xfrm flipH="false" flipV="false" rot="-2981670">
            <a:off x="15914186" y="6464648"/>
            <a:ext cx="5122739" cy="5151812"/>
          </a:xfrm>
          <a:custGeom>
            <a:avLst/>
            <a:gdLst/>
            <a:ahLst/>
            <a:cxnLst/>
            <a:rect r="r" b="b" t="t" l="l"/>
            <a:pathLst>
              <a:path h="5151812" w="5122739">
                <a:moveTo>
                  <a:pt x="0" y="0"/>
                </a:moveTo>
                <a:lnTo>
                  <a:pt x="5122738" y="0"/>
                </a:lnTo>
                <a:lnTo>
                  <a:pt x="5122738"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81670">
            <a:off x="-3321373" y="6464648"/>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4854298" y="539979"/>
            <a:ext cx="4810004" cy="4881000"/>
            <a:chOff x="0" y="0"/>
            <a:chExt cx="6413339" cy="6508001"/>
          </a:xfrm>
        </p:grpSpPr>
        <p:sp>
          <p:nvSpPr>
            <p:cNvPr name="Freeform 5" id="5"/>
            <p:cNvSpPr/>
            <p:nvPr/>
          </p:nvSpPr>
          <p:spPr>
            <a:xfrm flipH="false" flipV="false" rot="0">
              <a:off x="0" y="0"/>
              <a:ext cx="6413339" cy="6508001"/>
            </a:xfrm>
            <a:custGeom>
              <a:avLst/>
              <a:gdLst/>
              <a:ahLst/>
              <a:cxnLst/>
              <a:rect r="r" b="b" t="t" l="l"/>
              <a:pathLst>
                <a:path h="6508001" w="6413339">
                  <a:moveTo>
                    <a:pt x="0" y="0"/>
                  </a:moveTo>
                  <a:lnTo>
                    <a:pt x="6413339" y="0"/>
                  </a:lnTo>
                  <a:lnTo>
                    <a:pt x="6413339" y="6508001"/>
                  </a:lnTo>
                  <a:lnTo>
                    <a:pt x="0" y="6508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589555" y="1966888"/>
              <a:ext cx="1016344" cy="101634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A76D"/>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60"/>
                  </a:lnSpc>
                  <a:spcBef>
                    <a:spcPct val="0"/>
                  </a:spcBef>
                </a:pPr>
              </a:p>
            </p:txBody>
          </p:sp>
        </p:grpSp>
        <p:grpSp>
          <p:nvGrpSpPr>
            <p:cNvPr name="Group 9" id="9"/>
            <p:cNvGrpSpPr/>
            <p:nvPr/>
          </p:nvGrpSpPr>
          <p:grpSpPr>
            <a:xfrm rot="0">
              <a:off x="3492085" y="1966888"/>
              <a:ext cx="1016344" cy="101634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E5CB"/>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60"/>
                  </a:lnSpc>
                  <a:spcBef>
                    <a:spcPct val="0"/>
                  </a:spcBef>
                </a:pPr>
              </a:p>
            </p:txBody>
          </p:sp>
        </p:grpSp>
      </p:grpSp>
      <p:grpSp>
        <p:nvGrpSpPr>
          <p:cNvPr name="Group 12" id="12"/>
          <p:cNvGrpSpPr/>
          <p:nvPr/>
        </p:nvGrpSpPr>
        <p:grpSpPr>
          <a:xfrm rot="0">
            <a:off x="-760003" y="1028700"/>
            <a:ext cx="4126664" cy="4881000"/>
            <a:chOff x="0" y="0"/>
            <a:chExt cx="5502219" cy="6508001"/>
          </a:xfrm>
        </p:grpSpPr>
        <p:sp>
          <p:nvSpPr>
            <p:cNvPr name="Freeform 13" id="13"/>
            <p:cNvSpPr/>
            <p:nvPr/>
          </p:nvSpPr>
          <p:spPr>
            <a:xfrm flipH="false" flipV="false" rot="0">
              <a:off x="0" y="0"/>
              <a:ext cx="5502219" cy="6508001"/>
            </a:xfrm>
            <a:custGeom>
              <a:avLst/>
              <a:gdLst/>
              <a:ahLst/>
              <a:cxnLst/>
              <a:rect r="r" b="b" t="t" l="l"/>
              <a:pathLst>
                <a:path h="6508001" w="5502219">
                  <a:moveTo>
                    <a:pt x="0" y="0"/>
                  </a:moveTo>
                  <a:lnTo>
                    <a:pt x="5502219" y="0"/>
                  </a:lnTo>
                  <a:lnTo>
                    <a:pt x="5502219" y="6508001"/>
                  </a:lnTo>
                  <a:lnTo>
                    <a:pt x="0" y="6508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1229072" y="1669237"/>
              <a:ext cx="1277457" cy="127745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ECC8"/>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3001266" y="1669237"/>
              <a:ext cx="1277457" cy="127745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ECC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sp>
        <p:nvSpPr>
          <p:cNvPr name="Freeform 20" id="20"/>
          <p:cNvSpPr/>
          <p:nvPr/>
        </p:nvSpPr>
        <p:spPr>
          <a:xfrm flipH="false" flipV="false" rot="-3715708">
            <a:off x="16207104" y="8703642"/>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6168358">
            <a:off x="-315007" y="7814808"/>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288891">
            <a:off x="16244611" y="6568217"/>
            <a:ext cx="2190843" cy="1047621"/>
          </a:xfrm>
          <a:custGeom>
            <a:avLst/>
            <a:gdLst/>
            <a:ahLst/>
            <a:cxnLst/>
            <a:rect r="r" b="b" t="t" l="l"/>
            <a:pathLst>
              <a:path h="1047621" w="2190843">
                <a:moveTo>
                  <a:pt x="0" y="0"/>
                </a:moveTo>
                <a:lnTo>
                  <a:pt x="2190843" y="0"/>
                </a:lnTo>
                <a:lnTo>
                  <a:pt x="2190843" y="1047621"/>
                </a:lnTo>
                <a:lnTo>
                  <a:pt x="0" y="10476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false" flipV="false" rot="-8100000">
            <a:off x="-243321" y="6609328"/>
            <a:ext cx="2190843" cy="1047621"/>
          </a:xfrm>
          <a:custGeom>
            <a:avLst/>
            <a:gdLst/>
            <a:ahLst/>
            <a:cxnLst/>
            <a:rect r="r" b="b" t="t" l="l"/>
            <a:pathLst>
              <a:path h="1047621" w="2190843">
                <a:moveTo>
                  <a:pt x="0" y="0"/>
                </a:moveTo>
                <a:lnTo>
                  <a:pt x="2190842" y="0"/>
                </a:lnTo>
                <a:lnTo>
                  <a:pt x="2190842" y="1047621"/>
                </a:lnTo>
                <a:lnTo>
                  <a:pt x="0" y="10476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4" id="24"/>
          <p:cNvSpPr txBox="true"/>
          <p:nvPr/>
        </p:nvSpPr>
        <p:spPr>
          <a:xfrm rot="0">
            <a:off x="3537371" y="1228587"/>
            <a:ext cx="11213257" cy="920016"/>
          </a:xfrm>
          <a:prstGeom prst="rect">
            <a:avLst/>
          </a:prstGeom>
        </p:spPr>
        <p:txBody>
          <a:bodyPr anchor="t" rtlCol="false" tIns="0" lIns="0" bIns="0" rIns="0">
            <a:spAutoFit/>
          </a:bodyPr>
          <a:lstStyle/>
          <a:p>
            <a:pPr algn="ctr">
              <a:lnSpc>
                <a:spcPts val="6776"/>
              </a:lnSpc>
            </a:pPr>
            <a:r>
              <a:rPr lang="en-US" sz="7059">
                <a:solidFill>
                  <a:srgbClr val="FFFFFF"/>
                </a:solidFill>
                <a:latin typeface="Lazydog"/>
                <a:ea typeface="Lazydog"/>
                <a:cs typeface="Lazydog"/>
                <a:sym typeface="Lazydog"/>
              </a:rPr>
              <a:t>rumusan masalah</a:t>
            </a:r>
          </a:p>
        </p:txBody>
      </p:sp>
      <p:grpSp>
        <p:nvGrpSpPr>
          <p:cNvPr name="Group 25" id="25"/>
          <p:cNvGrpSpPr/>
          <p:nvPr/>
        </p:nvGrpSpPr>
        <p:grpSpPr>
          <a:xfrm rot="0">
            <a:off x="3700268" y="2967462"/>
            <a:ext cx="10820423" cy="1521966"/>
            <a:chOff x="0" y="0"/>
            <a:chExt cx="14427230" cy="2029289"/>
          </a:xfrm>
        </p:grpSpPr>
        <p:grpSp>
          <p:nvGrpSpPr>
            <p:cNvPr name="Group 26" id="26"/>
            <p:cNvGrpSpPr/>
            <p:nvPr/>
          </p:nvGrpSpPr>
          <p:grpSpPr>
            <a:xfrm rot="-5400000">
              <a:off x="6198971" y="-6198971"/>
              <a:ext cx="2029289" cy="14427230"/>
              <a:chOff x="0" y="0"/>
              <a:chExt cx="199867" cy="1420952"/>
            </a:xfrm>
          </p:grpSpPr>
          <p:sp>
            <p:nvSpPr>
              <p:cNvPr name="Freeform 27" id="27"/>
              <p:cNvSpPr/>
              <p:nvPr/>
            </p:nvSpPr>
            <p:spPr>
              <a:xfrm flipH="false" flipV="false" rot="0">
                <a:off x="0" y="0"/>
                <a:ext cx="199867" cy="1420952"/>
              </a:xfrm>
              <a:custGeom>
                <a:avLst/>
                <a:gdLst/>
                <a:ahLst/>
                <a:cxnLst/>
                <a:rect r="r" b="b" t="t" l="l"/>
                <a:pathLst>
                  <a:path h="1420952" w="199867">
                    <a:moveTo>
                      <a:pt x="66658" y="19070"/>
                    </a:moveTo>
                    <a:cubicBezTo>
                      <a:pt x="76872" y="7556"/>
                      <a:pt x="88554" y="0"/>
                      <a:pt x="99987" y="0"/>
                    </a:cubicBezTo>
                    <a:cubicBezTo>
                      <a:pt x="111421" y="0"/>
                      <a:pt x="122423" y="6476"/>
                      <a:pt x="132561" y="17990"/>
                    </a:cubicBezTo>
                    <a:cubicBezTo>
                      <a:pt x="132777" y="18350"/>
                      <a:pt x="132993" y="18350"/>
                      <a:pt x="133208" y="18710"/>
                    </a:cubicBezTo>
                    <a:cubicBezTo>
                      <a:pt x="171283" y="64765"/>
                      <a:pt x="199327" y="186379"/>
                      <a:pt x="199867" y="342011"/>
                    </a:cubicBezTo>
                    <a:lnTo>
                      <a:pt x="199867" y="1420952"/>
                    </a:lnTo>
                    <a:lnTo>
                      <a:pt x="0" y="1420952"/>
                    </a:lnTo>
                    <a:lnTo>
                      <a:pt x="0" y="342811"/>
                    </a:lnTo>
                    <a:cubicBezTo>
                      <a:pt x="539" y="185660"/>
                      <a:pt x="28152" y="64045"/>
                      <a:pt x="66658" y="19070"/>
                    </a:cubicBezTo>
                    <a:close/>
                  </a:path>
                </a:pathLst>
              </a:custGeom>
              <a:solidFill>
                <a:srgbClr val="8F6B36"/>
              </a:solidFill>
              <a:ln w="66675" cap="sq">
                <a:solidFill>
                  <a:srgbClr val="000000"/>
                </a:solidFill>
                <a:prstDash val="solid"/>
                <a:miter/>
              </a:ln>
            </p:spPr>
          </p:sp>
          <p:sp>
            <p:nvSpPr>
              <p:cNvPr name="TextBox 28" id="28"/>
              <p:cNvSpPr txBox="true"/>
              <p:nvPr/>
            </p:nvSpPr>
            <p:spPr>
              <a:xfrm>
                <a:off x="0" y="88900"/>
                <a:ext cx="199867" cy="1332052"/>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2389555" y="384475"/>
              <a:ext cx="11745275" cy="1184262"/>
            </a:xfrm>
            <a:prstGeom prst="rect">
              <a:avLst/>
            </a:prstGeom>
          </p:spPr>
          <p:txBody>
            <a:bodyPr anchor="t" rtlCol="false" tIns="0" lIns="0" bIns="0" rIns="0">
              <a:spAutoFit/>
            </a:bodyPr>
            <a:lstStyle/>
            <a:p>
              <a:pPr algn="just">
                <a:lnSpc>
                  <a:spcPts val="3544"/>
                </a:lnSpc>
                <a:spcBef>
                  <a:spcPct val="0"/>
                </a:spcBef>
              </a:pPr>
              <a:r>
                <a:rPr lang="en-US" sz="2531">
                  <a:solidFill>
                    <a:srgbClr val="FFFFFF"/>
                  </a:solidFill>
                  <a:latin typeface="Bryndan Write"/>
                  <a:ea typeface="Bryndan Write"/>
                  <a:cs typeface="Bryndan Write"/>
                  <a:sym typeface="Bryndan Write"/>
                </a:rPr>
                <a:t>Baga</a:t>
              </a:r>
              <a:r>
                <a:rPr lang="en-US" sz="2531">
                  <a:solidFill>
                    <a:srgbClr val="FFFFFF"/>
                  </a:solidFill>
                  <a:latin typeface="Bryndan Write"/>
                  <a:ea typeface="Bryndan Write"/>
                  <a:cs typeface="Bryndan Write"/>
                  <a:sym typeface="Bryndan Write"/>
                </a:rPr>
                <a:t>imana merancang alat pemberi makan kucing otomatis yang dapat bekerja secara terjadwal?</a:t>
              </a:r>
            </a:p>
          </p:txBody>
        </p:sp>
      </p:grpSp>
      <p:sp>
        <p:nvSpPr>
          <p:cNvPr name="TextBox 30" id="30"/>
          <p:cNvSpPr txBox="true"/>
          <p:nvPr/>
        </p:nvSpPr>
        <p:spPr>
          <a:xfrm rot="0">
            <a:off x="4257952" y="3349379"/>
            <a:ext cx="1249241" cy="910531"/>
          </a:xfrm>
          <a:prstGeom prst="rect">
            <a:avLst/>
          </a:prstGeom>
        </p:spPr>
        <p:txBody>
          <a:bodyPr anchor="t" rtlCol="false" tIns="0" lIns="0" bIns="0" rIns="0">
            <a:spAutoFit/>
          </a:bodyPr>
          <a:lstStyle/>
          <a:p>
            <a:pPr algn="ctr">
              <a:lnSpc>
                <a:spcPts val="6730"/>
              </a:lnSpc>
            </a:pPr>
            <a:r>
              <a:rPr lang="en-US" sz="7011">
                <a:solidFill>
                  <a:srgbClr val="FFFFFF"/>
                </a:solidFill>
                <a:latin typeface="Lazydog"/>
                <a:ea typeface="Lazydog"/>
                <a:cs typeface="Lazydog"/>
                <a:sym typeface="Lazydog"/>
              </a:rPr>
              <a:t>1</a:t>
            </a:r>
          </a:p>
        </p:txBody>
      </p:sp>
      <p:grpSp>
        <p:nvGrpSpPr>
          <p:cNvPr name="Group 31" id="31"/>
          <p:cNvGrpSpPr/>
          <p:nvPr/>
        </p:nvGrpSpPr>
        <p:grpSpPr>
          <a:xfrm rot="0">
            <a:off x="3700268" y="4956153"/>
            <a:ext cx="10820423" cy="1521966"/>
            <a:chOff x="0" y="0"/>
            <a:chExt cx="14427230" cy="2029289"/>
          </a:xfrm>
        </p:grpSpPr>
        <p:grpSp>
          <p:nvGrpSpPr>
            <p:cNvPr name="Group 32" id="32"/>
            <p:cNvGrpSpPr/>
            <p:nvPr/>
          </p:nvGrpSpPr>
          <p:grpSpPr>
            <a:xfrm rot="-5400000">
              <a:off x="6198971" y="-6198971"/>
              <a:ext cx="2029289" cy="14427230"/>
              <a:chOff x="0" y="0"/>
              <a:chExt cx="199867" cy="1420952"/>
            </a:xfrm>
          </p:grpSpPr>
          <p:sp>
            <p:nvSpPr>
              <p:cNvPr name="Freeform 33" id="33"/>
              <p:cNvSpPr/>
              <p:nvPr/>
            </p:nvSpPr>
            <p:spPr>
              <a:xfrm flipH="false" flipV="false" rot="0">
                <a:off x="0" y="0"/>
                <a:ext cx="199867" cy="1420952"/>
              </a:xfrm>
              <a:custGeom>
                <a:avLst/>
                <a:gdLst/>
                <a:ahLst/>
                <a:cxnLst/>
                <a:rect r="r" b="b" t="t" l="l"/>
                <a:pathLst>
                  <a:path h="1420952" w="199867">
                    <a:moveTo>
                      <a:pt x="66658" y="19070"/>
                    </a:moveTo>
                    <a:cubicBezTo>
                      <a:pt x="76872" y="7556"/>
                      <a:pt x="88554" y="0"/>
                      <a:pt x="99987" y="0"/>
                    </a:cubicBezTo>
                    <a:cubicBezTo>
                      <a:pt x="111421" y="0"/>
                      <a:pt x="122423" y="6476"/>
                      <a:pt x="132561" y="17990"/>
                    </a:cubicBezTo>
                    <a:cubicBezTo>
                      <a:pt x="132777" y="18350"/>
                      <a:pt x="132993" y="18350"/>
                      <a:pt x="133208" y="18710"/>
                    </a:cubicBezTo>
                    <a:cubicBezTo>
                      <a:pt x="171283" y="64765"/>
                      <a:pt x="199327" y="186379"/>
                      <a:pt x="199867" y="342011"/>
                    </a:cubicBezTo>
                    <a:lnTo>
                      <a:pt x="199867" y="1420952"/>
                    </a:lnTo>
                    <a:lnTo>
                      <a:pt x="0" y="1420952"/>
                    </a:lnTo>
                    <a:lnTo>
                      <a:pt x="0" y="342811"/>
                    </a:lnTo>
                    <a:cubicBezTo>
                      <a:pt x="539" y="185660"/>
                      <a:pt x="28152" y="64045"/>
                      <a:pt x="66658" y="19070"/>
                    </a:cubicBezTo>
                    <a:close/>
                  </a:path>
                </a:pathLst>
              </a:custGeom>
              <a:solidFill>
                <a:srgbClr val="8F6B36"/>
              </a:solidFill>
              <a:ln w="66675" cap="sq">
                <a:solidFill>
                  <a:srgbClr val="000000"/>
                </a:solidFill>
                <a:prstDash val="solid"/>
                <a:miter/>
              </a:ln>
            </p:spPr>
          </p:sp>
          <p:sp>
            <p:nvSpPr>
              <p:cNvPr name="TextBox 34" id="34"/>
              <p:cNvSpPr txBox="true"/>
              <p:nvPr/>
            </p:nvSpPr>
            <p:spPr>
              <a:xfrm>
                <a:off x="0" y="88900"/>
                <a:ext cx="199867" cy="1332052"/>
              </a:xfrm>
              <a:prstGeom prst="rect">
                <a:avLst/>
              </a:prstGeom>
            </p:spPr>
            <p:txBody>
              <a:bodyPr anchor="ctr" rtlCol="false" tIns="50800" lIns="50800" bIns="50800" rIns="50800"/>
              <a:lstStyle/>
              <a:p>
                <a:pPr algn="ctr">
                  <a:lnSpc>
                    <a:spcPts val="2659"/>
                  </a:lnSpc>
                </a:pPr>
              </a:p>
            </p:txBody>
          </p:sp>
        </p:grpSp>
        <p:sp>
          <p:nvSpPr>
            <p:cNvPr name="TextBox 35" id="35"/>
            <p:cNvSpPr txBox="true"/>
            <p:nvPr/>
          </p:nvSpPr>
          <p:spPr>
            <a:xfrm rot="0">
              <a:off x="2389555" y="384475"/>
              <a:ext cx="11745275" cy="1184262"/>
            </a:xfrm>
            <a:prstGeom prst="rect">
              <a:avLst/>
            </a:prstGeom>
          </p:spPr>
          <p:txBody>
            <a:bodyPr anchor="t" rtlCol="false" tIns="0" lIns="0" bIns="0" rIns="0">
              <a:spAutoFit/>
            </a:bodyPr>
            <a:lstStyle/>
            <a:p>
              <a:pPr algn="just">
                <a:lnSpc>
                  <a:spcPts val="3544"/>
                </a:lnSpc>
                <a:spcBef>
                  <a:spcPct val="0"/>
                </a:spcBef>
              </a:pPr>
              <a:r>
                <a:rPr lang="en-US" sz="2531">
                  <a:solidFill>
                    <a:srgbClr val="FFFFFF"/>
                  </a:solidFill>
                  <a:latin typeface="Bryndan Write"/>
                  <a:ea typeface="Bryndan Write"/>
                  <a:cs typeface="Bryndan Write"/>
                  <a:sym typeface="Bryndan Write"/>
                </a:rPr>
                <a:t>Baga</a:t>
              </a:r>
              <a:r>
                <a:rPr lang="en-US" sz="2531">
                  <a:solidFill>
                    <a:srgbClr val="FFFFFF"/>
                  </a:solidFill>
                  <a:latin typeface="Bryndan Write"/>
                  <a:ea typeface="Bryndan Write"/>
                  <a:cs typeface="Bryndan Write"/>
                  <a:sym typeface="Bryndan Write"/>
                </a:rPr>
                <a:t>imana cara mengatur porsi makanan kucing secara otomatis dan akurat?</a:t>
              </a:r>
            </a:p>
          </p:txBody>
        </p:sp>
        <p:sp>
          <p:nvSpPr>
            <p:cNvPr name="TextBox 36" id="36"/>
            <p:cNvSpPr txBox="true"/>
            <p:nvPr/>
          </p:nvSpPr>
          <p:spPr>
            <a:xfrm rot="0">
              <a:off x="723900" y="541961"/>
              <a:ext cx="1665655" cy="1264842"/>
            </a:xfrm>
            <a:prstGeom prst="rect">
              <a:avLst/>
            </a:prstGeom>
          </p:spPr>
          <p:txBody>
            <a:bodyPr anchor="t" rtlCol="false" tIns="0" lIns="0" bIns="0" rIns="0">
              <a:spAutoFit/>
            </a:bodyPr>
            <a:lstStyle/>
            <a:p>
              <a:pPr algn="ctr">
                <a:lnSpc>
                  <a:spcPts val="6730"/>
                </a:lnSpc>
              </a:pPr>
              <a:r>
                <a:rPr lang="en-US" sz="7011">
                  <a:solidFill>
                    <a:srgbClr val="FFFFFF"/>
                  </a:solidFill>
                  <a:latin typeface="Lazydog"/>
                  <a:ea typeface="Lazydog"/>
                  <a:cs typeface="Lazydog"/>
                  <a:sym typeface="Lazydog"/>
                </a:rPr>
                <a:t>2</a:t>
              </a:r>
            </a:p>
          </p:txBody>
        </p:sp>
      </p:grpSp>
      <p:grpSp>
        <p:nvGrpSpPr>
          <p:cNvPr name="Group 37" id="37"/>
          <p:cNvGrpSpPr/>
          <p:nvPr/>
        </p:nvGrpSpPr>
        <p:grpSpPr>
          <a:xfrm rot="0">
            <a:off x="3733789" y="6944951"/>
            <a:ext cx="10820423" cy="1521966"/>
            <a:chOff x="0" y="0"/>
            <a:chExt cx="14427230" cy="2029289"/>
          </a:xfrm>
        </p:grpSpPr>
        <p:grpSp>
          <p:nvGrpSpPr>
            <p:cNvPr name="Group 38" id="38"/>
            <p:cNvGrpSpPr/>
            <p:nvPr/>
          </p:nvGrpSpPr>
          <p:grpSpPr>
            <a:xfrm rot="-5400000">
              <a:off x="6198971" y="-6198971"/>
              <a:ext cx="2029289" cy="14427230"/>
              <a:chOff x="0" y="0"/>
              <a:chExt cx="199867" cy="1420952"/>
            </a:xfrm>
          </p:grpSpPr>
          <p:sp>
            <p:nvSpPr>
              <p:cNvPr name="Freeform 39" id="39"/>
              <p:cNvSpPr/>
              <p:nvPr/>
            </p:nvSpPr>
            <p:spPr>
              <a:xfrm flipH="false" flipV="false" rot="0">
                <a:off x="0" y="0"/>
                <a:ext cx="199867" cy="1420952"/>
              </a:xfrm>
              <a:custGeom>
                <a:avLst/>
                <a:gdLst/>
                <a:ahLst/>
                <a:cxnLst/>
                <a:rect r="r" b="b" t="t" l="l"/>
                <a:pathLst>
                  <a:path h="1420952" w="199867">
                    <a:moveTo>
                      <a:pt x="66658" y="19070"/>
                    </a:moveTo>
                    <a:cubicBezTo>
                      <a:pt x="76872" y="7556"/>
                      <a:pt x="88554" y="0"/>
                      <a:pt x="99987" y="0"/>
                    </a:cubicBezTo>
                    <a:cubicBezTo>
                      <a:pt x="111421" y="0"/>
                      <a:pt x="122423" y="6476"/>
                      <a:pt x="132561" y="17990"/>
                    </a:cubicBezTo>
                    <a:cubicBezTo>
                      <a:pt x="132777" y="18350"/>
                      <a:pt x="132993" y="18350"/>
                      <a:pt x="133208" y="18710"/>
                    </a:cubicBezTo>
                    <a:cubicBezTo>
                      <a:pt x="171283" y="64765"/>
                      <a:pt x="199327" y="186379"/>
                      <a:pt x="199867" y="342011"/>
                    </a:cubicBezTo>
                    <a:lnTo>
                      <a:pt x="199867" y="1420952"/>
                    </a:lnTo>
                    <a:lnTo>
                      <a:pt x="0" y="1420952"/>
                    </a:lnTo>
                    <a:lnTo>
                      <a:pt x="0" y="342811"/>
                    </a:lnTo>
                    <a:cubicBezTo>
                      <a:pt x="539" y="185660"/>
                      <a:pt x="28152" y="64045"/>
                      <a:pt x="66658" y="19070"/>
                    </a:cubicBezTo>
                    <a:close/>
                  </a:path>
                </a:pathLst>
              </a:custGeom>
              <a:solidFill>
                <a:srgbClr val="8F6B36"/>
              </a:solidFill>
              <a:ln w="66675" cap="sq">
                <a:solidFill>
                  <a:srgbClr val="000000"/>
                </a:solidFill>
                <a:prstDash val="solid"/>
                <a:miter/>
              </a:ln>
            </p:spPr>
          </p:sp>
          <p:sp>
            <p:nvSpPr>
              <p:cNvPr name="TextBox 40" id="40"/>
              <p:cNvSpPr txBox="true"/>
              <p:nvPr/>
            </p:nvSpPr>
            <p:spPr>
              <a:xfrm>
                <a:off x="0" y="88900"/>
                <a:ext cx="199867" cy="1332052"/>
              </a:xfrm>
              <a:prstGeom prst="rect">
                <a:avLst/>
              </a:prstGeom>
            </p:spPr>
            <p:txBody>
              <a:bodyPr anchor="ctr" rtlCol="false" tIns="50800" lIns="50800" bIns="50800" rIns="50800"/>
              <a:lstStyle/>
              <a:p>
                <a:pPr algn="ctr">
                  <a:lnSpc>
                    <a:spcPts val="2659"/>
                  </a:lnSpc>
                </a:pPr>
              </a:p>
            </p:txBody>
          </p:sp>
        </p:grpSp>
        <p:sp>
          <p:nvSpPr>
            <p:cNvPr name="TextBox 41" id="41"/>
            <p:cNvSpPr txBox="true"/>
            <p:nvPr/>
          </p:nvSpPr>
          <p:spPr>
            <a:xfrm rot="0">
              <a:off x="2389555" y="384475"/>
              <a:ext cx="11745275" cy="1184262"/>
            </a:xfrm>
            <a:prstGeom prst="rect">
              <a:avLst/>
            </a:prstGeom>
          </p:spPr>
          <p:txBody>
            <a:bodyPr anchor="t" rtlCol="false" tIns="0" lIns="0" bIns="0" rIns="0">
              <a:spAutoFit/>
            </a:bodyPr>
            <a:lstStyle/>
            <a:p>
              <a:pPr algn="just">
                <a:lnSpc>
                  <a:spcPts val="3544"/>
                </a:lnSpc>
                <a:spcBef>
                  <a:spcPct val="0"/>
                </a:spcBef>
              </a:pPr>
              <a:r>
                <a:rPr lang="en-US" sz="2531">
                  <a:solidFill>
                    <a:srgbClr val="FFFFFF"/>
                  </a:solidFill>
                  <a:latin typeface="Bryndan Write"/>
                  <a:ea typeface="Bryndan Write"/>
                  <a:cs typeface="Bryndan Write"/>
                  <a:sym typeface="Bryndan Write"/>
                </a:rPr>
                <a:t>Baga</a:t>
              </a:r>
              <a:r>
                <a:rPr lang="en-US" sz="2531">
                  <a:solidFill>
                    <a:srgbClr val="FFFFFF"/>
                  </a:solidFill>
                  <a:latin typeface="Bryndan Write"/>
                  <a:ea typeface="Bryndan Write"/>
                  <a:cs typeface="Bryndan Write"/>
                  <a:sym typeface="Bryndan Write"/>
                </a:rPr>
                <a:t>imana memastikan alat bekerja secara stabil dan aman bagi hewan peliharaan?</a:t>
              </a:r>
            </a:p>
          </p:txBody>
        </p:sp>
        <p:sp>
          <p:nvSpPr>
            <p:cNvPr name="TextBox 42" id="42"/>
            <p:cNvSpPr txBox="true"/>
            <p:nvPr/>
          </p:nvSpPr>
          <p:spPr>
            <a:xfrm rot="0">
              <a:off x="723900" y="541961"/>
              <a:ext cx="1665655" cy="1264842"/>
            </a:xfrm>
            <a:prstGeom prst="rect">
              <a:avLst/>
            </a:prstGeom>
          </p:spPr>
          <p:txBody>
            <a:bodyPr anchor="t" rtlCol="false" tIns="0" lIns="0" bIns="0" rIns="0">
              <a:spAutoFit/>
            </a:bodyPr>
            <a:lstStyle/>
            <a:p>
              <a:pPr algn="ctr">
                <a:lnSpc>
                  <a:spcPts val="6730"/>
                </a:lnSpc>
              </a:pPr>
              <a:r>
                <a:rPr lang="en-US" sz="7011">
                  <a:solidFill>
                    <a:srgbClr val="FFFFFF"/>
                  </a:solidFill>
                  <a:latin typeface="Lazydog"/>
                  <a:ea typeface="Lazydog"/>
                  <a:cs typeface="Lazydog"/>
                  <a:sym typeface="Lazydog"/>
                </a:rPr>
                <a:t>3</a:t>
              </a:r>
            </a:p>
          </p:txBody>
        </p:sp>
      </p:grpSp>
      <p:sp>
        <p:nvSpPr>
          <p:cNvPr name="Freeform 43" id="43"/>
          <p:cNvSpPr/>
          <p:nvPr/>
        </p:nvSpPr>
        <p:spPr>
          <a:xfrm flipH="false" flipV="false" rot="-288891">
            <a:off x="13061480" y="8398243"/>
            <a:ext cx="2190843" cy="1047621"/>
          </a:xfrm>
          <a:custGeom>
            <a:avLst/>
            <a:gdLst/>
            <a:ahLst/>
            <a:cxnLst/>
            <a:rect r="r" b="b" t="t" l="l"/>
            <a:pathLst>
              <a:path h="1047621" w="2190843">
                <a:moveTo>
                  <a:pt x="0" y="0"/>
                </a:moveTo>
                <a:lnTo>
                  <a:pt x="2190843" y="0"/>
                </a:lnTo>
                <a:lnTo>
                  <a:pt x="2190843" y="1047621"/>
                </a:lnTo>
                <a:lnTo>
                  <a:pt x="0" y="10476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4" id="44"/>
          <p:cNvSpPr/>
          <p:nvPr/>
        </p:nvSpPr>
        <p:spPr>
          <a:xfrm flipH="false" flipV="false" rot="-1735841">
            <a:off x="2977945" y="2076938"/>
            <a:ext cx="2190843" cy="1047621"/>
          </a:xfrm>
          <a:custGeom>
            <a:avLst/>
            <a:gdLst/>
            <a:ahLst/>
            <a:cxnLst/>
            <a:rect r="r" b="b" t="t" l="l"/>
            <a:pathLst>
              <a:path h="1047621" w="2190843">
                <a:moveTo>
                  <a:pt x="0" y="0"/>
                </a:moveTo>
                <a:lnTo>
                  <a:pt x="2190842" y="0"/>
                </a:lnTo>
                <a:lnTo>
                  <a:pt x="2190842" y="1047621"/>
                </a:lnTo>
                <a:lnTo>
                  <a:pt x="0" y="10476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BAE85"/>
        </a:solidFill>
      </p:bgPr>
    </p:bg>
    <p:spTree>
      <p:nvGrpSpPr>
        <p:cNvPr id="1" name=""/>
        <p:cNvGrpSpPr/>
        <p:nvPr/>
      </p:nvGrpSpPr>
      <p:grpSpPr>
        <a:xfrm>
          <a:off x="0" y="0"/>
          <a:ext cx="0" cy="0"/>
          <a:chOff x="0" y="0"/>
          <a:chExt cx="0" cy="0"/>
        </a:xfrm>
      </p:grpSpPr>
      <p:sp>
        <p:nvSpPr>
          <p:cNvPr name="Freeform 2" id="2"/>
          <p:cNvSpPr/>
          <p:nvPr/>
        </p:nvSpPr>
        <p:spPr>
          <a:xfrm flipH="false" flipV="false" rot="-2981670">
            <a:off x="16096085" y="-1051980"/>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81670">
            <a:off x="-3783191" y="1043668"/>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5043284" y="6718248"/>
            <a:ext cx="4169419" cy="4230960"/>
            <a:chOff x="0" y="0"/>
            <a:chExt cx="5559225" cy="5641280"/>
          </a:xfrm>
        </p:grpSpPr>
        <p:sp>
          <p:nvSpPr>
            <p:cNvPr name="Freeform 5" id="5"/>
            <p:cNvSpPr/>
            <p:nvPr/>
          </p:nvSpPr>
          <p:spPr>
            <a:xfrm flipH="false" flipV="false" rot="0">
              <a:off x="0" y="0"/>
              <a:ext cx="5559225" cy="5641280"/>
            </a:xfrm>
            <a:custGeom>
              <a:avLst/>
              <a:gdLst/>
              <a:ahLst/>
              <a:cxnLst/>
              <a:rect r="r" b="b" t="t" l="l"/>
              <a:pathLst>
                <a:path h="5641280" w="5559225">
                  <a:moveTo>
                    <a:pt x="0" y="0"/>
                  </a:moveTo>
                  <a:lnTo>
                    <a:pt x="5559225" y="0"/>
                  </a:lnTo>
                  <a:lnTo>
                    <a:pt x="5559225" y="5641280"/>
                  </a:lnTo>
                  <a:lnTo>
                    <a:pt x="0" y="5641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377862" y="1704942"/>
              <a:ext cx="880989" cy="88098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A76D"/>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3027018" y="1704942"/>
              <a:ext cx="880989" cy="88098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E5CB"/>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0">
            <a:off x="740802" y="5666530"/>
            <a:ext cx="4528934" cy="5104331"/>
            <a:chOff x="0" y="0"/>
            <a:chExt cx="6038579" cy="6805775"/>
          </a:xfrm>
        </p:grpSpPr>
        <p:sp>
          <p:nvSpPr>
            <p:cNvPr name="Freeform 13" id="13"/>
            <p:cNvSpPr/>
            <p:nvPr/>
          </p:nvSpPr>
          <p:spPr>
            <a:xfrm flipH="false" flipV="false" rot="0">
              <a:off x="0" y="0"/>
              <a:ext cx="6038579" cy="6805775"/>
            </a:xfrm>
            <a:custGeom>
              <a:avLst/>
              <a:gdLst/>
              <a:ahLst/>
              <a:cxnLst/>
              <a:rect r="r" b="b" t="t" l="l"/>
              <a:pathLst>
                <a:path h="6805775" w="6038579">
                  <a:moveTo>
                    <a:pt x="0" y="0"/>
                  </a:moveTo>
                  <a:lnTo>
                    <a:pt x="6038579" y="0"/>
                  </a:lnTo>
                  <a:lnTo>
                    <a:pt x="6038579" y="6805775"/>
                  </a:lnTo>
                  <a:lnTo>
                    <a:pt x="0" y="68057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3755470" y="1805495"/>
              <a:ext cx="1187377" cy="118737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911961" y="1951985"/>
              <a:ext cx="1107328" cy="110732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0" id="20"/>
          <p:cNvGrpSpPr/>
          <p:nvPr/>
        </p:nvGrpSpPr>
        <p:grpSpPr>
          <a:xfrm rot="0">
            <a:off x="9144000" y="6718248"/>
            <a:ext cx="3577085" cy="4230960"/>
            <a:chOff x="0" y="0"/>
            <a:chExt cx="4769446" cy="5641280"/>
          </a:xfrm>
        </p:grpSpPr>
        <p:sp>
          <p:nvSpPr>
            <p:cNvPr name="Freeform 21" id="21"/>
            <p:cNvSpPr/>
            <p:nvPr/>
          </p:nvSpPr>
          <p:spPr>
            <a:xfrm flipH="false" flipV="false" rot="0">
              <a:off x="0" y="0"/>
              <a:ext cx="4769446" cy="5641280"/>
            </a:xfrm>
            <a:custGeom>
              <a:avLst/>
              <a:gdLst/>
              <a:ahLst/>
              <a:cxnLst/>
              <a:rect r="r" b="b" t="t" l="l"/>
              <a:pathLst>
                <a:path h="5641280" w="4769446">
                  <a:moveTo>
                    <a:pt x="0" y="0"/>
                  </a:moveTo>
                  <a:lnTo>
                    <a:pt x="4769446" y="0"/>
                  </a:lnTo>
                  <a:lnTo>
                    <a:pt x="4769446" y="5641280"/>
                  </a:lnTo>
                  <a:lnTo>
                    <a:pt x="0" y="56412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2" id="22"/>
            <p:cNvGrpSpPr/>
            <p:nvPr/>
          </p:nvGrpSpPr>
          <p:grpSpPr>
            <a:xfrm rot="0">
              <a:off x="1065387" y="1446932"/>
              <a:ext cx="1107328" cy="110732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ECC8"/>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2601565" y="1446932"/>
              <a:ext cx="1107328" cy="1107328"/>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ECC8"/>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8" id="28"/>
          <p:cNvGrpSpPr/>
          <p:nvPr/>
        </p:nvGrpSpPr>
        <p:grpSpPr>
          <a:xfrm rot="0">
            <a:off x="12247307" y="5844877"/>
            <a:ext cx="5526343" cy="5104331"/>
            <a:chOff x="0" y="0"/>
            <a:chExt cx="7368457" cy="6805775"/>
          </a:xfrm>
        </p:grpSpPr>
        <p:sp>
          <p:nvSpPr>
            <p:cNvPr name="Freeform 29" id="29"/>
            <p:cNvSpPr/>
            <p:nvPr/>
          </p:nvSpPr>
          <p:spPr>
            <a:xfrm flipH="false" flipV="false" rot="0">
              <a:off x="0" y="0"/>
              <a:ext cx="7368457" cy="6805775"/>
            </a:xfrm>
            <a:custGeom>
              <a:avLst/>
              <a:gdLst/>
              <a:ahLst/>
              <a:cxnLst/>
              <a:rect r="r" b="b" t="t" l="l"/>
              <a:pathLst>
                <a:path h="6805775" w="7368457">
                  <a:moveTo>
                    <a:pt x="0" y="0"/>
                  </a:moveTo>
                  <a:lnTo>
                    <a:pt x="7368457" y="0"/>
                  </a:lnTo>
                  <a:lnTo>
                    <a:pt x="7368457" y="6805775"/>
                  </a:lnTo>
                  <a:lnTo>
                    <a:pt x="0" y="68057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30" id="30"/>
            <p:cNvGrpSpPr/>
            <p:nvPr/>
          </p:nvGrpSpPr>
          <p:grpSpPr>
            <a:xfrm rot="0">
              <a:off x="1669791" y="1859029"/>
              <a:ext cx="1107328" cy="1107328"/>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3684229" y="2057763"/>
              <a:ext cx="1107328" cy="1107328"/>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sp>
        <p:nvSpPr>
          <p:cNvPr name="Freeform 36" id="36"/>
          <p:cNvSpPr/>
          <p:nvPr/>
        </p:nvSpPr>
        <p:spPr>
          <a:xfrm flipH="false" flipV="false" rot="-628286">
            <a:off x="17120893" y="2023918"/>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7" id="37"/>
          <p:cNvSpPr/>
          <p:nvPr/>
        </p:nvSpPr>
        <p:spPr>
          <a:xfrm flipH="false" flipV="false" rot="-6168358">
            <a:off x="-124014" y="-1028700"/>
            <a:ext cx="2334214" cy="4114800"/>
          </a:xfrm>
          <a:custGeom>
            <a:avLst/>
            <a:gdLst/>
            <a:ahLst/>
            <a:cxnLst/>
            <a:rect r="r" b="b" t="t" l="l"/>
            <a:pathLst>
              <a:path h="4114800" w="2334214">
                <a:moveTo>
                  <a:pt x="0" y="0"/>
                </a:moveTo>
                <a:lnTo>
                  <a:pt x="2334213" y="0"/>
                </a:lnTo>
                <a:lnTo>
                  <a:pt x="233421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8" id="38"/>
          <p:cNvSpPr/>
          <p:nvPr/>
        </p:nvSpPr>
        <p:spPr>
          <a:xfrm flipH="false" flipV="false" rot="-288891">
            <a:off x="14980134" y="1134686"/>
            <a:ext cx="2190843" cy="1047621"/>
          </a:xfrm>
          <a:custGeom>
            <a:avLst/>
            <a:gdLst/>
            <a:ahLst/>
            <a:cxnLst/>
            <a:rect r="r" b="b" t="t" l="l"/>
            <a:pathLst>
              <a:path h="1047621" w="2190843">
                <a:moveTo>
                  <a:pt x="0" y="0"/>
                </a:moveTo>
                <a:lnTo>
                  <a:pt x="2190842" y="0"/>
                </a:lnTo>
                <a:lnTo>
                  <a:pt x="2190842" y="1047621"/>
                </a:lnTo>
                <a:lnTo>
                  <a:pt x="0" y="104762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9" id="39"/>
          <p:cNvSpPr txBox="true"/>
          <p:nvPr/>
        </p:nvSpPr>
        <p:spPr>
          <a:xfrm rot="0">
            <a:off x="5043284" y="1124654"/>
            <a:ext cx="8719439" cy="1296285"/>
          </a:xfrm>
          <a:prstGeom prst="rect">
            <a:avLst/>
          </a:prstGeom>
        </p:spPr>
        <p:txBody>
          <a:bodyPr anchor="t" rtlCol="false" tIns="0" lIns="0" bIns="0" rIns="0">
            <a:spAutoFit/>
          </a:bodyPr>
          <a:lstStyle/>
          <a:p>
            <a:pPr algn="ctr">
              <a:lnSpc>
                <a:spcPts val="9656"/>
              </a:lnSpc>
            </a:pPr>
            <a:r>
              <a:rPr lang="en-US" sz="10058">
                <a:solidFill>
                  <a:srgbClr val="FFFFFF"/>
                </a:solidFill>
                <a:latin typeface="Lazydog"/>
                <a:ea typeface="Lazydog"/>
                <a:cs typeface="Lazydog"/>
                <a:sym typeface="Lazydog"/>
              </a:rPr>
              <a:t>Tujuan</a:t>
            </a:r>
          </a:p>
        </p:txBody>
      </p:sp>
      <p:sp>
        <p:nvSpPr>
          <p:cNvPr name="Freeform 40" id="40"/>
          <p:cNvSpPr/>
          <p:nvPr/>
        </p:nvSpPr>
        <p:spPr>
          <a:xfrm flipH="false" flipV="false" rot="-8100000">
            <a:off x="764878" y="3474720"/>
            <a:ext cx="2190843" cy="1047621"/>
          </a:xfrm>
          <a:custGeom>
            <a:avLst/>
            <a:gdLst/>
            <a:ahLst/>
            <a:cxnLst/>
            <a:rect r="r" b="b" t="t" l="l"/>
            <a:pathLst>
              <a:path h="1047621" w="2190843">
                <a:moveTo>
                  <a:pt x="0" y="0"/>
                </a:moveTo>
                <a:lnTo>
                  <a:pt x="2190842" y="0"/>
                </a:lnTo>
                <a:lnTo>
                  <a:pt x="2190842" y="1047621"/>
                </a:lnTo>
                <a:lnTo>
                  <a:pt x="0" y="104762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41" id="41"/>
          <p:cNvSpPr txBox="true"/>
          <p:nvPr/>
        </p:nvSpPr>
        <p:spPr>
          <a:xfrm rot="0">
            <a:off x="4091571" y="2546600"/>
            <a:ext cx="11891272" cy="3593296"/>
          </a:xfrm>
          <a:prstGeom prst="rect">
            <a:avLst/>
          </a:prstGeom>
        </p:spPr>
        <p:txBody>
          <a:bodyPr anchor="t" rtlCol="false" tIns="0" lIns="0" bIns="0" rIns="0">
            <a:spAutoFit/>
          </a:bodyPr>
          <a:lstStyle/>
          <a:p>
            <a:pPr algn="just">
              <a:lnSpc>
                <a:spcPts val="3544"/>
              </a:lnSpc>
              <a:spcBef>
                <a:spcPct val="0"/>
              </a:spcBef>
            </a:pPr>
            <a:r>
              <a:rPr lang="en-US" sz="2531">
                <a:solidFill>
                  <a:srgbClr val="000000"/>
                </a:solidFill>
                <a:latin typeface="Bryndan Write"/>
                <a:ea typeface="Bryndan Write"/>
                <a:cs typeface="Bryndan Write"/>
                <a:sym typeface="Bryndan Write"/>
              </a:rPr>
              <a:t>Tujuan</a:t>
            </a:r>
            <a:r>
              <a:rPr lang="en-US" sz="2531">
                <a:solidFill>
                  <a:srgbClr val="000000"/>
                </a:solidFill>
                <a:latin typeface="Bryndan Write"/>
                <a:ea typeface="Bryndan Write"/>
                <a:cs typeface="Bryndan Write"/>
                <a:sym typeface="Bryndan Write"/>
              </a:rPr>
              <a:t> dari pembuatan alat CatPour ini adalah mengatasi permasalahan yang terjadi pada pemelihara kucing yang memiliki kesibukan dan sering berpergian. Alat ini menja solusi cerdas, praktis, dan penuh kasih bagi para pemilik kucing yang ingin memastikan hewan peliharaannya tetap terjaga kesehatannya, meskipun mereka sedang sibuk atau bepergian. CatPour hadir tidak hanya sebagai alat pemberi makan otomatis, tetapi sebagai "asisten pribadi kucing" yang mampu menyesuaikan waktu, porsi, dan jenis makanan dengan cerdas.</a:t>
            </a:r>
          </a:p>
          <a:p>
            <a:pPr algn="just">
              <a:lnSpc>
                <a:spcPts val="3544"/>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BAE85"/>
        </a:solidFill>
      </p:bgPr>
    </p:bg>
    <p:spTree>
      <p:nvGrpSpPr>
        <p:cNvPr id="1" name=""/>
        <p:cNvGrpSpPr/>
        <p:nvPr/>
      </p:nvGrpSpPr>
      <p:grpSpPr>
        <a:xfrm>
          <a:off x="0" y="0"/>
          <a:ext cx="0" cy="0"/>
          <a:chOff x="0" y="0"/>
          <a:chExt cx="0" cy="0"/>
        </a:xfrm>
      </p:grpSpPr>
      <p:sp>
        <p:nvSpPr>
          <p:cNvPr name="Freeform 2" id="2"/>
          <p:cNvSpPr/>
          <p:nvPr/>
        </p:nvSpPr>
        <p:spPr>
          <a:xfrm flipH="false" flipV="false" rot="-2981670">
            <a:off x="16163054" y="1805151"/>
            <a:ext cx="5122739" cy="5151812"/>
          </a:xfrm>
          <a:custGeom>
            <a:avLst/>
            <a:gdLst/>
            <a:ahLst/>
            <a:cxnLst/>
            <a:rect r="r" b="b" t="t" l="l"/>
            <a:pathLst>
              <a:path h="5151812" w="5122739">
                <a:moveTo>
                  <a:pt x="0" y="0"/>
                </a:moveTo>
                <a:lnTo>
                  <a:pt x="5122738" y="0"/>
                </a:lnTo>
                <a:lnTo>
                  <a:pt x="5122738"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81670">
            <a:off x="-3401804" y="5424726"/>
            <a:ext cx="5122739" cy="5151812"/>
          </a:xfrm>
          <a:custGeom>
            <a:avLst/>
            <a:gdLst/>
            <a:ahLst/>
            <a:cxnLst/>
            <a:rect r="r" b="b" t="t" l="l"/>
            <a:pathLst>
              <a:path h="5151812" w="5122739">
                <a:moveTo>
                  <a:pt x="0" y="0"/>
                </a:moveTo>
                <a:lnTo>
                  <a:pt x="5122738" y="0"/>
                </a:lnTo>
                <a:lnTo>
                  <a:pt x="5122738"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3715708">
            <a:off x="16300638" y="-1277255"/>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168358">
            <a:off x="364354" y="8229600"/>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88891">
            <a:off x="15143267" y="2254301"/>
            <a:ext cx="2190843" cy="1047621"/>
          </a:xfrm>
          <a:custGeom>
            <a:avLst/>
            <a:gdLst/>
            <a:ahLst/>
            <a:cxnLst/>
            <a:rect r="r" b="b" t="t" l="l"/>
            <a:pathLst>
              <a:path h="1047621" w="2190843">
                <a:moveTo>
                  <a:pt x="0" y="0"/>
                </a:moveTo>
                <a:lnTo>
                  <a:pt x="2190843" y="0"/>
                </a:lnTo>
                <a:lnTo>
                  <a:pt x="2190843" y="1047621"/>
                </a:lnTo>
                <a:lnTo>
                  <a:pt x="0" y="10476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8100000">
            <a:off x="-243321" y="6609328"/>
            <a:ext cx="2190843" cy="1047621"/>
          </a:xfrm>
          <a:custGeom>
            <a:avLst/>
            <a:gdLst/>
            <a:ahLst/>
            <a:cxnLst/>
            <a:rect r="r" b="b" t="t" l="l"/>
            <a:pathLst>
              <a:path h="1047621" w="2190843">
                <a:moveTo>
                  <a:pt x="0" y="0"/>
                </a:moveTo>
                <a:lnTo>
                  <a:pt x="2190842" y="0"/>
                </a:lnTo>
                <a:lnTo>
                  <a:pt x="2190842" y="1047621"/>
                </a:lnTo>
                <a:lnTo>
                  <a:pt x="0" y="10476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537371" y="923408"/>
            <a:ext cx="11213257" cy="957735"/>
          </a:xfrm>
          <a:prstGeom prst="rect">
            <a:avLst/>
          </a:prstGeom>
        </p:spPr>
        <p:txBody>
          <a:bodyPr anchor="t" rtlCol="false" tIns="0" lIns="0" bIns="0" rIns="0">
            <a:spAutoFit/>
          </a:bodyPr>
          <a:lstStyle/>
          <a:p>
            <a:pPr algn="ctr">
              <a:lnSpc>
                <a:spcPts val="7064"/>
              </a:lnSpc>
            </a:pPr>
            <a:r>
              <a:rPr lang="en-US" sz="7359">
                <a:solidFill>
                  <a:srgbClr val="FFFFFF"/>
                </a:solidFill>
                <a:latin typeface="Lazydog"/>
                <a:ea typeface="Lazydog"/>
                <a:cs typeface="Lazydog"/>
                <a:sym typeface="Lazydog"/>
              </a:rPr>
              <a:t>manfAat catpour</a:t>
            </a:r>
          </a:p>
        </p:txBody>
      </p:sp>
      <p:grpSp>
        <p:nvGrpSpPr>
          <p:cNvPr name="Group 9" id="9"/>
          <p:cNvGrpSpPr/>
          <p:nvPr/>
        </p:nvGrpSpPr>
        <p:grpSpPr>
          <a:xfrm rot="0">
            <a:off x="3891807" y="2863514"/>
            <a:ext cx="4748645" cy="2586902"/>
            <a:chOff x="0" y="0"/>
            <a:chExt cx="1250672" cy="681324"/>
          </a:xfrm>
        </p:grpSpPr>
        <p:sp>
          <p:nvSpPr>
            <p:cNvPr name="Freeform 10" id="10"/>
            <p:cNvSpPr/>
            <p:nvPr/>
          </p:nvSpPr>
          <p:spPr>
            <a:xfrm flipH="false" flipV="false" rot="0">
              <a:off x="0" y="0"/>
              <a:ext cx="1250672" cy="681324"/>
            </a:xfrm>
            <a:custGeom>
              <a:avLst/>
              <a:gdLst/>
              <a:ahLst/>
              <a:cxnLst/>
              <a:rect r="r" b="b" t="t" l="l"/>
              <a:pathLst>
                <a:path h="681324" w="1250672">
                  <a:moveTo>
                    <a:pt x="0" y="0"/>
                  </a:moveTo>
                  <a:lnTo>
                    <a:pt x="1250672" y="0"/>
                  </a:lnTo>
                  <a:lnTo>
                    <a:pt x="1250672" y="681324"/>
                  </a:lnTo>
                  <a:lnTo>
                    <a:pt x="0" y="681324"/>
                  </a:lnTo>
                  <a:close/>
                </a:path>
              </a:pathLst>
            </a:custGeom>
            <a:solidFill>
              <a:srgbClr val="DFB398"/>
            </a:solidFill>
            <a:ln w="38100" cap="sq">
              <a:solidFill>
                <a:srgbClr val="000000"/>
              </a:solidFill>
              <a:prstDash val="solid"/>
              <a:miter/>
            </a:ln>
          </p:spPr>
        </p:sp>
        <p:sp>
          <p:nvSpPr>
            <p:cNvPr name="TextBox 11" id="11"/>
            <p:cNvSpPr txBox="true"/>
            <p:nvPr/>
          </p:nvSpPr>
          <p:spPr>
            <a:xfrm>
              <a:off x="0" y="-38100"/>
              <a:ext cx="1250672" cy="719424"/>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4284458" y="2947248"/>
            <a:ext cx="4230466" cy="2363017"/>
          </a:xfrm>
          <a:prstGeom prst="rect">
            <a:avLst/>
          </a:prstGeom>
        </p:spPr>
        <p:txBody>
          <a:bodyPr anchor="t" rtlCol="false" tIns="0" lIns="0" bIns="0" rIns="0">
            <a:spAutoFit/>
          </a:bodyPr>
          <a:lstStyle/>
          <a:p>
            <a:pPr algn="just" marL="0" indent="0" lvl="0">
              <a:lnSpc>
                <a:spcPts val="3104"/>
              </a:lnSpc>
              <a:spcBef>
                <a:spcPct val="0"/>
              </a:spcBef>
            </a:pPr>
            <a:r>
              <a:rPr lang="en-US" sz="2217">
                <a:solidFill>
                  <a:srgbClr val="000000"/>
                </a:solidFill>
                <a:latin typeface="Bryndan Write"/>
                <a:ea typeface="Bryndan Write"/>
                <a:cs typeface="Bryndan Write"/>
                <a:sym typeface="Bryndan Write"/>
              </a:rPr>
              <a:t>Pemberian </a:t>
            </a:r>
            <a:r>
              <a:rPr lang="en-US" sz="2217">
                <a:solidFill>
                  <a:srgbClr val="000000"/>
                </a:solidFill>
                <a:latin typeface="Bryndan Write"/>
                <a:ea typeface="Bryndan Write"/>
                <a:cs typeface="Bryndan Write"/>
                <a:sym typeface="Bryndan Write"/>
              </a:rPr>
              <a:t>makan secara terjadwal :</a:t>
            </a:r>
          </a:p>
          <a:p>
            <a:pPr algn="just">
              <a:lnSpc>
                <a:spcPts val="3104"/>
              </a:lnSpc>
              <a:spcBef>
                <a:spcPct val="0"/>
              </a:spcBef>
            </a:pPr>
            <a:r>
              <a:rPr lang="en-US" sz="2217">
                <a:solidFill>
                  <a:srgbClr val="000000"/>
                </a:solidFill>
                <a:latin typeface="Bryndan Write"/>
                <a:ea typeface="Bryndan Write"/>
                <a:cs typeface="Bryndan Write"/>
                <a:sym typeface="Bryndan Write"/>
              </a:rPr>
              <a:t>Alat ini membantu pemilik dapat mengatur jadwal pemberian makan tepat waktu meskipun sedang sibuk atau berpergian.</a:t>
            </a:r>
          </a:p>
        </p:txBody>
      </p:sp>
      <p:sp>
        <p:nvSpPr>
          <p:cNvPr name="TextBox 13" id="13"/>
          <p:cNvSpPr txBox="true"/>
          <p:nvPr/>
        </p:nvSpPr>
        <p:spPr>
          <a:xfrm rot="0">
            <a:off x="3360263" y="2582864"/>
            <a:ext cx="1416232" cy="1043092"/>
          </a:xfrm>
          <a:prstGeom prst="rect">
            <a:avLst/>
          </a:prstGeom>
        </p:spPr>
        <p:txBody>
          <a:bodyPr anchor="t" rtlCol="false" tIns="0" lIns="0" bIns="0" rIns="0">
            <a:spAutoFit/>
          </a:bodyPr>
          <a:lstStyle/>
          <a:p>
            <a:pPr algn="ctr">
              <a:lnSpc>
                <a:spcPts val="7630"/>
              </a:lnSpc>
            </a:pPr>
            <a:r>
              <a:rPr lang="en-US" sz="7948">
                <a:solidFill>
                  <a:srgbClr val="FFFFFF"/>
                </a:solidFill>
                <a:latin typeface="Lazydog"/>
                <a:ea typeface="Lazydog"/>
                <a:cs typeface="Lazydog"/>
                <a:sym typeface="Lazydog"/>
              </a:rPr>
              <a:t>1</a:t>
            </a:r>
          </a:p>
        </p:txBody>
      </p:sp>
      <p:grpSp>
        <p:nvGrpSpPr>
          <p:cNvPr name="Group 14" id="14"/>
          <p:cNvGrpSpPr/>
          <p:nvPr/>
        </p:nvGrpSpPr>
        <p:grpSpPr>
          <a:xfrm rot="0">
            <a:off x="-220214" y="157492"/>
            <a:ext cx="4016589" cy="4526893"/>
            <a:chOff x="0" y="0"/>
            <a:chExt cx="5355452" cy="6035858"/>
          </a:xfrm>
        </p:grpSpPr>
        <p:sp>
          <p:nvSpPr>
            <p:cNvPr name="Freeform 15" id="15"/>
            <p:cNvSpPr/>
            <p:nvPr/>
          </p:nvSpPr>
          <p:spPr>
            <a:xfrm flipH="false" flipV="false" rot="0">
              <a:off x="0" y="0"/>
              <a:ext cx="5355452" cy="6035858"/>
            </a:xfrm>
            <a:custGeom>
              <a:avLst/>
              <a:gdLst/>
              <a:ahLst/>
              <a:cxnLst/>
              <a:rect r="r" b="b" t="t" l="l"/>
              <a:pathLst>
                <a:path h="6035858" w="5355452">
                  <a:moveTo>
                    <a:pt x="0" y="0"/>
                  </a:moveTo>
                  <a:lnTo>
                    <a:pt x="5355452" y="0"/>
                  </a:lnTo>
                  <a:lnTo>
                    <a:pt x="5355452" y="6035858"/>
                  </a:lnTo>
                  <a:lnTo>
                    <a:pt x="0" y="60358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3330624" y="1601245"/>
              <a:ext cx="1053052" cy="105305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695666" y="1731163"/>
              <a:ext cx="982060" cy="98206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2" id="22"/>
          <p:cNvGrpSpPr/>
          <p:nvPr/>
        </p:nvGrpSpPr>
        <p:grpSpPr>
          <a:xfrm rot="0">
            <a:off x="14038385" y="5988168"/>
            <a:ext cx="5101211" cy="4711664"/>
            <a:chOff x="0" y="0"/>
            <a:chExt cx="6801615" cy="6282219"/>
          </a:xfrm>
        </p:grpSpPr>
        <p:sp>
          <p:nvSpPr>
            <p:cNvPr name="Freeform 23" id="23"/>
            <p:cNvSpPr/>
            <p:nvPr/>
          </p:nvSpPr>
          <p:spPr>
            <a:xfrm flipH="false" flipV="false" rot="0">
              <a:off x="0" y="0"/>
              <a:ext cx="6801615" cy="6282219"/>
            </a:xfrm>
            <a:custGeom>
              <a:avLst/>
              <a:gdLst/>
              <a:ahLst/>
              <a:cxnLst/>
              <a:rect r="r" b="b" t="t" l="l"/>
              <a:pathLst>
                <a:path h="6282219" w="6801615">
                  <a:moveTo>
                    <a:pt x="0" y="0"/>
                  </a:moveTo>
                  <a:lnTo>
                    <a:pt x="6801615" y="0"/>
                  </a:lnTo>
                  <a:lnTo>
                    <a:pt x="6801615" y="6282219"/>
                  </a:lnTo>
                  <a:lnTo>
                    <a:pt x="0" y="62822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4" id="24"/>
            <p:cNvGrpSpPr/>
            <p:nvPr/>
          </p:nvGrpSpPr>
          <p:grpSpPr>
            <a:xfrm rot="0">
              <a:off x="1541337" y="1716017"/>
              <a:ext cx="1022144" cy="1022144"/>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3400807" y="1899463"/>
              <a:ext cx="1022144" cy="1022144"/>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30" id="30"/>
          <p:cNvGrpSpPr/>
          <p:nvPr/>
        </p:nvGrpSpPr>
        <p:grpSpPr>
          <a:xfrm rot="0">
            <a:off x="9534550" y="2863514"/>
            <a:ext cx="4748645" cy="2586902"/>
            <a:chOff x="0" y="0"/>
            <a:chExt cx="1250672" cy="681324"/>
          </a:xfrm>
        </p:grpSpPr>
        <p:sp>
          <p:nvSpPr>
            <p:cNvPr name="Freeform 31" id="31"/>
            <p:cNvSpPr/>
            <p:nvPr/>
          </p:nvSpPr>
          <p:spPr>
            <a:xfrm flipH="false" flipV="false" rot="0">
              <a:off x="0" y="0"/>
              <a:ext cx="1250672" cy="681324"/>
            </a:xfrm>
            <a:custGeom>
              <a:avLst/>
              <a:gdLst/>
              <a:ahLst/>
              <a:cxnLst/>
              <a:rect r="r" b="b" t="t" l="l"/>
              <a:pathLst>
                <a:path h="681324" w="1250672">
                  <a:moveTo>
                    <a:pt x="0" y="0"/>
                  </a:moveTo>
                  <a:lnTo>
                    <a:pt x="1250672" y="0"/>
                  </a:lnTo>
                  <a:lnTo>
                    <a:pt x="1250672" y="681324"/>
                  </a:lnTo>
                  <a:lnTo>
                    <a:pt x="0" y="681324"/>
                  </a:lnTo>
                  <a:close/>
                </a:path>
              </a:pathLst>
            </a:custGeom>
            <a:solidFill>
              <a:srgbClr val="DFB398"/>
            </a:solidFill>
            <a:ln w="38100" cap="sq">
              <a:solidFill>
                <a:srgbClr val="000000"/>
              </a:solidFill>
              <a:prstDash val="solid"/>
              <a:miter/>
            </a:ln>
          </p:spPr>
        </p:sp>
        <p:sp>
          <p:nvSpPr>
            <p:cNvPr name="TextBox 32" id="32"/>
            <p:cNvSpPr txBox="true"/>
            <p:nvPr/>
          </p:nvSpPr>
          <p:spPr>
            <a:xfrm>
              <a:off x="0" y="-38100"/>
              <a:ext cx="1250672" cy="719424"/>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10161623" y="2937356"/>
            <a:ext cx="3876762" cy="2363017"/>
          </a:xfrm>
          <a:prstGeom prst="rect">
            <a:avLst/>
          </a:prstGeom>
        </p:spPr>
        <p:txBody>
          <a:bodyPr anchor="t" rtlCol="false" tIns="0" lIns="0" bIns="0" rIns="0">
            <a:spAutoFit/>
          </a:bodyPr>
          <a:lstStyle/>
          <a:p>
            <a:pPr algn="just" marL="0" indent="0" lvl="0">
              <a:lnSpc>
                <a:spcPts val="3104"/>
              </a:lnSpc>
              <a:spcBef>
                <a:spcPct val="0"/>
              </a:spcBef>
            </a:pPr>
            <a:r>
              <a:rPr lang="en-US" sz="2217">
                <a:solidFill>
                  <a:srgbClr val="000000"/>
                </a:solidFill>
                <a:latin typeface="Bryndan Write"/>
                <a:ea typeface="Bryndan Write"/>
                <a:cs typeface="Bryndan Write"/>
                <a:sym typeface="Bryndan Write"/>
              </a:rPr>
              <a:t>M</a:t>
            </a:r>
            <a:r>
              <a:rPr lang="en-US" sz="2217">
                <a:solidFill>
                  <a:srgbClr val="000000"/>
                </a:solidFill>
                <a:latin typeface="Bryndan Write"/>
                <a:ea typeface="Bryndan Write"/>
                <a:cs typeface="Bryndan Write"/>
                <a:sym typeface="Bryndan Write"/>
              </a:rPr>
              <a:t>eningkatkan efisiensi waktu :</a:t>
            </a:r>
          </a:p>
          <a:p>
            <a:pPr algn="just">
              <a:lnSpc>
                <a:spcPts val="3104"/>
              </a:lnSpc>
              <a:spcBef>
                <a:spcPct val="0"/>
              </a:spcBef>
            </a:pPr>
            <a:r>
              <a:rPr lang="en-US" sz="2217">
                <a:solidFill>
                  <a:srgbClr val="000000"/>
                </a:solidFill>
                <a:latin typeface="Bryndan Write"/>
                <a:ea typeface="Bryndan Write"/>
                <a:cs typeface="Bryndan Write"/>
                <a:sym typeface="Bryndan Write"/>
              </a:rPr>
              <a:t>Pemilik tidak perlu khawatir terhadap pemberian makanan pada kucingnya sehingga pemilik dapat melakukan kegiatan lainnya.</a:t>
            </a:r>
          </a:p>
        </p:txBody>
      </p:sp>
      <p:sp>
        <p:nvSpPr>
          <p:cNvPr name="TextBox 34" id="34"/>
          <p:cNvSpPr txBox="true"/>
          <p:nvPr/>
        </p:nvSpPr>
        <p:spPr>
          <a:xfrm rot="0">
            <a:off x="9003007" y="2582864"/>
            <a:ext cx="1416232" cy="1043092"/>
          </a:xfrm>
          <a:prstGeom prst="rect">
            <a:avLst/>
          </a:prstGeom>
        </p:spPr>
        <p:txBody>
          <a:bodyPr anchor="t" rtlCol="false" tIns="0" lIns="0" bIns="0" rIns="0">
            <a:spAutoFit/>
          </a:bodyPr>
          <a:lstStyle/>
          <a:p>
            <a:pPr algn="ctr">
              <a:lnSpc>
                <a:spcPts val="7630"/>
              </a:lnSpc>
            </a:pPr>
            <a:r>
              <a:rPr lang="en-US" sz="7948">
                <a:solidFill>
                  <a:srgbClr val="FFFFFF"/>
                </a:solidFill>
                <a:latin typeface="Lazydog"/>
                <a:ea typeface="Lazydog"/>
                <a:cs typeface="Lazydog"/>
                <a:sym typeface="Lazydog"/>
              </a:rPr>
              <a:t>2</a:t>
            </a:r>
          </a:p>
        </p:txBody>
      </p:sp>
      <p:grpSp>
        <p:nvGrpSpPr>
          <p:cNvPr name="Group 35" id="35"/>
          <p:cNvGrpSpPr/>
          <p:nvPr/>
        </p:nvGrpSpPr>
        <p:grpSpPr>
          <a:xfrm rot="0">
            <a:off x="3891807" y="6430743"/>
            <a:ext cx="4748645" cy="2586902"/>
            <a:chOff x="0" y="0"/>
            <a:chExt cx="1250672" cy="681324"/>
          </a:xfrm>
        </p:grpSpPr>
        <p:sp>
          <p:nvSpPr>
            <p:cNvPr name="Freeform 36" id="36"/>
            <p:cNvSpPr/>
            <p:nvPr/>
          </p:nvSpPr>
          <p:spPr>
            <a:xfrm flipH="false" flipV="false" rot="0">
              <a:off x="0" y="0"/>
              <a:ext cx="1250672" cy="681324"/>
            </a:xfrm>
            <a:custGeom>
              <a:avLst/>
              <a:gdLst/>
              <a:ahLst/>
              <a:cxnLst/>
              <a:rect r="r" b="b" t="t" l="l"/>
              <a:pathLst>
                <a:path h="681324" w="1250672">
                  <a:moveTo>
                    <a:pt x="0" y="0"/>
                  </a:moveTo>
                  <a:lnTo>
                    <a:pt x="1250672" y="0"/>
                  </a:lnTo>
                  <a:lnTo>
                    <a:pt x="1250672" y="681324"/>
                  </a:lnTo>
                  <a:lnTo>
                    <a:pt x="0" y="681324"/>
                  </a:lnTo>
                  <a:close/>
                </a:path>
              </a:pathLst>
            </a:custGeom>
            <a:solidFill>
              <a:srgbClr val="DFB398"/>
            </a:solidFill>
            <a:ln w="38100" cap="sq">
              <a:solidFill>
                <a:srgbClr val="000000"/>
              </a:solidFill>
              <a:prstDash val="solid"/>
              <a:miter/>
            </a:ln>
          </p:spPr>
        </p:sp>
        <p:sp>
          <p:nvSpPr>
            <p:cNvPr name="TextBox 37" id="37"/>
            <p:cNvSpPr txBox="true"/>
            <p:nvPr/>
          </p:nvSpPr>
          <p:spPr>
            <a:xfrm>
              <a:off x="0" y="-38100"/>
              <a:ext cx="1250672" cy="719424"/>
            </a:xfrm>
            <a:prstGeom prst="rect">
              <a:avLst/>
            </a:prstGeom>
          </p:spPr>
          <p:txBody>
            <a:bodyPr anchor="ctr" rtlCol="false" tIns="50800" lIns="50800" bIns="50800" rIns="50800"/>
            <a:lstStyle/>
            <a:p>
              <a:pPr algn="ctr">
                <a:lnSpc>
                  <a:spcPts val="2659"/>
                </a:lnSpc>
              </a:pPr>
            </a:p>
          </p:txBody>
        </p:sp>
      </p:grpSp>
      <p:sp>
        <p:nvSpPr>
          <p:cNvPr name="TextBox 38" id="38"/>
          <p:cNvSpPr txBox="true"/>
          <p:nvPr/>
        </p:nvSpPr>
        <p:spPr>
          <a:xfrm rot="0">
            <a:off x="4409986" y="6504586"/>
            <a:ext cx="3956860" cy="2363017"/>
          </a:xfrm>
          <a:prstGeom prst="rect">
            <a:avLst/>
          </a:prstGeom>
        </p:spPr>
        <p:txBody>
          <a:bodyPr anchor="t" rtlCol="false" tIns="0" lIns="0" bIns="0" rIns="0">
            <a:spAutoFit/>
          </a:bodyPr>
          <a:lstStyle/>
          <a:p>
            <a:pPr algn="just" marL="0" indent="0" lvl="0">
              <a:lnSpc>
                <a:spcPts val="3104"/>
              </a:lnSpc>
              <a:spcBef>
                <a:spcPct val="0"/>
              </a:spcBef>
            </a:pPr>
            <a:r>
              <a:rPr lang="en-US" sz="2217">
                <a:solidFill>
                  <a:srgbClr val="000000"/>
                </a:solidFill>
                <a:latin typeface="Bryndan Write"/>
                <a:ea typeface="Bryndan Write"/>
                <a:cs typeface="Bryndan Write"/>
                <a:sym typeface="Bryndan Write"/>
              </a:rPr>
              <a:t>M</a:t>
            </a:r>
            <a:r>
              <a:rPr lang="en-US" sz="2217">
                <a:solidFill>
                  <a:srgbClr val="000000"/>
                </a:solidFill>
                <a:latin typeface="Bryndan Write"/>
                <a:ea typeface="Bryndan Write"/>
                <a:cs typeface="Bryndan Write"/>
                <a:sym typeface="Bryndan Write"/>
              </a:rPr>
              <a:t>engatur porsi dengan akurat :</a:t>
            </a:r>
          </a:p>
          <a:p>
            <a:pPr algn="just">
              <a:lnSpc>
                <a:spcPts val="3104"/>
              </a:lnSpc>
              <a:spcBef>
                <a:spcPct val="0"/>
              </a:spcBef>
            </a:pPr>
            <a:r>
              <a:rPr lang="en-US" sz="2217">
                <a:solidFill>
                  <a:srgbClr val="000000"/>
                </a:solidFill>
                <a:latin typeface="Bryndan Write"/>
                <a:ea typeface="Bryndan Write"/>
                <a:cs typeface="Bryndan Write"/>
                <a:sym typeface="Bryndan Write"/>
              </a:rPr>
              <a:t>Alat ini Mencegah kucing peliharaan makan secara berlebihan atau kurang, yang bisa berdampak pada kesehatan kucing.</a:t>
            </a:r>
          </a:p>
        </p:txBody>
      </p:sp>
      <p:sp>
        <p:nvSpPr>
          <p:cNvPr name="TextBox 39" id="39"/>
          <p:cNvSpPr txBox="true"/>
          <p:nvPr/>
        </p:nvSpPr>
        <p:spPr>
          <a:xfrm rot="0">
            <a:off x="3360263" y="6150093"/>
            <a:ext cx="1416232" cy="1043092"/>
          </a:xfrm>
          <a:prstGeom prst="rect">
            <a:avLst/>
          </a:prstGeom>
        </p:spPr>
        <p:txBody>
          <a:bodyPr anchor="t" rtlCol="false" tIns="0" lIns="0" bIns="0" rIns="0">
            <a:spAutoFit/>
          </a:bodyPr>
          <a:lstStyle/>
          <a:p>
            <a:pPr algn="ctr">
              <a:lnSpc>
                <a:spcPts val="7630"/>
              </a:lnSpc>
            </a:pPr>
            <a:r>
              <a:rPr lang="en-US" sz="7948">
                <a:solidFill>
                  <a:srgbClr val="FFFFFF"/>
                </a:solidFill>
                <a:latin typeface="Lazydog"/>
                <a:ea typeface="Lazydog"/>
                <a:cs typeface="Lazydog"/>
                <a:sym typeface="Lazydog"/>
              </a:rPr>
              <a:t>3</a:t>
            </a:r>
          </a:p>
        </p:txBody>
      </p:sp>
      <p:grpSp>
        <p:nvGrpSpPr>
          <p:cNvPr name="Group 40" id="40"/>
          <p:cNvGrpSpPr/>
          <p:nvPr/>
        </p:nvGrpSpPr>
        <p:grpSpPr>
          <a:xfrm rot="0">
            <a:off x="9534550" y="6435915"/>
            <a:ext cx="4748645" cy="2586902"/>
            <a:chOff x="0" y="0"/>
            <a:chExt cx="1250672" cy="681324"/>
          </a:xfrm>
        </p:grpSpPr>
        <p:sp>
          <p:nvSpPr>
            <p:cNvPr name="Freeform 41" id="41"/>
            <p:cNvSpPr/>
            <p:nvPr/>
          </p:nvSpPr>
          <p:spPr>
            <a:xfrm flipH="false" flipV="false" rot="0">
              <a:off x="0" y="0"/>
              <a:ext cx="1250672" cy="681324"/>
            </a:xfrm>
            <a:custGeom>
              <a:avLst/>
              <a:gdLst/>
              <a:ahLst/>
              <a:cxnLst/>
              <a:rect r="r" b="b" t="t" l="l"/>
              <a:pathLst>
                <a:path h="681324" w="1250672">
                  <a:moveTo>
                    <a:pt x="0" y="0"/>
                  </a:moveTo>
                  <a:lnTo>
                    <a:pt x="1250672" y="0"/>
                  </a:lnTo>
                  <a:lnTo>
                    <a:pt x="1250672" y="681324"/>
                  </a:lnTo>
                  <a:lnTo>
                    <a:pt x="0" y="681324"/>
                  </a:lnTo>
                  <a:close/>
                </a:path>
              </a:pathLst>
            </a:custGeom>
            <a:solidFill>
              <a:srgbClr val="DFB398"/>
            </a:solidFill>
            <a:ln w="38100" cap="sq">
              <a:solidFill>
                <a:srgbClr val="000000"/>
              </a:solidFill>
              <a:prstDash val="solid"/>
              <a:miter/>
            </a:ln>
          </p:spPr>
        </p:sp>
        <p:sp>
          <p:nvSpPr>
            <p:cNvPr name="TextBox 42" id="42"/>
            <p:cNvSpPr txBox="true"/>
            <p:nvPr/>
          </p:nvSpPr>
          <p:spPr>
            <a:xfrm>
              <a:off x="0" y="-38100"/>
              <a:ext cx="1250672" cy="719424"/>
            </a:xfrm>
            <a:prstGeom prst="rect">
              <a:avLst/>
            </a:prstGeom>
          </p:spPr>
          <p:txBody>
            <a:bodyPr anchor="ctr" rtlCol="false" tIns="50800" lIns="50800" bIns="50800" rIns="50800"/>
            <a:lstStyle/>
            <a:p>
              <a:pPr algn="ctr">
                <a:lnSpc>
                  <a:spcPts val="2659"/>
                </a:lnSpc>
              </a:pPr>
            </a:p>
          </p:txBody>
        </p:sp>
      </p:grpSp>
      <p:sp>
        <p:nvSpPr>
          <p:cNvPr name="TextBox 43" id="43"/>
          <p:cNvSpPr txBox="true"/>
          <p:nvPr/>
        </p:nvSpPr>
        <p:spPr>
          <a:xfrm rot="0">
            <a:off x="9754877" y="6519649"/>
            <a:ext cx="4421598" cy="2363017"/>
          </a:xfrm>
          <a:prstGeom prst="rect">
            <a:avLst/>
          </a:prstGeom>
        </p:spPr>
        <p:txBody>
          <a:bodyPr anchor="t" rtlCol="false" tIns="0" lIns="0" bIns="0" rIns="0">
            <a:spAutoFit/>
          </a:bodyPr>
          <a:lstStyle/>
          <a:p>
            <a:pPr algn="just" marL="0" indent="0" lvl="0">
              <a:lnSpc>
                <a:spcPts val="3104"/>
              </a:lnSpc>
              <a:spcBef>
                <a:spcPct val="0"/>
              </a:spcBef>
            </a:pPr>
            <a:r>
              <a:rPr lang="en-US" sz="2217">
                <a:solidFill>
                  <a:srgbClr val="000000"/>
                </a:solidFill>
                <a:latin typeface="Bryndan Write"/>
                <a:ea typeface="Bryndan Write"/>
                <a:cs typeface="Bryndan Write"/>
                <a:sym typeface="Bryndan Write"/>
              </a:rPr>
              <a:t>Membantu Membentuk Rutinit</a:t>
            </a:r>
            <a:r>
              <a:rPr lang="en-US" sz="2217">
                <a:solidFill>
                  <a:srgbClr val="000000"/>
                </a:solidFill>
                <a:latin typeface="Bryndan Write"/>
                <a:ea typeface="Bryndan Write"/>
                <a:cs typeface="Bryndan Write"/>
                <a:sym typeface="Bryndan Write"/>
              </a:rPr>
              <a:t>as Makan </a:t>
            </a:r>
          </a:p>
          <a:p>
            <a:pPr algn="just">
              <a:lnSpc>
                <a:spcPts val="3104"/>
              </a:lnSpc>
              <a:spcBef>
                <a:spcPct val="0"/>
              </a:spcBef>
            </a:pPr>
            <a:r>
              <a:rPr lang="en-US" sz="2217">
                <a:solidFill>
                  <a:srgbClr val="000000"/>
                </a:solidFill>
                <a:latin typeface="Bryndan Write"/>
                <a:ea typeface="Bryndan Write"/>
                <a:cs typeface="Bryndan Write"/>
                <a:sym typeface="Bryndan Write"/>
              </a:rPr>
              <a:t>Pemberian pakan yang terjadwal dapat membentuk rutinitas kucing sehingga pemilik dapat mengetahui jadwal makan kucingnya.</a:t>
            </a:r>
          </a:p>
        </p:txBody>
      </p:sp>
      <p:sp>
        <p:nvSpPr>
          <p:cNvPr name="TextBox 44" id="44"/>
          <p:cNvSpPr txBox="true"/>
          <p:nvPr/>
        </p:nvSpPr>
        <p:spPr>
          <a:xfrm rot="0">
            <a:off x="8826434" y="6155266"/>
            <a:ext cx="1416232" cy="1043092"/>
          </a:xfrm>
          <a:prstGeom prst="rect">
            <a:avLst/>
          </a:prstGeom>
        </p:spPr>
        <p:txBody>
          <a:bodyPr anchor="t" rtlCol="false" tIns="0" lIns="0" bIns="0" rIns="0">
            <a:spAutoFit/>
          </a:bodyPr>
          <a:lstStyle/>
          <a:p>
            <a:pPr algn="ctr">
              <a:lnSpc>
                <a:spcPts val="7630"/>
              </a:lnSpc>
            </a:pPr>
            <a:r>
              <a:rPr lang="en-US" sz="7948">
                <a:solidFill>
                  <a:srgbClr val="FFFFFF"/>
                </a:solidFill>
                <a:latin typeface="Lazydog"/>
                <a:ea typeface="Lazydog"/>
                <a:cs typeface="Lazydog"/>
                <a:sym typeface="Lazydog"/>
              </a:rPr>
              <a:t>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BAE85"/>
        </a:solidFill>
      </p:bgPr>
    </p:bg>
    <p:spTree>
      <p:nvGrpSpPr>
        <p:cNvPr id="1" name=""/>
        <p:cNvGrpSpPr/>
        <p:nvPr/>
      </p:nvGrpSpPr>
      <p:grpSpPr>
        <a:xfrm>
          <a:off x="0" y="0"/>
          <a:ext cx="0" cy="0"/>
          <a:chOff x="0" y="0"/>
          <a:chExt cx="0" cy="0"/>
        </a:xfrm>
      </p:grpSpPr>
      <p:sp>
        <p:nvSpPr>
          <p:cNvPr name="Freeform 2" id="2"/>
          <p:cNvSpPr/>
          <p:nvPr/>
        </p:nvSpPr>
        <p:spPr>
          <a:xfrm flipH="false" flipV="false" rot="-2981670">
            <a:off x="16479941" y="5408027"/>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81670">
            <a:off x="-3783191" y="1043668"/>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04168" y="5618358"/>
            <a:ext cx="4528934" cy="5104331"/>
            <a:chOff x="0" y="0"/>
            <a:chExt cx="6038579" cy="6805775"/>
          </a:xfrm>
        </p:grpSpPr>
        <p:sp>
          <p:nvSpPr>
            <p:cNvPr name="Freeform 5" id="5"/>
            <p:cNvSpPr/>
            <p:nvPr/>
          </p:nvSpPr>
          <p:spPr>
            <a:xfrm flipH="false" flipV="false" rot="0">
              <a:off x="0" y="0"/>
              <a:ext cx="6038579" cy="6805775"/>
            </a:xfrm>
            <a:custGeom>
              <a:avLst/>
              <a:gdLst/>
              <a:ahLst/>
              <a:cxnLst/>
              <a:rect r="r" b="b" t="t" l="l"/>
              <a:pathLst>
                <a:path h="6805775" w="6038579">
                  <a:moveTo>
                    <a:pt x="0" y="0"/>
                  </a:moveTo>
                  <a:lnTo>
                    <a:pt x="6038579" y="0"/>
                  </a:lnTo>
                  <a:lnTo>
                    <a:pt x="6038579" y="6805775"/>
                  </a:lnTo>
                  <a:lnTo>
                    <a:pt x="0" y="680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3755470" y="1805495"/>
              <a:ext cx="1187377" cy="118737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911961" y="1951985"/>
              <a:ext cx="1107328" cy="110732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0">
            <a:off x="14597737" y="0"/>
            <a:ext cx="5526343" cy="5104331"/>
            <a:chOff x="0" y="0"/>
            <a:chExt cx="7368457" cy="6805775"/>
          </a:xfrm>
        </p:grpSpPr>
        <p:sp>
          <p:nvSpPr>
            <p:cNvPr name="Freeform 13" id="13"/>
            <p:cNvSpPr/>
            <p:nvPr/>
          </p:nvSpPr>
          <p:spPr>
            <a:xfrm flipH="false" flipV="false" rot="0">
              <a:off x="0" y="0"/>
              <a:ext cx="7368457" cy="6805775"/>
            </a:xfrm>
            <a:custGeom>
              <a:avLst/>
              <a:gdLst/>
              <a:ahLst/>
              <a:cxnLst/>
              <a:rect r="r" b="b" t="t" l="l"/>
              <a:pathLst>
                <a:path h="6805775" w="7368457">
                  <a:moveTo>
                    <a:pt x="0" y="0"/>
                  </a:moveTo>
                  <a:lnTo>
                    <a:pt x="7368457" y="0"/>
                  </a:lnTo>
                  <a:lnTo>
                    <a:pt x="7368457" y="6805775"/>
                  </a:lnTo>
                  <a:lnTo>
                    <a:pt x="0" y="68057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1669791" y="1859029"/>
              <a:ext cx="1107328" cy="110732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3684229" y="2057763"/>
              <a:ext cx="1107328" cy="110732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sp>
        <p:nvSpPr>
          <p:cNvPr name="Freeform 20" id="20"/>
          <p:cNvSpPr/>
          <p:nvPr/>
        </p:nvSpPr>
        <p:spPr>
          <a:xfrm flipH="false" flipV="false" rot="2700000">
            <a:off x="14566152" y="752695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6168358">
            <a:off x="-124014" y="-1028700"/>
            <a:ext cx="2334214" cy="4114800"/>
          </a:xfrm>
          <a:custGeom>
            <a:avLst/>
            <a:gdLst/>
            <a:ahLst/>
            <a:cxnLst/>
            <a:rect r="r" b="b" t="t" l="l"/>
            <a:pathLst>
              <a:path h="4114800" w="2334214">
                <a:moveTo>
                  <a:pt x="0" y="0"/>
                </a:moveTo>
                <a:lnTo>
                  <a:pt x="2334213" y="0"/>
                </a:lnTo>
                <a:lnTo>
                  <a:pt x="233421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288891">
            <a:off x="15773360" y="6166567"/>
            <a:ext cx="2190843" cy="1047621"/>
          </a:xfrm>
          <a:custGeom>
            <a:avLst/>
            <a:gdLst/>
            <a:ahLst/>
            <a:cxnLst/>
            <a:rect r="r" b="b" t="t" l="l"/>
            <a:pathLst>
              <a:path h="1047621" w="2190843">
                <a:moveTo>
                  <a:pt x="0" y="0"/>
                </a:moveTo>
                <a:lnTo>
                  <a:pt x="2190843" y="0"/>
                </a:lnTo>
                <a:lnTo>
                  <a:pt x="2190843" y="1047621"/>
                </a:lnTo>
                <a:lnTo>
                  <a:pt x="0" y="10476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false" flipV="false" rot="-8100000">
            <a:off x="764878" y="3474720"/>
            <a:ext cx="2190843" cy="1047621"/>
          </a:xfrm>
          <a:custGeom>
            <a:avLst/>
            <a:gdLst/>
            <a:ahLst/>
            <a:cxnLst/>
            <a:rect r="r" b="b" t="t" l="l"/>
            <a:pathLst>
              <a:path h="1047621" w="2190843">
                <a:moveTo>
                  <a:pt x="0" y="0"/>
                </a:moveTo>
                <a:lnTo>
                  <a:pt x="2190842" y="0"/>
                </a:lnTo>
                <a:lnTo>
                  <a:pt x="2190842" y="1047621"/>
                </a:lnTo>
                <a:lnTo>
                  <a:pt x="0" y="10476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4366475" y="3431501"/>
            <a:ext cx="10811870" cy="6034148"/>
          </a:xfrm>
          <a:custGeom>
            <a:avLst/>
            <a:gdLst/>
            <a:ahLst/>
            <a:cxnLst/>
            <a:rect r="r" b="b" t="t" l="l"/>
            <a:pathLst>
              <a:path h="6034148" w="10811870">
                <a:moveTo>
                  <a:pt x="0" y="0"/>
                </a:moveTo>
                <a:lnTo>
                  <a:pt x="10811870" y="0"/>
                </a:lnTo>
                <a:lnTo>
                  <a:pt x="10811870" y="6034148"/>
                </a:lnTo>
                <a:lnTo>
                  <a:pt x="0" y="6034148"/>
                </a:lnTo>
                <a:lnTo>
                  <a:pt x="0" y="0"/>
                </a:lnTo>
                <a:close/>
              </a:path>
            </a:pathLst>
          </a:custGeom>
          <a:blipFill>
            <a:blip r:embed="rId12"/>
            <a:stretch>
              <a:fillRect l="0" t="0" r="0" b="0"/>
            </a:stretch>
          </a:blipFill>
        </p:spPr>
      </p:sp>
      <p:sp>
        <p:nvSpPr>
          <p:cNvPr name="TextBox 25" id="25"/>
          <p:cNvSpPr txBox="true"/>
          <p:nvPr/>
        </p:nvSpPr>
        <p:spPr>
          <a:xfrm rot="0">
            <a:off x="3416670" y="1190625"/>
            <a:ext cx="11454659" cy="1029497"/>
          </a:xfrm>
          <a:prstGeom prst="rect">
            <a:avLst/>
          </a:prstGeom>
        </p:spPr>
        <p:txBody>
          <a:bodyPr anchor="t" rtlCol="false" tIns="0" lIns="0" bIns="0" rIns="0">
            <a:spAutoFit/>
          </a:bodyPr>
          <a:lstStyle/>
          <a:p>
            <a:pPr algn="ctr">
              <a:lnSpc>
                <a:spcPts val="7544"/>
              </a:lnSpc>
            </a:pPr>
            <a:r>
              <a:rPr lang="en-US" sz="7858">
                <a:solidFill>
                  <a:srgbClr val="FFFFFF"/>
                </a:solidFill>
                <a:latin typeface="Lazydog"/>
                <a:ea typeface="Lazydog"/>
                <a:cs typeface="Lazydog"/>
                <a:sym typeface="Lazydog"/>
              </a:rPr>
              <a:t>HardWare</a:t>
            </a:r>
          </a:p>
        </p:txBody>
      </p:sp>
      <p:sp>
        <p:nvSpPr>
          <p:cNvPr name="TextBox 26" id="26"/>
          <p:cNvSpPr txBox="true"/>
          <p:nvPr/>
        </p:nvSpPr>
        <p:spPr>
          <a:xfrm rot="0">
            <a:off x="2107857" y="2805935"/>
            <a:ext cx="8442657" cy="481937"/>
          </a:xfrm>
          <a:prstGeom prst="rect">
            <a:avLst/>
          </a:prstGeom>
        </p:spPr>
        <p:txBody>
          <a:bodyPr anchor="t" rtlCol="false" tIns="0" lIns="0" bIns="0" rIns="0">
            <a:spAutoFit/>
          </a:bodyPr>
          <a:lstStyle/>
          <a:p>
            <a:pPr algn="ctr">
              <a:lnSpc>
                <a:spcPts val="3992"/>
              </a:lnSpc>
            </a:pPr>
            <a:r>
              <a:rPr lang="en-US" sz="2852" b="true">
                <a:solidFill>
                  <a:srgbClr val="F6E5CB"/>
                </a:solidFill>
                <a:latin typeface="Open Sans Bold"/>
                <a:ea typeface="Open Sans Bold"/>
                <a:cs typeface="Open Sans Bold"/>
                <a:sym typeface="Open Sans Bold"/>
              </a:rPr>
              <a:t>Berikut adalah diagram sistem dari CatPour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BAE85"/>
        </a:solidFill>
      </p:bgPr>
    </p:bg>
    <p:spTree>
      <p:nvGrpSpPr>
        <p:cNvPr id="1" name=""/>
        <p:cNvGrpSpPr/>
        <p:nvPr/>
      </p:nvGrpSpPr>
      <p:grpSpPr>
        <a:xfrm>
          <a:off x="0" y="0"/>
          <a:ext cx="0" cy="0"/>
          <a:chOff x="0" y="0"/>
          <a:chExt cx="0" cy="0"/>
        </a:xfrm>
      </p:grpSpPr>
      <p:sp>
        <p:nvSpPr>
          <p:cNvPr name="Freeform 2" id="2"/>
          <p:cNvSpPr/>
          <p:nvPr/>
        </p:nvSpPr>
        <p:spPr>
          <a:xfrm flipH="false" flipV="false" rot="-2981670">
            <a:off x="16479941" y="5408027"/>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81670">
            <a:off x="-3783191" y="1043668"/>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04168" y="5618358"/>
            <a:ext cx="4528934" cy="5104331"/>
            <a:chOff x="0" y="0"/>
            <a:chExt cx="6038579" cy="6805775"/>
          </a:xfrm>
        </p:grpSpPr>
        <p:sp>
          <p:nvSpPr>
            <p:cNvPr name="Freeform 5" id="5"/>
            <p:cNvSpPr/>
            <p:nvPr/>
          </p:nvSpPr>
          <p:spPr>
            <a:xfrm flipH="false" flipV="false" rot="0">
              <a:off x="0" y="0"/>
              <a:ext cx="6038579" cy="6805775"/>
            </a:xfrm>
            <a:custGeom>
              <a:avLst/>
              <a:gdLst/>
              <a:ahLst/>
              <a:cxnLst/>
              <a:rect r="r" b="b" t="t" l="l"/>
              <a:pathLst>
                <a:path h="6805775" w="6038579">
                  <a:moveTo>
                    <a:pt x="0" y="0"/>
                  </a:moveTo>
                  <a:lnTo>
                    <a:pt x="6038579" y="0"/>
                  </a:lnTo>
                  <a:lnTo>
                    <a:pt x="6038579" y="6805775"/>
                  </a:lnTo>
                  <a:lnTo>
                    <a:pt x="0" y="680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3755470" y="1805495"/>
              <a:ext cx="1187377" cy="118737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911961" y="1951985"/>
              <a:ext cx="1107328" cy="110732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0">
            <a:off x="14597737" y="0"/>
            <a:ext cx="5526343" cy="5104331"/>
            <a:chOff x="0" y="0"/>
            <a:chExt cx="7368457" cy="6805775"/>
          </a:xfrm>
        </p:grpSpPr>
        <p:sp>
          <p:nvSpPr>
            <p:cNvPr name="Freeform 13" id="13"/>
            <p:cNvSpPr/>
            <p:nvPr/>
          </p:nvSpPr>
          <p:spPr>
            <a:xfrm flipH="false" flipV="false" rot="0">
              <a:off x="0" y="0"/>
              <a:ext cx="7368457" cy="6805775"/>
            </a:xfrm>
            <a:custGeom>
              <a:avLst/>
              <a:gdLst/>
              <a:ahLst/>
              <a:cxnLst/>
              <a:rect r="r" b="b" t="t" l="l"/>
              <a:pathLst>
                <a:path h="6805775" w="7368457">
                  <a:moveTo>
                    <a:pt x="0" y="0"/>
                  </a:moveTo>
                  <a:lnTo>
                    <a:pt x="7368457" y="0"/>
                  </a:lnTo>
                  <a:lnTo>
                    <a:pt x="7368457" y="6805775"/>
                  </a:lnTo>
                  <a:lnTo>
                    <a:pt x="0" y="68057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1669791" y="1859029"/>
              <a:ext cx="1107328" cy="110732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3684229" y="2057763"/>
              <a:ext cx="1107328" cy="110732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sp>
        <p:nvSpPr>
          <p:cNvPr name="Freeform 20" id="20"/>
          <p:cNvSpPr/>
          <p:nvPr/>
        </p:nvSpPr>
        <p:spPr>
          <a:xfrm flipH="false" flipV="false" rot="2700000">
            <a:off x="14566152" y="752695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6168358">
            <a:off x="-124014" y="-1028700"/>
            <a:ext cx="2334214" cy="4114800"/>
          </a:xfrm>
          <a:custGeom>
            <a:avLst/>
            <a:gdLst/>
            <a:ahLst/>
            <a:cxnLst/>
            <a:rect r="r" b="b" t="t" l="l"/>
            <a:pathLst>
              <a:path h="4114800" w="2334214">
                <a:moveTo>
                  <a:pt x="0" y="0"/>
                </a:moveTo>
                <a:lnTo>
                  <a:pt x="2334213" y="0"/>
                </a:lnTo>
                <a:lnTo>
                  <a:pt x="233421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288891">
            <a:off x="15773360" y="6166567"/>
            <a:ext cx="2190843" cy="1047621"/>
          </a:xfrm>
          <a:custGeom>
            <a:avLst/>
            <a:gdLst/>
            <a:ahLst/>
            <a:cxnLst/>
            <a:rect r="r" b="b" t="t" l="l"/>
            <a:pathLst>
              <a:path h="1047621" w="2190843">
                <a:moveTo>
                  <a:pt x="0" y="0"/>
                </a:moveTo>
                <a:lnTo>
                  <a:pt x="2190843" y="0"/>
                </a:lnTo>
                <a:lnTo>
                  <a:pt x="2190843" y="1047621"/>
                </a:lnTo>
                <a:lnTo>
                  <a:pt x="0" y="10476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false" flipV="false" rot="-8100000">
            <a:off x="764878" y="3474720"/>
            <a:ext cx="2190843" cy="1047621"/>
          </a:xfrm>
          <a:custGeom>
            <a:avLst/>
            <a:gdLst/>
            <a:ahLst/>
            <a:cxnLst/>
            <a:rect r="r" b="b" t="t" l="l"/>
            <a:pathLst>
              <a:path h="1047621" w="2190843">
                <a:moveTo>
                  <a:pt x="0" y="0"/>
                </a:moveTo>
                <a:lnTo>
                  <a:pt x="2190842" y="0"/>
                </a:lnTo>
                <a:lnTo>
                  <a:pt x="2190842" y="1047621"/>
                </a:lnTo>
                <a:lnTo>
                  <a:pt x="0" y="10476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5748371" y="2220122"/>
            <a:ext cx="4355882" cy="7241306"/>
          </a:xfrm>
          <a:custGeom>
            <a:avLst/>
            <a:gdLst/>
            <a:ahLst/>
            <a:cxnLst/>
            <a:rect r="r" b="b" t="t" l="l"/>
            <a:pathLst>
              <a:path h="7241306" w="4355882">
                <a:moveTo>
                  <a:pt x="0" y="0"/>
                </a:moveTo>
                <a:lnTo>
                  <a:pt x="4355882" y="0"/>
                </a:lnTo>
                <a:lnTo>
                  <a:pt x="4355882" y="7241307"/>
                </a:lnTo>
                <a:lnTo>
                  <a:pt x="0" y="7241307"/>
                </a:lnTo>
                <a:lnTo>
                  <a:pt x="0" y="0"/>
                </a:lnTo>
                <a:close/>
              </a:path>
            </a:pathLst>
          </a:custGeom>
          <a:blipFill>
            <a:blip r:embed="rId12"/>
            <a:stretch>
              <a:fillRect l="0" t="0" r="0" b="0"/>
            </a:stretch>
          </a:blipFill>
        </p:spPr>
      </p:sp>
      <p:sp>
        <p:nvSpPr>
          <p:cNvPr name="TextBox 25" id="25"/>
          <p:cNvSpPr txBox="true"/>
          <p:nvPr/>
        </p:nvSpPr>
        <p:spPr>
          <a:xfrm rot="0">
            <a:off x="3308007" y="1190625"/>
            <a:ext cx="11454659" cy="1029497"/>
          </a:xfrm>
          <a:prstGeom prst="rect">
            <a:avLst/>
          </a:prstGeom>
        </p:spPr>
        <p:txBody>
          <a:bodyPr anchor="t" rtlCol="false" tIns="0" lIns="0" bIns="0" rIns="0">
            <a:spAutoFit/>
          </a:bodyPr>
          <a:lstStyle/>
          <a:p>
            <a:pPr algn="ctr">
              <a:lnSpc>
                <a:spcPts val="7544"/>
              </a:lnSpc>
            </a:pPr>
            <a:r>
              <a:rPr lang="en-US" sz="7858">
                <a:solidFill>
                  <a:srgbClr val="FFFFFF"/>
                </a:solidFill>
                <a:latin typeface="Lazydog"/>
                <a:ea typeface="Lazydog"/>
                <a:cs typeface="Lazydog"/>
                <a:sym typeface="Lazydog"/>
              </a:rPr>
              <a:t>Design Hardware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BAE85"/>
        </a:solidFill>
      </p:bgPr>
    </p:bg>
    <p:spTree>
      <p:nvGrpSpPr>
        <p:cNvPr id="1" name=""/>
        <p:cNvGrpSpPr/>
        <p:nvPr/>
      </p:nvGrpSpPr>
      <p:grpSpPr>
        <a:xfrm>
          <a:off x="0" y="0"/>
          <a:ext cx="0" cy="0"/>
          <a:chOff x="0" y="0"/>
          <a:chExt cx="0" cy="0"/>
        </a:xfrm>
      </p:grpSpPr>
      <p:sp>
        <p:nvSpPr>
          <p:cNvPr name="Freeform 2" id="2"/>
          <p:cNvSpPr/>
          <p:nvPr/>
        </p:nvSpPr>
        <p:spPr>
          <a:xfrm flipH="false" flipV="false" rot="-2981670">
            <a:off x="16479941" y="5408027"/>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81670">
            <a:off x="-3783191" y="1043668"/>
            <a:ext cx="5122739" cy="5151812"/>
          </a:xfrm>
          <a:custGeom>
            <a:avLst/>
            <a:gdLst/>
            <a:ahLst/>
            <a:cxnLst/>
            <a:rect r="r" b="b" t="t" l="l"/>
            <a:pathLst>
              <a:path h="5151812" w="5122739">
                <a:moveTo>
                  <a:pt x="0" y="0"/>
                </a:moveTo>
                <a:lnTo>
                  <a:pt x="5122739" y="0"/>
                </a:lnTo>
                <a:lnTo>
                  <a:pt x="5122739" y="5151812"/>
                </a:lnTo>
                <a:lnTo>
                  <a:pt x="0" y="5151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04168" y="5618358"/>
            <a:ext cx="4528934" cy="5104331"/>
            <a:chOff x="0" y="0"/>
            <a:chExt cx="6038579" cy="6805775"/>
          </a:xfrm>
        </p:grpSpPr>
        <p:sp>
          <p:nvSpPr>
            <p:cNvPr name="Freeform 5" id="5"/>
            <p:cNvSpPr/>
            <p:nvPr/>
          </p:nvSpPr>
          <p:spPr>
            <a:xfrm flipH="false" flipV="false" rot="0">
              <a:off x="0" y="0"/>
              <a:ext cx="6038579" cy="6805775"/>
            </a:xfrm>
            <a:custGeom>
              <a:avLst/>
              <a:gdLst/>
              <a:ahLst/>
              <a:cxnLst/>
              <a:rect r="r" b="b" t="t" l="l"/>
              <a:pathLst>
                <a:path h="6805775" w="6038579">
                  <a:moveTo>
                    <a:pt x="0" y="0"/>
                  </a:moveTo>
                  <a:lnTo>
                    <a:pt x="6038579" y="0"/>
                  </a:lnTo>
                  <a:lnTo>
                    <a:pt x="6038579" y="6805775"/>
                  </a:lnTo>
                  <a:lnTo>
                    <a:pt x="0" y="680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3755470" y="1805495"/>
              <a:ext cx="1187377" cy="118737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911961" y="1951985"/>
              <a:ext cx="1107328" cy="110732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8B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0">
            <a:off x="14597737" y="0"/>
            <a:ext cx="5526343" cy="5104331"/>
            <a:chOff x="0" y="0"/>
            <a:chExt cx="7368457" cy="6805775"/>
          </a:xfrm>
        </p:grpSpPr>
        <p:sp>
          <p:nvSpPr>
            <p:cNvPr name="Freeform 13" id="13"/>
            <p:cNvSpPr/>
            <p:nvPr/>
          </p:nvSpPr>
          <p:spPr>
            <a:xfrm flipH="false" flipV="false" rot="0">
              <a:off x="0" y="0"/>
              <a:ext cx="7368457" cy="6805775"/>
            </a:xfrm>
            <a:custGeom>
              <a:avLst/>
              <a:gdLst/>
              <a:ahLst/>
              <a:cxnLst/>
              <a:rect r="r" b="b" t="t" l="l"/>
              <a:pathLst>
                <a:path h="6805775" w="7368457">
                  <a:moveTo>
                    <a:pt x="0" y="0"/>
                  </a:moveTo>
                  <a:lnTo>
                    <a:pt x="7368457" y="0"/>
                  </a:lnTo>
                  <a:lnTo>
                    <a:pt x="7368457" y="6805775"/>
                  </a:lnTo>
                  <a:lnTo>
                    <a:pt x="0" y="68057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1669791" y="1859029"/>
              <a:ext cx="1107328" cy="110732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3684229" y="2057763"/>
              <a:ext cx="1107328" cy="110732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6E3"/>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sp>
        <p:nvSpPr>
          <p:cNvPr name="Freeform 20" id="20"/>
          <p:cNvSpPr/>
          <p:nvPr/>
        </p:nvSpPr>
        <p:spPr>
          <a:xfrm flipH="false" flipV="false" rot="2700000">
            <a:off x="14566152" y="752695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6168358">
            <a:off x="-124014" y="-1028700"/>
            <a:ext cx="2334214" cy="4114800"/>
          </a:xfrm>
          <a:custGeom>
            <a:avLst/>
            <a:gdLst/>
            <a:ahLst/>
            <a:cxnLst/>
            <a:rect r="r" b="b" t="t" l="l"/>
            <a:pathLst>
              <a:path h="4114800" w="2334214">
                <a:moveTo>
                  <a:pt x="0" y="0"/>
                </a:moveTo>
                <a:lnTo>
                  <a:pt x="2334213" y="0"/>
                </a:lnTo>
                <a:lnTo>
                  <a:pt x="233421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288891">
            <a:off x="15773360" y="6166567"/>
            <a:ext cx="2190843" cy="1047621"/>
          </a:xfrm>
          <a:custGeom>
            <a:avLst/>
            <a:gdLst/>
            <a:ahLst/>
            <a:cxnLst/>
            <a:rect r="r" b="b" t="t" l="l"/>
            <a:pathLst>
              <a:path h="1047621" w="2190843">
                <a:moveTo>
                  <a:pt x="0" y="0"/>
                </a:moveTo>
                <a:lnTo>
                  <a:pt x="2190843" y="0"/>
                </a:lnTo>
                <a:lnTo>
                  <a:pt x="2190843" y="1047621"/>
                </a:lnTo>
                <a:lnTo>
                  <a:pt x="0" y="10476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false" flipV="false" rot="-8100000">
            <a:off x="764878" y="3474720"/>
            <a:ext cx="2190843" cy="1047621"/>
          </a:xfrm>
          <a:custGeom>
            <a:avLst/>
            <a:gdLst/>
            <a:ahLst/>
            <a:cxnLst/>
            <a:rect r="r" b="b" t="t" l="l"/>
            <a:pathLst>
              <a:path h="1047621" w="2190843">
                <a:moveTo>
                  <a:pt x="0" y="0"/>
                </a:moveTo>
                <a:lnTo>
                  <a:pt x="2190842" y="0"/>
                </a:lnTo>
                <a:lnTo>
                  <a:pt x="2190842" y="1047621"/>
                </a:lnTo>
                <a:lnTo>
                  <a:pt x="0" y="10476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1656134" y="2622800"/>
            <a:ext cx="5150046" cy="6753578"/>
          </a:xfrm>
          <a:custGeom>
            <a:avLst/>
            <a:gdLst/>
            <a:ahLst/>
            <a:cxnLst/>
            <a:rect r="r" b="b" t="t" l="l"/>
            <a:pathLst>
              <a:path h="6753578" w="5150046">
                <a:moveTo>
                  <a:pt x="0" y="0"/>
                </a:moveTo>
                <a:lnTo>
                  <a:pt x="5150046" y="0"/>
                </a:lnTo>
                <a:lnTo>
                  <a:pt x="5150046" y="6753578"/>
                </a:lnTo>
                <a:lnTo>
                  <a:pt x="0" y="6753578"/>
                </a:lnTo>
                <a:lnTo>
                  <a:pt x="0" y="0"/>
                </a:lnTo>
                <a:close/>
              </a:path>
            </a:pathLst>
          </a:custGeom>
          <a:blipFill>
            <a:blip r:embed="rId12"/>
            <a:stretch>
              <a:fillRect l="-75840" t="-5162" r="-75214" b="-5088"/>
            </a:stretch>
          </a:blipFill>
        </p:spPr>
      </p:sp>
      <p:sp>
        <p:nvSpPr>
          <p:cNvPr name="Freeform 25" id="25"/>
          <p:cNvSpPr/>
          <p:nvPr/>
        </p:nvSpPr>
        <p:spPr>
          <a:xfrm flipH="false" flipV="false" rot="0">
            <a:off x="7292698" y="2622800"/>
            <a:ext cx="8534938" cy="6753578"/>
          </a:xfrm>
          <a:custGeom>
            <a:avLst/>
            <a:gdLst/>
            <a:ahLst/>
            <a:cxnLst/>
            <a:rect r="r" b="b" t="t" l="l"/>
            <a:pathLst>
              <a:path h="6753578" w="8534938">
                <a:moveTo>
                  <a:pt x="0" y="0"/>
                </a:moveTo>
                <a:lnTo>
                  <a:pt x="8534938" y="0"/>
                </a:lnTo>
                <a:lnTo>
                  <a:pt x="8534938" y="6753578"/>
                </a:lnTo>
                <a:lnTo>
                  <a:pt x="0" y="6753578"/>
                </a:lnTo>
                <a:lnTo>
                  <a:pt x="0" y="0"/>
                </a:lnTo>
                <a:close/>
              </a:path>
            </a:pathLst>
          </a:custGeom>
          <a:blipFill>
            <a:blip r:embed="rId13"/>
            <a:stretch>
              <a:fillRect l="-44708" t="-13035" r="-52745" b="-45073"/>
            </a:stretch>
          </a:blipFill>
        </p:spPr>
      </p:sp>
      <p:sp>
        <p:nvSpPr>
          <p:cNvPr name="TextBox 26" id="26"/>
          <p:cNvSpPr txBox="true"/>
          <p:nvPr/>
        </p:nvSpPr>
        <p:spPr>
          <a:xfrm rot="0">
            <a:off x="3308007" y="1190625"/>
            <a:ext cx="11454659" cy="1029497"/>
          </a:xfrm>
          <a:prstGeom prst="rect">
            <a:avLst/>
          </a:prstGeom>
        </p:spPr>
        <p:txBody>
          <a:bodyPr anchor="t" rtlCol="false" tIns="0" lIns="0" bIns="0" rIns="0">
            <a:spAutoFit/>
          </a:bodyPr>
          <a:lstStyle/>
          <a:p>
            <a:pPr algn="ctr">
              <a:lnSpc>
                <a:spcPts val="7544"/>
              </a:lnSpc>
            </a:pPr>
            <a:r>
              <a:rPr lang="en-US" sz="7858">
                <a:solidFill>
                  <a:srgbClr val="FFFFFF"/>
                </a:solidFill>
                <a:latin typeface="Lazydog"/>
                <a:ea typeface="Lazydog"/>
                <a:cs typeface="Lazydog"/>
                <a:sym typeface="Lazydog"/>
              </a:rPr>
              <a:t>Design ALat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DAGlKYwItEs</dc:identifier>
  <dcterms:modified xsi:type="dcterms:W3CDTF">2011-08-01T06:04:30Z</dcterms:modified>
  <cp:revision>1</cp:revision>
  <dc:title>Putih Cokelat Ilustrasi Lucu Kucing Presentasi Tugas Kelompok</dc:title>
</cp:coreProperties>
</file>