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C34E-840A-4EF3-AD5B-C53C55717A5A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37FA2-36DD-4545-9558-3C52AA161B6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Galano Silva</dc:creator>
  <cp:lastModifiedBy>Bruno Galano Silva</cp:lastModifiedBy>
  <cp:revision>1</cp:revision>
  <dcterms:created xsi:type="dcterms:W3CDTF">2018-10-22T20:56:46Z</dcterms:created>
  <dcterms:modified xsi:type="dcterms:W3CDTF">2018-10-22T20:57:04Z</dcterms:modified>
</cp:coreProperties>
</file>