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3AD92-0782-4ED9-BF32-D20244648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63BC24-8CBF-46CC-AF73-59C98D9E7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ACC0F-7856-4315-A531-F36F65BA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1B6F2-B551-4B96-9857-4785C619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39773C-5383-4080-9F6D-887053DF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06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59006-F7DE-414C-83B2-DA30EB3D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C57561-7BD6-480B-AEC9-E291B5CCE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8C0D9-C633-4AC3-88F1-DBB757FE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FDCA2-4931-4A8E-BBF8-1FA85A41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001B2-BA8F-45A1-A22D-A8B50F68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77D1F4-9885-4ED9-8552-3E7C573B8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58E8EF-4F46-4B41-8825-8B6DBE62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D1D55-0395-4172-8472-FA1DE48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45459-7923-4F13-85B4-BA40E468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76532-C398-40B9-9D91-36029F81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7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3CB21-4E26-4402-9C74-7C5DBAC4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2CB1F-ED21-4FE1-8CE8-8E8E7C1D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CC5A2-AA52-4002-AC82-35AD1E01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6D4F4-4DD2-4925-821A-1773BC1B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91E32-691B-4D40-B84F-B05290E4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6FC08-A0C4-4B13-B6E9-E888604B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89BA82-72FC-4E34-92F2-46B9071F2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F0F534-6C2E-479D-A70C-083D862D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49303B-B32B-43A6-92F9-1EC07DED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E1BE8-5E3E-426C-A501-995F48B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37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942FF-9452-436B-A142-F16EE282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0FAB5-AFDB-4A7F-B932-82BFBD773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58C23-A530-47D5-BFEC-5DFC5A579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BB1F9F-CEF3-4537-ACE3-FF1EC44C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C8E580-33EE-415C-A826-861B8741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A5811-17F6-42A1-B4ED-AD2D4487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92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C3FE0-807A-4938-8587-14B54D6D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824C4C-DCAB-41C1-BA2B-8DACF251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9A362C-CEF4-468E-A2F1-E9F84954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AAEDA4-1C25-49F1-8AF8-9FED0AB84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061F0B-5642-4C95-BB44-3E51E1260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1B1F9E-62A1-41E0-9EDD-BC4BE0A2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D4E0E6-448E-4E77-9616-2694CA82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7C29E2-93DF-42EB-A184-6703D1D7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03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4C03B-8699-4681-9063-431A5C36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6EF8CA-4721-4387-89B8-798AD2D5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EC23AA-F68E-43FA-ACE4-1EF8BC36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B6509C-FF73-4D96-A687-85C08B9A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5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9740EF-F343-45E1-8FD3-0D71B066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588D59-4039-4526-86C2-3ECE5A8F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8FAF05-B990-455C-9429-4C8FB9D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69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C1EDE-25EE-4488-A611-D5F39057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AF338-A14E-423C-B01A-BD7A1D64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1B5DCF-98B1-45B7-ACA3-4F7B084F6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8506E8-4D2A-43CF-9029-33FEDC2C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3E6D1B-330D-4445-9B18-243DDCA6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33929-5380-48ED-970C-06143A39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4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4E359-7272-49EC-B366-CE11CB2E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723D93-B627-4B5A-A8F6-AD30D4C97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0E64C2-1682-494C-BEB8-996E41BAC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2FE30E-8613-4CD1-BE4C-22649BD4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82809C-EB59-4F01-8D24-DEDF6E8F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A54FB-76DF-4980-940C-EAA90F88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2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65EFC1-AF8F-4267-AE3D-2DC44C9A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146797-9459-4415-9A93-C2DE300C5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3C089-D70B-4C71-8DD7-F0995E0AB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FF0D-71F3-4C51-9521-12285AE76CE8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83FA2-4375-4510-8374-F37B55BF3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6FE72F-B95E-4B59-8A0C-EAA7EEF5A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C54D042-32B8-4F83-84C2-C62D790A6FA4}"/>
              </a:ext>
            </a:extLst>
          </p:cNvPr>
          <p:cNvSpPr/>
          <p:nvPr/>
        </p:nvSpPr>
        <p:spPr>
          <a:xfrm>
            <a:off x="304800" y="190500"/>
            <a:ext cx="11607800" cy="637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F4FC0A3-5887-4AD8-A7DD-465E4085718A}"/>
              </a:ext>
            </a:extLst>
          </p:cNvPr>
          <p:cNvSpPr/>
          <p:nvPr/>
        </p:nvSpPr>
        <p:spPr>
          <a:xfrm>
            <a:off x="482600" y="406400"/>
            <a:ext cx="11176000" cy="596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6E21A5C-2C8C-4FB5-9011-2DC278DDFD4D}"/>
              </a:ext>
            </a:extLst>
          </p:cNvPr>
          <p:cNvSpPr txBox="1"/>
          <p:nvPr/>
        </p:nvSpPr>
        <p:spPr>
          <a:xfrm>
            <a:off x="812800" y="2564150"/>
            <a:ext cx="1023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/>
              <a:t>Exercício 1 </a:t>
            </a:r>
            <a:r>
              <a:rPr lang="pt-BR" sz="4800" dirty="0" err="1"/>
              <a:t>Canvas</a:t>
            </a:r>
            <a:r>
              <a:rPr lang="pt-BR" sz="4800" dirty="0"/>
              <a:t> </a:t>
            </a:r>
          </a:p>
          <a:p>
            <a:pPr algn="ctr"/>
            <a:r>
              <a:rPr lang="pt-BR" sz="4000" dirty="0"/>
              <a:t>23.04.2018</a:t>
            </a:r>
          </a:p>
        </p:txBody>
      </p:sp>
    </p:spTree>
    <p:extLst>
      <p:ext uri="{BB962C8B-B14F-4D97-AF65-F5344CB8AC3E}">
        <p14:creationId xmlns:p14="http://schemas.microsoft.com/office/powerpoint/2010/main" val="322286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908B24-6A28-45C7-A8DC-2C1569CE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2" y="381000"/>
            <a:ext cx="11829703" cy="58435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8553BA-DD69-462A-A6DF-C67DECA177B3}"/>
              </a:ext>
            </a:extLst>
          </p:cNvPr>
          <p:cNvSpPr txBox="1"/>
          <p:nvPr/>
        </p:nvSpPr>
        <p:spPr>
          <a:xfrm>
            <a:off x="8623300" y="378460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Psicóloga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B38E8F-F02E-4F8F-A845-0969320C7788}"/>
              </a:ext>
            </a:extLst>
          </p:cNvPr>
          <p:cNvSpPr txBox="1"/>
          <p:nvPr/>
        </p:nvSpPr>
        <p:spPr>
          <a:xfrm>
            <a:off x="9817100" y="3162231"/>
            <a:ext cx="2616432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Efetiva o cadastro do aluno;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Agenda retornos;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Acompanhamento dos alunos;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8B1080-526D-40A0-9E39-91A81D130AD5}"/>
              </a:ext>
            </a:extLst>
          </p:cNvPr>
          <p:cNvSpPr txBox="1"/>
          <p:nvPr/>
        </p:nvSpPr>
        <p:spPr>
          <a:xfrm>
            <a:off x="6931317" y="4176118"/>
            <a:ext cx="3342983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Falta de acompanhamento do aluno;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Grande quantidade de documentos físicos (papéis);k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Dificuldade para identificar os alunos cadastrados;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BD9151-C53F-4B17-9F6F-F67152347666}"/>
              </a:ext>
            </a:extLst>
          </p:cNvPr>
          <p:cNvSpPr txBox="1"/>
          <p:nvPr/>
        </p:nvSpPr>
        <p:spPr>
          <a:xfrm>
            <a:off x="6727480" y="1880038"/>
            <a:ext cx="2813202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Níveis de acesso ao Sistema;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Performance no processo;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Economia financeira;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Rápido acesso à informação.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49B03E7-A614-42AB-B68C-07142DFE0516}"/>
              </a:ext>
            </a:extLst>
          </p:cNvPr>
          <p:cNvSpPr txBox="1"/>
          <p:nvPr/>
        </p:nvSpPr>
        <p:spPr>
          <a:xfrm>
            <a:off x="171508" y="3302794"/>
            <a:ext cx="2063692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Cadastro de acompanhamentos;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Armazenamento em nuvem;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Cadastro de alertas.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C83ECE-B23F-4A7E-B952-DEF1BE5AD900}"/>
              </a:ext>
            </a:extLst>
          </p:cNvPr>
          <p:cNvSpPr txBox="1"/>
          <p:nvPr/>
        </p:nvSpPr>
        <p:spPr>
          <a:xfrm>
            <a:off x="1835926" y="4624389"/>
            <a:ext cx="3488996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Automatização no Cadastro e acompanhamento dos alunos e famílias;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Gestão de resultados;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Centralização da informação.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2A48B94-B37E-4A67-BCFB-E2DB2D6C8336}"/>
              </a:ext>
            </a:extLst>
          </p:cNvPr>
          <p:cNvSpPr txBox="1"/>
          <p:nvPr/>
        </p:nvSpPr>
        <p:spPr>
          <a:xfrm>
            <a:off x="2852329" y="1917919"/>
            <a:ext cx="2675268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Emissão de relatórios estatísticos;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Alertas de acompanhamentos via </a:t>
            </a:r>
            <a:r>
              <a:rPr lang="pt-BR" sz="1400" dirty="0" err="1"/>
              <a:t>sms</a:t>
            </a:r>
            <a:r>
              <a:rPr lang="pt-BR" sz="1400" dirty="0"/>
              <a:t> /e-mail;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Controle dos retornos;</a:t>
            </a:r>
          </a:p>
        </p:txBody>
      </p:sp>
    </p:spTree>
    <p:extLst>
      <p:ext uri="{BB962C8B-B14F-4D97-AF65-F5344CB8AC3E}">
        <p14:creationId xmlns:p14="http://schemas.microsoft.com/office/powerpoint/2010/main" val="1322184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13</cp:revision>
  <dcterms:created xsi:type="dcterms:W3CDTF">2018-04-23T22:57:41Z</dcterms:created>
  <dcterms:modified xsi:type="dcterms:W3CDTF">2018-04-24T00:59:16Z</dcterms:modified>
</cp:coreProperties>
</file>