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341D-2D6A-4670-9C2D-697BBFB9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BEB5F-3F43-4618-B696-1CB3C5A3A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A5D4-C944-4052-98C2-DA4DF46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7BEA-424B-4048-86C0-DD0B64C1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BFAE-F71A-4181-8725-AC48D896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0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E520-7578-4B05-B651-BA72DB93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6EAE1-120B-4519-96FC-07A3E22BB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1772-6C1D-4014-BDED-4BE9D448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C70F-228A-48D8-8785-4CD720B5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5B2BD-21B3-4D51-AF19-C56A4850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DB20A-FCBE-418E-B16E-E9536822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95BF2-854D-4D35-9DE1-3E653BA6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CBBB-5050-4B6B-8F29-85E6F161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18F9-B5BE-4104-8459-CB50BE29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9233-7AE5-478A-B33B-E694A1C7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3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91A2-C9BA-41B5-AD74-0E76CAB6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E5CB-60D6-4EAD-B083-76AFDBF3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8F32-8EBF-4D19-9618-0D31694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92BC-AE2A-4772-85A1-2C127715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1DF1-CACA-4251-BCC3-01100D37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A6FE-E235-4A11-878C-99995900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6A84C-0508-4E5E-A032-2E479848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066D-B242-4F7E-AB40-EB0A6205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7667-87B3-48A9-A72C-9553198A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708E-6697-44D8-AD3D-3B23B790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0B30-5AEC-4444-8E5F-F57868E4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F066-C85B-464F-8135-CF3E8CE07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0EE9E-938B-4E61-B52F-A49B8471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0C079-D73B-46FC-89EC-B7D426D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582C-A723-447B-AAAC-6CB4E81B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1D798-EBE0-46A9-9F2A-947FE80F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E816-CEDF-4763-9DB0-FF3B0193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A702-8F7A-41DD-B0FB-6EA67911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3153D-A365-4152-A9A6-40CCB43B4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91499-1F9C-42AF-B144-FC3F1B36C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F47D0-EB25-4BCC-91F8-6E06D3A5A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6E60A-E233-4989-9D29-4023F4D5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D44E6-BA87-46B5-A99A-3D967204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F977A-24AE-443D-895F-4E724164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6D83-1D8C-4F16-AE8E-37770F67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4B147-870F-4900-98EC-EF877CD6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7DEAA-28C7-4F32-B499-0219A6EF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E92A-D435-4D62-BFA3-E8B2305C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D38EA-EEE2-4140-BD7F-1F269B13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7B04C-8927-4EED-9064-0A7A149F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76204-A045-49E1-AA74-293913C6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68EF-3217-4FF0-8174-C49435BB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A31A-F7C1-4DA3-94D7-5CFF0643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E23F-A4C0-423F-9F2B-ED36D9B97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1855A-F2CC-463B-A123-A44386D7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2265-5E01-4734-A42A-766BEB4D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2FBA0-634F-41C9-BFD8-FC1A5C04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26E-5473-43DD-8213-44F8DDBE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FBF7E-3EAD-49DD-A9F2-A6B6617AA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BD102-5447-4111-9343-0EE2F0D7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AB6F3-4C3D-4FC5-AF65-5B28E4FD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17182-2E8E-4BA5-B5EE-05E748CF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14E8-5F2A-49C6-819F-EA54C437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5BD60-3393-4A76-A8B9-F59C41FA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22C31-FF81-4242-AD57-49AB7ED1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5A31-B52A-465C-86AB-F5241F68A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A0E5-7792-4C5F-8807-BD4C7E3476A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44C6-99A1-44BA-AF87-475CB202B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BC00-EE97-457C-A23C-D9EFE00C0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63A3-2C4A-43F7-9CE3-B8721013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FD0B-B514-4950-963C-251729BC3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Acheron</a:t>
            </a:r>
            <a:r>
              <a:rPr lang="pt-BR" dirty="0"/>
              <a:t> neles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70F87-4056-4F2B-B25D-5370A64BF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 só isso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7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Acheron neles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Acheron neles </dc:title>
  <dc:creator>Logon Aluno</dc:creator>
  <cp:lastModifiedBy>Logon Aluno</cp:lastModifiedBy>
  <cp:revision>1</cp:revision>
  <dcterms:created xsi:type="dcterms:W3CDTF">2024-03-26T12:36:34Z</dcterms:created>
  <dcterms:modified xsi:type="dcterms:W3CDTF">2024-03-26T12:36:51Z</dcterms:modified>
</cp:coreProperties>
</file>