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8533-9528-4DCD-9AEC-BEAAA978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D57D7-A7D8-4FE0-89BE-FE2942D6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E3F3-C82B-4055-8030-73C88B50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706C-E7F1-4C0A-8E87-F208F0C2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FD79-D2B8-4BC2-B851-4BE55644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443E-0842-4FE0-B1F4-6FA63A95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F75A4-6995-473A-A737-913BAA076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8389-268E-4AD0-B3DD-9BFB489A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DCBA-B566-4A12-B9B7-BA9A45B0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4494-DF1D-4F2F-B188-6025A8BF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91D8-3333-44BA-A7F0-B504DE15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D826F-38D7-4131-84C3-018FE665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4E28-3673-49B9-9470-908AF0C7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38DE-0207-4F76-88E3-D522762F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2D93-010F-4B71-861B-93646299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D65C-AD17-4B86-8400-EB25B405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112-2805-4329-81F9-9CB64C7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E728-30A1-446B-8791-22572728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7966-F1B2-4D92-9376-09427B9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ECFA-0EC1-4FE3-B28F-1D9515E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B341-C2C7-40E1-A7B2-5C6B8B95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982B-EE74-406E-B1D0-C4EB0571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E77F-E92B-46E2-A2CA-8BB0E04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BDA6-8B24-4FC8-8F53-E6940B6B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22D01-DF48-4EAA-9D66-9B46A60E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1C5-7224-4BA8-93DA-42FA34A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DA87-00DF-4D20-AA4F-C02E57AAF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1F6F-587B-411B-AFE7-3AFF4500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4226-F130-44D1-B44C-0A91452F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AA02-7D32-4A3C-914D-70690B6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9CF7-C676-4491-BAA6-C5EBB28B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78DF-2E14-4454-AF0C-0C59B9D4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2FDA-158A-4313-A9A2-93BF4DED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B5770-3EE7-4E26-B3EF-62887DC5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94386-4E4E-4B1A-8014-36D8E0153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F788A-A56A-453A-813C-05B431A96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75380-4172-49FE-8A8D-F435696F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5126-F4E8-415F-9CA4-770A476C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14A81-A857-409C-8BFB-35B2412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F0D8-AAC2-4C60-8756-3F34731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EAAE-DAC0-4747-94F3-63302EA9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F390-5AD3-467F-A104-34A3595B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6363-B0AF-42D7-BB62-DDDDDA3C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B06A-A8A2-44F8-91A0-D3CFD27E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867F7-93B8-4CFD-A44F-78D4A33F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F133-E7A5-4680-9E87-4B50CFB0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0B0A-8F18-4C2C-BE2C-BDD31074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E9F-F84D-4879-A209-71EA9255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B399-E23A-405F-8705-502421D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190F-7B94-4115-989B-B7392F8B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6578-5E3F-435C-977E-CC891E1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3AB0-A26A-4EE6-BA74-CD39E549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885-E042-4BCF-80E4-924A6553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B74CC-4FC7-47B1-92ED-53B48DFE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ECBD-CC9F-421A-AAB9-1F5F6D35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749E6-F372-4779-BCB6-ABC7C456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7741B-C93A-478D-B5EC-AE678520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F2F5-C37B-4501-906F-0C03C964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69299-FC92-4D9B-978C-CC4FF05D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4EEE-E150-4515-A15C-6A1B3B0F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1E3D-AFEE-4AF5-947B-EEF1A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8851-1358-41C3-B0F4-EB40B5B1D5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3221-BCD3-49B7-B733-0EB39C5B8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CCD9-19A0-40C8-AD8A-A68D73CE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DBB5-C48D-4FAB-ACDB-9E9068B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062-1522-4BAF-B9D0-3FF71EE3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7307C-1EA9-4C6C-98F7-363BD88A1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do projeto</dc:title>
  <dc:creator>Logon Aluno</dc:creator>
  <cp:lastModifiedBy>Logon Aluno</cp:lastModifiedBy>
  <cp:revision>1</cp:revision>
  <dcterms:created xsi:type="dcterms:W3CDTF">2024-03-19T12:28:35Z</dcterms:created>
  <dcterms:modified xsi:type="dcterms:W3CDTF">2024-03-19T12:28:49Z</dcterms:modified>
</cp:coreProperties>
</file>