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3" r:id="rId6"/>
    <p:sldId id="264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>
        <p:scale>
          <a:sx n="76" d="100"/>
          <a:sy n="76" d="100"/>
        </p:scale>
        <p:origin x="103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78D3-4E73-474B-9162-33512B41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86064-128B-481A-A9EB-0F60BA44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19ACF-E8DC-4C2C-A38D-B6220E0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15A1C-497D-4EA5-9A28-2754F4C9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5E137-FF80-4F0A-98F0-23255A4B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34D0-3AAF-44FA-A641-2B8B8E29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D6D88-BC84-4558-A138-D945F108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EC6D3-083F-4636-9CC0-30CFEE68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B1DF0-8B46-445F-9FD2-BE64CCDB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27221-915C-4BC1-B1F0-73D07728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35CE8-FB8F-46D2-853C-59DD58926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07DB77-525F-4CB5-B2F5-05660839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238EA-59DA-4A2E-8EBD-75E80C77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B56DD-F066-472C-9C54-9C88402A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4E726-0AFD-4115-9D96-6E044114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A3EB-AE16-428B-B22C-AAC6963B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B2AAC-15AD-47AA-826D-C5F19F92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EDD7F-20D3-45AD-84CD-6CED55D2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AE04F-1AFE-4502-8EC7-A917AD36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52EFF-1924-46DC-A07C-D37AF7E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4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5158F-4D5A-47C6-B80F-D955CF5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53D77-5853-4640-86DF-A290F0FB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3235-9CC2-4BDA-B748-B6F0C020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48A5A-0C02-4F67-8106-528E02CB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A21D6-BBCF-4DC9-AFAB-9BA39608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4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118F-4C91-47B8-B1C4-9D0B9FFC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9005D-BB2E-431A-A9EF-F6FB66FC9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20B33-08A3-4217-BDC1-2193A2CA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6F97A-8B68-45E7-99FB-CA5DE4D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EDA43-F9A2-4FA8-9EAC-DC5DE84A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18766-937B-48A8-853E-A913B61A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41004-C810-4F1C-99A4-F4B065D5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286AD-779D-4CB8-9F22-31517FB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638CCD-8913-4030-BA26-45CCF250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76C246-F5D4-4946-B7D4-C9B19CBB0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5F2E51-A251-424B-8615-C08DAC3A6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98AF90-A121-4D0C-9F2C-368B6FE1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9B7E31-9110-4BA9-88B2-A1A2846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7A62B5-D3EB-4444-A730-8B15350D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173F-4B62-46A2-A0D1-8C120074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C55400-583D-4A8C-9982-552EF2A7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2D3800-6ECF-4406-992B-6AD41F19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07AE8B-78A5-4D91-B154-D0817830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BFB06-CA11-4E92-AE99-18AC21E0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255F11-A05E-4A26-9C63-BF63221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E6D06-0FEC-4FD9-BD0D-EF0B229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638A-9211-4DA4-90C6-43A70DB3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2716E-F7BE-4F76-BF02-C9565CF4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940191-578E-43B9-8011-CB27621E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9302B-2FE3-43FE-A0B3-C10755FB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9606E-373A-4159-A5F9-C0038C04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E5F6B-AEE4-4066-9EB6-AB4016D9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9E76-DA21-4D6F-9497-1E1A07A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71B0FD-2EA2-4485-B44F-8BABACDEF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68755-96BD-4EAE-B876-76459462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6D193-0CDE-4453-A78A-213EAB18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4C558-0A5D-41D1-B7A9-2286AD27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EE7220-5D3C-4A77-A4DF-3E5B57C2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615F92-78C7-4DEF-B372-47839D4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030D45-9D10-4740-9777-D7465489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D79671-67C9-4036-8AD5-078A4308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327E-757D-40B2-BB5E-E020B9C89ED8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1DF9-1FC6-4219-95C9-3369F532C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DC75A-3EC1-4C4C-A775-9B38C990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18" Type="http://schemas.microsoft.com/office/2007/relationships/hdphoto" Target="../media/hdphoto5.wdp"/><Relationship Id="rId26" Type="http://schemas.openxmlformats.org/officeDocument/2006/relationships/image" Target="../media/image26.png"/><Relationship Id="rId39" Type="http://schemas.microsoft.com/office/2007/relationships/hdphoto" Target="../media/hdphoto14.wdp"/><Relationship Id="rId3" Type="http://schemas.microsoft.com/office/2007/relationships/hdphoto" Target="../media/hdphoto1.wdp"/><Relationship Id="rId21" Type="http://schemas.microsoft.com/office/2007/relationships/hdphoto" Target="../media/hdphoto6.wdp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microsoft.com/office/2007/relationships/hdphoto" Target="../media/hdphoto8.wdp"/><Relationship Id="rId33" Type="http://schemas.microsoft.com/office/2007/relationships/hdphoto" Target="../media/hdphoto11.wdp"/><Relationship Id="rId38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29" Type="http://schemas.openxmlformats.org/officeDocument/2006/relationships/image" Target="../media/image28.png"/><Relationship Id="rId4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5.png"/><Relationship Id="rId32" Type="http://schemas.openxmlformats.org/officeDocument/2006/relationships/image" Target="../media/image30.png"/><Relationship Id="rId37" Type="http://schemas.microsoft.com/office/2007/relationships/hdphoto" Target="../media/hdphoto13.wdp"/><Relationship Id="rId40" Type="http://schemas.openxmlformats.org/officeDocument/2006/relationships/image" Target="../media/image34.png"/><Relationship Id="rId5" Type="http://schemas.openxmlformats.org/officeDocument/2006/relationships/image" Target="../media/image11.png"/><Relationship Id="rId15" Type="http://schemas.microsoft.com/office/2007/relationships/hdphoto" Target="../media/hdphoto4.wdp"/><Relationship Id="rId23" Type="http://schemas.microsoft.com/office/2007/relationships/hdphoto" Target="../media/hdphoto7.wdp"/><Relationship Id="rId28" Type="http://schemas.microsoft.com/office/2007/relationships/hdphoto" Target="../media/hdphoto9.wdp"/><Relationship Id="rId36" Type="http://schemas.openxmlformats.org/officeDocument/2006/relationships/image" Target="../media/image32.png"/><Relationship Id="rId10" Type="http://schemas.openxmlformats.org/officeDocument/2006/relationships/image" Target="../media/image16.png"/><Relationship Id="rId19" Type="http://schemas.openxmlformats.org/officeDocument/2006/relationships/image" Target="../media/image22.png"/><Relationship Id="rId31" Type="http://schemas.microsoft.com/office/2007/relationships/hdphoto" Target="../media/hdphoto10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22" Type="http://schemas.openxmlformats.org/officeDocument/2006/relationships/image" Target="../media/image24.png"/><Relationship Id="rId27" Type="http://schemas.openxmlformats.org/officeDocument/2006/relationships/image" Target="../media/image27.png"/><Relationship Id="rId30" Type="http://schemas.openxmlformats.org/officeDocument/2006/relationships/image" Target="../media/image29.png"/><Relationship Id="rId35" Type="http://schemas.microsoft.com/office/2007/relationships/hdphoto" Target="../media/hdphoto12.wdp"/><Relationship Id="rId43" Type="http://schemas.microsoft.com/office/2007/relationships/hdphoto" Target="../media/hdphoto1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microsoft.com/office/2007/relationships/hdphoto" Target="../media/hdphoto13.wdp"/><Relationship Id="rId12" Type="http://schemas.openxmlformats.org/officeDocument/2006/relationships/image" Target="../media/image38.png"/><Relationship Id="rId17" Type="http://schemas.microsoft.com/office/2007/relationships/hdphoto" Target="../media/hdphoto16.wdp"/><Relationship Id="rId2" Type="http://schemas.openxmlformats.org/officeDocument/2006/relationships/image" Target="../media/image36.gif"/><Relationship Id="rId16" Type="http://schemas.openxmlformats.org/officeDocument/2006/relationships/image" Target="../media/image42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microsoft.com/office/2007/relationships/hdphoto" Target="../media/hdphoto6.wdp"/><Relationship Id="rId5" Type="http://schemas.microsoft.com/office/2007/relationships/hdphoto" Target="../media/hdphoto5.wdp"/><Relationship Id="rId15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microsoft.com/office/2007/relationships/hdphoto" Target="../media/hdphoto14.wdp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image" Target="../media/image46.png"/><Relationship Id="rId3" Type="http://schemas.microsoft.com/office/2007/relationships/hdphoto" Target="../media/hdphoto1.wdp"/><Relationship Id="rId21" Type="http://schemas.openxmlformats.org/officeDocument/2006/relationships/image" Target="../media/image39.png"/><Relationship Id="rId7" Type="http://schemas.openxmlformats.org/officeDocument/2006/relationships/image" Target="../media/image17.png"/><Relationship Id="rId12" Type="http://schemas.openxmlformats.org/officeDocument/2006/relationships/image" Target="../media/image13.png"/><Relationship Id="rId17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microsoft.com/office/2007/relationships/hdphoto" Target="../media/hdphoto2.wdp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20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11.png"/><Relationship Id="rId14" Type="http://schemas.openxmlformats.org/officeDocument/2006/relationships/image" Target="../media/image36.gif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8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60222" r="77667" b="21259"/>
          <a:stretch/>
        </p:blipFill>
        <p:spPr>
          <a:xfrm>
            <a:off x="918210" y="1859280"/>
            <a:ext cx="99441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</a14:imgLayer>
                </a14:imgProps>
              </a:ext>
            </a:extLst>
          </a:blip>
          <a:srcRect l="51041" t="60495" r="38084" b="20971"/>
          <a:stretch/>
        </p:blipFill>
        <p:spPr>
          <a:xfrm>
            <a:off x="733425" y="3124200"/>
            <a:ext cx="99441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67" t="40518" r="48583" b="40963"/>
          <a:stretch/>
        </p:blipFill>
        <p:spPr>
          <a:xfrm>
            <a:off x="2623185" y="3737610"/>
            <a:ext cx="84582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9" t="20741" r="77876" b="60740"/>
          <a:stretch/>
        </p:blipFill>
        <p:spPr>
          <a:xfrm>
            <a:off x="725804" y="4495800"/>
            <a:ext cx="994409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60222" r="57750" b="21259"/>
          <a:stretch/>
        </p:blipFill>
        <p:spPr>
          <a:xfrm>
            <a:off x="2193727" y="5349240"/>
            <a:ext cx="99441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542" t="20445" r="17583" b="61037"/>
          <a:stretch/>
        </p:blipFill>
        <p:spPr>
          <a:xfrm>
            <a:off x="2355560" y="2602230"/>
            <a:ext cx="99441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8303" b="40963"/>
          <a:stretch/>
        </p:blipFill>
        <p:spPr>
          <a:xfrm>
            <a:off x="1066800" y="876300"/>
            <a:ext cx="84582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09" t="60000" r="17916" b="21481"/>
          <a:stretch/>
        </p:blipFill>
        <p:spPr>
          <a:xfrm>
            <a:off x="2301240" y="1173480"/>
            <a:ext cx="99441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ego&#10;&#10;Descrição gerada automaticamente">
            <a:extLst>
              <a:ext uri="{FF2B5EF4-FFF2-40B4-BE49-F238E27FC236}">
                <a16:creationId xmlns:a16="http://schemas.microsoft.com/office/drawing/2014/main" id="{83D69D4B-B7B5-4839-81A8-6FB30DB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Imagem 4" descr="Uma imagem contendo fogo, natureza, cachorro, grupo&#10;&#10;Descrição gerada automaticamente">
            <a:extLst>
              <a:ext uri="{FF2B5EF4-FFF2-40B4-BE49-F238E27FC236}">
                <a16:creationId xmlns:a16="http://schemas.microsoft.com/office/drawing/2014/main" id="{0E970472-CE4C-4A7B-9871-0C76FDC22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4" y="3918656"/>
            <a:ext cx="3909526" cy="18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bolsa&#10;&#10;Descrição gerada automaticamente">
            <a:extLst>
              <a:ext uri="{FF2B5EF4-FFF2-40B4-BE49-F238E27FC236}">
                <a16:creationId xmlns:a16="http://schemas.microsoft.com/office/drawing/2014/main" id="{4D6CAC07-99B6-4D6D-967C-747FD60F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6" y="2952529"/>
            <a:ext cx="760428" cy="9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70" t="40234" r="49397" b="41247"/>
          <a:stretch/>
        </p:blipFill>
        <p:spPr>
          <a:xfrm flipH="1">
            <a:off x="9417858" y="3897864"/>
            <a:ext cx="762000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60557" r="58930" b="20924"/>
          <a:stretch/>
        </p:blipFill>
        <p:spPr>
          <a:xfrm flipH="1">
            <a:off x="10158780" y="3521729"/>
            <a:ext cx="76200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14" t="20450" r="19353" b="61032"/>
          <a:stretch/>
        </p:blipFill>
        <p:spPr>
          <a:xfrm flipH="1">
            <a:off x="10426200" y="1284581"/>
            <a:ext cx="762000" cy="952500"/>
          </a:xfrm>
          <a:prstGeom prst="rect">
            <a:avLst/>
          </a:prstGeom>
        </p:spPr>
      </p:pic>
      <p:pic>
        <p:nvPicPr>
          <p:cNvPr id="13" name="Imagem 12" descr="Uma imagem contendo caneca, luz&#10;&#10;Descrição gerada automaticamente">
            <a:extLst>
              <a:ext uri="{FF2B5EF4-FFF2-40B4-BE49-F238E27FC236}">
                <a16:creationId xmlns:a16="http://schemas.microsoft.com/office/drawing/2014/main" id="{187C99D8-78AA-4A99-A9BE-BC41C8B70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5074" y="3666729"/>
            <a:ext cx="762000" cy="9525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956D118-F9A6-43FD-A3F7-6E75EC4ECC10}"/>
              </a:ext>
            </a:extLst>
          </p:cNvPr>
          <p:cNvGrpSpPr/>
          <p:nvPr/>
        </p:nvGrpSpPr>
        <p:grpSpPr>
          <a:xfrm>
            <a:off x="1123950" y="1145898"/>
            <a:ext cx="930663" cy="1168677"/>
            <a:chOff x="6880386" y="2498863"/>
            <a:chExt cx="930663" cy="1168677"/>
          </a:xfrm>
        </p:grpSpPr>
        <p:pic>
          <p:nvPicPr>
            <p:cNvPr id="4" name="Imagem 3" descr="Uma imagem contendo caneca&#10;&#10;Descrição gerada automaticamente">
              <a:extLst>
                <a:ext uri="{FF2B5EF4-FFF2-40B4-BE49-F238E27FC236}">
                  <a16:creationId xmlns:a16="http://schemas.microsoft.com/office/drawing/2014/main" id="{9F534882-B813-4E4C-816E-EA9F6822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486" y="2606952"/>
              <a:ext cx="762000" cy="952500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0A0CBC91-4584-4EF9-A0C8-58F6BF6E4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0386" y="2498863"/>
              <a:ext cx="930663" cy="1168677"/>
            </a:xfrm>
            <a:prstGeom prst="rect">
              <a:avLst/>
            </a:prstGeom>
          </p:spPr>
        </p:pic>
      </p:grpSp>
      <p:pic>
        <p:nvPicPr>
          <p:cNvPr id="25" name="Imagem 24" descr="Uma imagem contendo caneca&#10;&#10;Descrição gerada automaticamente">
            <a:extLst>
              <a:ext uri="{FF2B5EF4-FFF2-40B4-BE49-F238E27FC236}">
                <a16:creationId xmlns:a16="http://schemas.microsoft.com/office/drawing/2014/main" id="{3D8A5D28-3205-4449-BEAC-F86FCC8E2F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" t="990" r="9020"/>
          <a:stretch/>
        </p:blipFill>
        <p:spPr>
          <a:xfrm>
            <a:off x="9985219" y="2378211"/>
            <a:ext cx="762001" cy="111823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6A6C84B-D21E-404E-ACAB-6398D03772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920780" y="2496197"/>
            <a:ext cx="762066" cy="1115665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8334757-FBAE-4AD6-9B68-34B1F87EB194}"/>
              </a:ext>
            </a:extLst>
          </p:cNvPr>
          <p:cNvGrpSpPr/>
          <p:nvPr/>
        </p:nvGrpSpPr>
        <p:grpSpPr>
          <a:xfrm>
            <a:off x="2392280" y="1299067"/>
            <a:ext cx="952500" cy="762000"/>
            <a:chOff x="3654266" y="1475081"/>
            <a:chExt cx="952500" cy="762000"/>
          </a:xfrm>
        </p:grpSpPr>
        <p:pic>
          <p:nvPicPr>
            <p:cNvPr id="8" name="Imagem 7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5FBF81F1-6618-4936-A58A-4EAE40695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260" b="40000" l="12750" r="20750">
                          <a14:foregroundMark x1="15833" y1="21481" x2="15833" y2="21481"/>
                          <a14:foregroundMark x1="16563" y1="21481" x2="16563" y2="21481"/>
                          <a14:foregroundMark x1="17708" y1="35556" x2="17708" y2="35556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88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5" t="20163" r="79252" b="61318"/>
            <a:stretch/>
          </p:blipFill>
          <p:spPr>
            <a:xfrm rot="5400000" flipH="1">
              <a:off x="3749516" y="1379831"/>
              <a:ext cx="762000" cy="952500"/>
            </a:xfrm>
            <a:prstGeom prst="rect">
              <a:avLst/>
            </a:prstGeom>
          </p:spPr>
        </p:pic>
        <p:pic>
          <p:nvPicPr>
            <p:cNvPr id="27" name="Imagem 26" descr="Desenho de cachorro&#10;&#10;Descrição gerada automaticamente">
              <a:extLst>
                <a:ext uri="{FF2B5EF4-FFF2-40B4-BE49-F238E27FC236}">
                  <a16:creationId xmlns:a16="http://schemas.microsoft.com/office/drawing/2014/main" id="{BEB920D1-B4E8-45D2-8D7E-9B7AE9D08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327" b="90000" l="4143" r="90000">
                          <a14:foregroundMark x1="19857" y1="10204" x2="19857" y2="10204"/>
                          <a14:foregroundMark x1="11143" y1="6327" x2="8885" y2="28365"/>
                          <a14:foregroundMark x1="12000" y1="12449" x2="6635" y2="16741"/>
                          <a14:foregroundMark x1="6135" y1="28571" x2="6236" y2="29388"/>
                          <a14:foregroundMark x1="6110" y1="28367" x2="6135" y2="28571"/>
                          <a14:foregroundMark x1="5920" y1="26820" x2="6110" y2="28367"/>
                          <a14:foregroundMark x1="9720" y1="42177" x2="11890" y2="50000"/>
                          <a14:foregroundMark x1="4143" y1="8571" x2="4143" y2="11020"/>
                          <a14:foregroundMark x1="16714" y1="47347" x2="16714" y2="47347"/>
                          <a14:foregroundMark x1="16714" y1="48163" x2="16714" y2="48163"/>
                          <a14:backgroundMark x1="4857" y1="19388" x2="4857" y2="19388"/>
                          <a14:backgroundMark x1="8857" y1="32653" x2="7429" y2="41429"/>
                          <a14:backgroundMark x1="8143" y1="29388" x2="8143" y2="35918"/>
                          <a14:backgroundMark x1="8429" y1="29388" x2="8857" y2="29388"/>
                          <a14:backgroundMark x1="3714" y1="18163" x2="5714" y2="23265"/>
                          <a14:backgroundMark x1="5571" y1="22857" x2="4429" y2="25714"/>
                          <a14:backgroundMark x1="3571" y1="7959" x2="3571" y2="7959"/>
                          <a14:backgroundMark x1="4143" y1="7959" x2="4143" y2="7959"/>
                          <a14:backgroundMark x1="4143" y1="8571" x2="4143" y2="8571"/>
                          <a14:backgroundMark x1="8714" y1="28367" x2="8714" y2="28367"/>
                          <a14:backgroundMark x1="9000" y1="28571" x2="9000" y2="28571"/>
                          <a14:backgroundMark x1="8571" y1="28367" x2="8571" y2="28367"/>
                          <a14:backgroundMark x1="12429" y1="50000" x2="12429" y2="52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267"/>
            <a:stretch/>
          </p:blipFill>
          <p:spPr>
            <a:xfrm>
              <a:off x="3843445" y="1500949"/>
              <a:ext cx="763321" cy="705538"/>
            </a:xfrm>
            <a:prstGeom prst="rect">
              <a:avLst/>
            </a:prstGeom>
          </p:spPr>
        </p:pic>
      </p:grpSp>
      <p:pic>
        <p:nvPicPr>
          <p:cNvPr id="18" name="Imagem 17" descr="Uma imagem contendo diferente, foto, mesa, pequeno&#10;&#10;Descrição gerada automaticamente">
            <a:extLst>
              <a:ext uri="{FF2B5EF4-FFF2-40B4-BE49-F238E27FC236}">
                <a16:creationId xmlns:a16="http://schemas.microsoft.com/office/drawing/2014/main" id="{61286A28-A51B-4FF3-9929-83F9AA8DE8D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742" b="92105" l="38672" r="63672">
                        <a14:foregroundMark x1="54395" y1="92344" x2="54395" y2="92344"/>
                        <a14:foregroundMark x1="50586" y1="11483" x2="50586" y2="11483"/>
                        <a14:foregroundMark x1="52930" y1="5742" x2="52930" y2="5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49" r="33212" b="4207"/>
          <a:stretch/>
        </p:blipFill>
        <p:spPr>
          <a:xfrm flipH="1">
            <a:off x="5554027" y="1070113"/>
            <a:ext cx="930663" cy="1168678"/>
          </a:xfrm>
          <a:prstGeom prst="rect">
            <a:avLst/>
          </a:prstGeom>
        </p:spPr>
      </p:pic>
      <p:pic>
        <p:nvPicPr>
          <p:cNvPr id="19" name="Imagem 18" descr="Uma imagem contendo diferente, foto, mesa, pequeno&#10;&#10;Descrição gerada automaticamente">
            <a:extLst>
              <a:ext uri="{FF2B5EF4-FFF2-40B4-BE49-F238E27FC236}">
                <a16:creationId xmlns:a16="http://schemas.microsoft.com/office/drawing/2014/main" id="{F2A1C007-1830-489D-AE8D-D716083639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742" b="92105" l="38672" r="63672">
                        <a14:foregroundMark x1="54395" y1="92344" x2="54395" y2="92344"/>
                        <a14:foregroundMark x1="50586" y1="11483" x2="50586" y2="11483"/>
                        <a14:foregroundMark x1="52930" y1="5742" x2="52930" y2="5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49" r="33212" b="4207"/>
          <a:stretch/>
        </p:blipFill>
        <p:spPr>
          <a:xfrm>
            <a:off x="6318222" y="1046665"/>
            <a:ext cx="930663" cy="1168678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FB87B72-E9A2-494C-8D36-05B80F21599A}"/>
              </a:ext>
            </a:extLst>
          </p:cNvPr>
          <p:cNvGrpSpPr/>
          <p:nvPr/>
        </p:nvGrpSpPr>
        <p:grpSpPr>
          <a:xfrm>
            <a:off x="4661143" y="958599"/>
            <a:ext cx="875480" cy="1334812"/>
            <a:chOff x="2687985" y="2571930"/>
            <a:chExt cx="875480" cy="1334812"/>
          </a:xfrm>
        </p:grpSpPr>
        <p:pic>
          <p:nvPicPr>
            <p:cNvPr id="11" name="Imagem 10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6270C6D6-1429-411C-9B0A-A455D4EC6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852" b="58333" l="83229" r="90625">
                          <a14:foregroundMark x1="86354" y1="41852" x2="86354" y2="41852"/>
                          <a14:foregroundMark x1="85729" y1="58333" x2="85729" y2="58333"/>
                          <a14:foregroundMark x1="83229" y1="49444" x2="83229" y2="49444"/>
                          <a14:backgroundMark x1="85729" y1="58889" x2="85729" y2="58889"/>
                          <a14:backgroundMark x1="85625" y1="58519" x2="85625" y2="58519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6" t="40518" r="9220" b="40963"/>
            <a:stretch/>
          </p:blipFill>
          <p:spPr>
            <a:xfrm flipH="1">
              <a:off x="2760801" y="2918223"/>
              <a:ext cx="762000" cy="952500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59A442CA-7F55-4AD4-933E-E3CB557DF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92059" l="9417" r="89238">
                          <a14:foregroundMark x1="65022" y1="8824" x2="65022" y2="8824"/>
                          <a14:foregroundMark x1="29039" y1="24172" x2="30942" y2="21765"/>
                          <a14:foregroundMark x1="38117" y1="92059" x2="38117" y2="92059"/>
                          <a14:backgroundMark x1="69955" y1="96176" x2="60538" y2="92059"/>
                          <a14:backgroundMark x1="24215" y1="96471" x2="17937" y2="89412"/>
                          <a14:backgroundMark x1="22870" y1="94118" x2="36771" y2="95294"/>
                          <a14:backgroundMark x1="15086" y1="46408" x2="16143" y2="42941"/>
                          <a14:backgroundMark x1="16143" y1="42941" x2="18742" y2="45781"/>
                          <a14:backgroundMark x1="44395" y1="41471" x2="52466" y2="40000"/>
                          <a14:backgroundMark x1="44843" y1="40000" x2="87444" y2="44118"/>
                          <a14:backgroundMark x1="85202" y1="42353" x2="79821" y2="39118"/>
                          <a14:backgroundMark x1="78475" y1="38235" x2="56502" y2="37059"/>
                          <a14:backgroundMark x1="50673" y1="97647" x2="56502" y2="89706"/>
                          <a14:backgroundMark x1="27803" y1="94118" x2="32287" y2="94412"/>
                          <a14:backgroundMark x1="36771" y1="96176" x2="41256" y2="96471"/>
                          <a14:backgroundMark x1="25561" y1="26765" x2="25561" y2="26765"/>
                          <a14:backgroundMark x1="26906" y1="26765" x2="26906" y2="26765"/>
                          <a14:backgroundMark x1="27354" y1="25588" x2="27354" y2="25588"/>
                          <a14:backgroundMark x1="28251" y1="23824" x2="24664" y2="26765"/>
                          <a14:backgroundMark x1="24215" y1="28824" x2="24215" y2="26176"/>
                          <a14:backgroundMark x1="25561" y1="26765" x2="19283" y2="27941"/>
                          <a14:backgroundMark x1="18834" y1="31176" x2="21076" y2="35294"/>
                          <a14:backgroundMark x1="14798" y1="40294" x2="10314" y2="61176"/>
                          <a14:backgroundMark x1="10314" y1="61176" x2="17489" y2="45588"/>
                          <a14:backgroundMark x1="18834" y1="45882" x2="16592" y2="77353"/>
                          <a14:backgroundMark x1="27354" y1="25294" x2="27803" y2="220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687985" y="2571930"/>
              <a:ext cx="875480" cy="1334812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984FBCBA-E408-4409-878D-89DAC38E17C1}"/>
              </a:ext>
            </a:extLst>
          </p:cNvPr>
          <p:cNvGrpSpPr/>
          <p:nvPr/>
        </p:nvGrpSpPr>
        <p:grpSpPr>
          <a:xfrm>
            <a:off x="5031916" y="2517098"/>
            <a:ext cx="831862" cy="1226190"/>
            <a:chOff x="3689922" y="2730721"/>
            <a:chExt cx="831862" cy="1226190"/>
          </a:xfrm>
        </p:grpSpPr>
        <p:pic>
          <p:nvPicPr>
            <p:cNvPr id="3" name="Imagem 2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D70323C7-0923-447A-9BF4-108719201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000" b="80740" l="12531" r="21114"/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0" t="59956" r="79246" b="21525"/>
            <a:stretch/>
          </p:blipFill>
          <p:spPr>
            <a:xfrm flipH="1">
              <a:off x="3759784" y="2937328"/>
              <a:ext cx="762000" cy="952500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A44C614E-348F-4F02-B7AD-DAC087ACA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585" b="92013" l="10000" r="91429">
                          <a14:foregroundMark x1="35714" y1="92332" x2="35714" y2="92332"/>
                          <a14:foregroundMark x1="91429" y1="25879" x2="91429" y2="25879"/>
                          <a14:foregroundMark x1="50000" y1="10224" x2="50000" y2="10224"/>
                          <a14:foregroundMark x1="53810" y1="9585" x2="53810" y2="9585"/>
                          <a14:backgroundMark x1="33333" y1="47604" x2="95238" y2="444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3689922" y="2730721"/>
              <a:ext cx="822683" cy="1226190"/>
            </a:xfrm>
            <a:prstGeom prst="rect">
              <a:avLst/>
            </a:prstGeom>
          </p:spPr>
        </p:pic>
      </p:grpSp>
      <p:pic>
        <p:nvPicPr>
          <p:cNvPr id="28" name="Imagem 2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D500627-8E01-433E-9B63-C454816FD5B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319" b="99760" l="7576" r="96402">
                        <a14:foregroundMark x1="55492" y1="18465" x2="55492" y2="18465"/>
                        <a14:foregroundMark x1="41477" y1="11151" x2="50758" y2="25180"/>
                        <a14:foregroundMark x1="40341" y1="9592" x2="25189" y2="26619"/>
                        <a14:foregroundMark x1="26326" y1="27338" x2="78788" y2="31055"/>
                        <a14:foregroundMark x1="78788" y1="31055" x2="47348" y2="8153"/>
                        <a14:foregroundMark x1="56629" y1="6715" x2="56629" y2="6715"/>
                        <a14:foregroundMark x1="46212" y1="6715" x2="48485" y2="4436"/>
                        <a14:foregroundMark x1="57960" y1="64468" x2="60038" y2="79736"/>
                        <a14:foregroundMark x1="84659" y1="91487" x2="70644" y2="95204"/>
                        <a14:foregroundMark x1="71780" y1="95204" x2="71780" y2="95204"/>
                        <a14:foregroundMark x1="24621" y1="93765" x2="24621" y2="93765"/>
                        <a14:foregroundMark x1="20076" y1="99161" x2="20076" y2="99161"/>
                        <a14:foregroundMark x1="49242" y1="74580" x2="49242" y2="74580"/>
                        <a14:foregroundMark x1="79167" y1="99880" x2="79167" y2="99880"/>
                        <a14:foregroundMark x1="49242" y1="1319" x2="49242" y2="1319"/>
                        <a14:foregroundMark x1="50000" y1="64149" x2="50000" y2="64149"/>
                        <a14:backgroundMark x1="31439" y1="48201" x2="31439" y2="48201"/>
                        <a14:backgroundMark x1="25758" y1="55276" x2="25758" y2="55276"/>
                        <a14:backgroundMark x1="8902" y1="49520" x2="26326" y2="47842"/>
                        <a14:backgroundMark x1="58333" y1="52758" x2="25758" y2="51079"/>
                        <a14:backgroundMark x1="25758" y1="51079" x2="64205" y2="55995"/>
                        <a14:backgroundMark x1="64205" y1="55995" x2="27273" y2="55156"/>
                        <a14:backgroundMark x1="27273" y1="55156" x2="91667" y2="52758"/>
                        <a14:backgroundMark x1="91667" y1="52758" x2="92235" y2="52758"/>
                        <a14:backgroundMark x1="84848" y1="53477" x2="86553" y2="52038"/>
                        <a14:backgroundMark x1="81439" y1="46403" x2="49811" y2="45204"/>
                        <a14:backgroundMark x1="49811" y1="45204" x2="70265" y2="47122"/>
                        <a14:backgroundMark x1="18371" y1="42806" x2="1515" y2="63669"/>
                        <a14:backgroundMark x1="1515" y1="63669" x2="4356" y2="36811"/>
                        <a14:backgroundMark x1="4356" y1="36811" x2="568" y2="59353"/>
                        <a14:backgroundMark x1="568" y1="59353" x2="28409" y2="46882"/>
                        <a14:backgroundMark x1="28409" y1="46882" x2="18371" y2="40288"/>
                        <a14:backgroundMark x1="26326" y1="49520" x2="56629" y2="57794"/>
                        <a14:backgroundMark x1="56629" y1="57794" x2="24811" y2="58873"/>
                        <a14:backgroundMark x1="24811" y1="58873" x2="79735" y2="59952"/>
                        <a14:backgroundMark x1="79735" y1="59952" x2="66856" y2="41367"/>
                        <a14:backgroundMark x1="66856" y1="41367" x2="98864" y2="51679"/>
                        <a14:backgroundMark x1="98864" y1="51679" x2="67992" y2="52398"/>
                        <a14:backgroundMark x1="67992" y1="52398" x2="95455" y2="63909"/>
                        <a14:backgroundMark x1="95455" y1="63909" x2="70644" y2="51918"/>
                        <a14:backgroundMark x1="70644" y1="51918" x2="92235" y2="58153"/>
                        <a14:backgroundMark x1="90530" y1="57434" x2="76894" y2="34053"/>
                        <a14:backgroundMark x1="76894" y1="34053" x2="93561" y2="55755"/>
                        <a14:backgroundMark x1="93561" y1="55755" x2="91098" y2="46403"/>
                        <a14:backgroundMark x1="45455" y1="56355" x2="36364" y2="49880"/>
                        <a14:backgroundMark x1="18371" y1="46043" x2="2083" y2="63789"/>
                        <a14:backgroundMark x1="2083" y1="63789" x2="3977" y2="44245"/>
                        <a14:backgroundMark x1="3977" y1="44245" x2="6061" y2="44964"/>
                        <a14:backgroundMark x1="7197" y1="56715" x2="44129" y2="51559"/>
                        <a14:backgroundMark x1="44129" y1="51559" x2="12689" y2="48561"/>
                        <a14:backgroundMark x1="12689" y1="48561" x2="4924" y2="43885"/>
                        <a14:backgroundMark x1="13826" y1="61391" x2="23485" y2="62470"/>
                        <a14:backgroundMark x1="13826" y1="61031" x2="46591" y2="61631"/>
                        <a14:backgroundMark x1="46591" y1="61631" x2="91098" y2="58873"/>
                        <a14:backgroundMark x1="17235" y1="49520" x2="379" y2="52038"/>
                        <a14:backgroundMark x1="9470" y1="46403" x2="8902" y2="55276"/>
                        <a14:backgroundMark x1="45455" y1="61031" x2="62879" y2="59233"/>
                        <a14:backgroundMark x1="57197" y1="62710" x2="57197" y2="62710"/>
                        <a14:backgroundMark x1="61174" y1="62110" x2="52841" y2="62470"/>
                        <a14:backgroundMark x1="16098" y1="55995" x2="8333" y2="62110"/>
                        <a14:backgroundMark x1="12879" y1="62710" x2="6629" y2="61031"/>
                        <a14:backgroundMark x1="85985" y1="62710" x2="94508" y2="62470"/>
                        <a14:backgroundMark x1="42045" y1="62470" x2="56061" y2="62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946"/>
          <a:stretch/>
        </p:blipFill>
        <p:spPr>
          <a:xfrm>
            <a:off x="8862185" y="5800452"/>
            <a:ext cx="674914" cy="479782"/>
          </a:xfrm>
          <a:prstGeom prst="rect">
            <a:avLst/>
          </a:prstGeom>
        </p:spPr>
      </p:pic>
      <p:pic>
        <p:nvPicPr>
          <p:cNvPr id="30" name="Imagem 29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2047F47-D991-4462-90A7-23DD972863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319" b="99760" l="7576" r="96402">
                        <a14:foregroundMark x1="55492" y1="18465" x2="55492" y2="18465"/>
                        <a14:foregroundMark x1="41477" y1="11151" x2="50758" y2="25180"/>
                        <a14:foregroundMark x1="40341" y1="9592" x2="25189" y2="26619"/>
                        <a14:foregroundMark x1="26326" y1="27338" x2="78788" y2="31055"/>
                        <a14:foregroundMark x1="78788" y1="31055" x2="47348" y2="8153"/>
                        <a14:foregroundMark x1="56629" y1="6715" x2="56629" y2="6715"/>
                        <a14:foregroundMark x1="46212" y1="6715" x2="48485" y2="4436"/>
                        <a14:foregroundMark x1="57960" y1="64468" x2="60038" y2="79736"/>
                        <a14:foregroundMark x1="84659" y1="91487" x2="70644" y2="95204"/>
                        <a14:foregroundMark x1="71780" y1="95204" x2="71780" y2="95204"/>
                        <a14:foregroundMark x1="24621" y1="93765" x2="24621" y2="93765"/>
                        <a14:foregroundMark x1="20076" y1="99161" x2="20076" y2="99161"/>
                        <a14:foregroundMark x1="49242" y1="74580" x2="49242" y2="74580"/>
                        <a14:foregroundMark x1="79167" y1="99880" x2="79167" y2="99880"/>
                        <a14:foregroundMark x1="49242" y1="1319" x2="49242" y2="1319"/>
                        <a14:foregroundMark x1="50000" y1="64149" x2="50000" y2="64149"/>
                        <a14:backgroundMark x1="31439" y1="48201" x2="31439" y2="48201"/>
                        <a14:backgroundMark x1="25758" y1="55276" x2="25758" y2="55276"/>
                        <a14:backgroundMark x1="8902" y1="49520" x2="26326" y2="47842"/>
                        <a14:backgroundMark x1="58333" y1="52758" x2="25758" y2="51079"/>
                        <a14:backgroundMark x1="25758" y1="51079" x2="64205" y2="55995"/>
                        <a14:backgroundMark x1="64205" y1="55995" x2="27273" y2="55156"/>
                        <a14:backgroundMark x1="27273" y1="55156" x2="91667" y2="52758"/>
                        <a14:backgroundMark x1="91667" y1="52758" x2="92235" y2="52758"/>
                        <a14:backgroundMark x1="84848" y1="53477" x2="86553" y2="52038"/>
                        <a14:backgroundMark x1="81439" y1="46403" x2="49811" y2="45204"/>
                        <a14:backgroundMark x1="49811" y1="45204" x2="70265" y2="47122"/>
                        <a14:backgroundMark x1="18371" y1="42806" x2="1515" y2="63669"/>
                        <a14:backgroundMark x1="1515" y1="63669" x2="4356" y2="36811"/>
                        <a14:backgroundMark x1="4356" y1="36811" x2="568" y2="59353"/>
                        <a14:backgroundMark x1="568" y1="59353" x2="28409" y2="46882"/>
                        <a14:backgroundMark x1="28409" y1="46882" x2="18371" y2="40288"/>
                        <a14:backgroundMark x1="26326" y1="49520" x2="56629" y2="57794"/>
                        <a14:backgroundMark x1="56629" y1="57794" x2="24811" y2="58873"/>
                        <a14:backgroundMark x1="24811" y1="58873" x2="79735" y2="59952"/>
                        <a14:backgroundMark x1="79735" y1="59952" x2="66856" y2="41367"/>
                        <a14:backgroundMark x1="66856" y1="41367" x2="98864" y2="51679"/>
                        <a14:backgroundMark x1="98864" y1="51679" x2="67992" y2="52398"/>
                        <a14:backgroundMark x1="67992" y1="52398" x2="95455" y2="63909"/>
                        <a14:backgroundMark x1="95455" y1="63909" x2="70644" y2="51918"/>
                        <a14:backgroundMark x1="70644" y1="51918" x2="92235" y2="58153"/>
                        <a14:backgroundMark x1="90530" y1="57434" x2="76894" y2="34053"/>
                        <a14:backgroundMark x1="76894" y1="34053" x2="93561" y2="55755"/>
                        <a14:backgroundMark x1="93561" y1="55755" x2="91098" y2="46403"/>
                        <a14:backgroundMark x1="45455" y1="56355" x2="36364" y2="49880"/>
                        <a14:backgroundMark x1="18371" y1="46043" x2="2083" y2="63789"/>
                        <a14:backgroundMark x1="2083" y1="63789" x2="3977" y2="44245"/>
                        <a14:backgroundMark x1="3977" y1="44245" x2="6061" y2="44964"/>
                        <a14:backgroundMark x1="7197" y1="56715" x2="44129" y2="51559"/>
                        <a14:backgroundMark x1="44129" y1="51559" x2="12689" y2="48561"/>
                        <a14:backgroundMark x1="12689" y1="48561" x2="4924" y2="43885"/>
                        <a14:backgroundMark x1="13826" y1="61391" x2="23485" y2="62470"/>
                        <a14:backgroundMark x1="13826" y1="61031" x2="46591" y2="61631"/>
                        <a14:backgroundMark x1="46591" y1="61631" x2="91098" y2="58873"/>
                        <a14:backgroundMark x1="17235" y1="49520" x2="379" y2="52038"/>
                        <a14:backgroundMark x1="9470" y1="46403" x2="8902" y2="55276"/>
                        <a14:backgroundMark x1="45455" y1="61031" x2="62879" y2="59233"/>
                        <a14:backgroundMark x1="57197" y1="62710" x2="57197" y2="62710"/>
                        <a14:backgroundMark x1="61174" y1="62110" x2="52841" y2="62470"/>
                        <a14:backgroundMark x1="16098" y1="55995" x2="8333" y2="62110"/>
                        <a14:backgroundMark x1="12879" y1="62710" x2="6629" y2="61031"/>
                        <a14:backgroundMark x1="85985" y1="62710" x2="94508" y2="62470"/>
                        <a14:backgroundMark x1="42045" y1="62470" x2="56061" y2="62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3" y="5111556"/>
            <a:ext cx="739882" cy="116867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4062522-DAD2-4BD4-97E0-ED972EBCBCAB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52538" b="94726" l="10000" r="90000">
                        <a14:foregroundMark x1="58454" y1="66769" x2="58454" y2="66769"/>
                        <a14:foregroundMark x1="78744" y1="67077" x2="78744" y2="67077"/>
                        <a14:foregroundMark x1="85507" y1="67077" x2="85507" y2="67077"/>
                      </a14:backgroundRemoval>
                    </a14:imgEffect>
                  </a14:imgLayer>
                </a14:imgProps>
              </a:ext>
            </a:extLst>
          </a:blip>
          <a:srcRect t="47264"/>
          <a:stretch/>
        </p:blipFill>
        <p:spPr>
          <a:xfrm flipH="1">
            <a:off x="9800483" y="4988301"/>
            <a:ext cx="900812" cy="770576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F0EDACA-D994-494A-A401-A5591B260956}"/>
              </a:ext>
            </a:extLst>
          </p:cNvPr>
          <p:cNvGrpSpPr/>
          <p:nvPr/>
        </p:nvGrpSpPr>
        <p:grpSpPr>
          <a:xfrm>
            <a:off x="9102365" y="814989"/>
            <a:ext cx="762000" cy="1204511"/>
            <a:chOff x="7892612" y="3222530"/>
            <a:chExt cx="808905" cy="1275121"/>
          </a:xfrm>
        </p:grpSpPr>
        <p:pic>
          <p:nvPicPr>
            <p:cNvPr id="12" name="Imagem 11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8C45D62D-01AD-42E0-A341-1353A23C6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852" b="77407" l="72292" r="80938">
                          <a14:foregroundMark x1="75833" y1="77407" x2="75833" y2="77407"/>
                          <a14:foregroundMark x1="76563" y1="61852" x2="76563" y2="61852"/>
                          <a14:foregroundMark x1="78542" y1="77407" x2="78542" y2="77407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01" t="60472" r="19165" b="21009"/>
            <a:stretch/>
          </p:blipFill>
          <p:spPr>
            <a:xfrm flipH="1">
              <a:off x="7921041" y="3496446"/>
              <a:ext cx="762000" cy="952500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6472EAFD-2D2C-4719-8BF9-79B28AB1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7500" b="94063" l="9360" r="90148">
                          <a14:foregroundMark x1="48276" y1="28125" x2="48276" y2="28125"/>
                          <a14:foregroundMark x1="69951" y1="23438" x2="69951" y2="23438"/>
                          <a14:foregroundMark x1="64039" y1="17813" x2="61576" y2="16250"/>
                          <a14:foregroundMark x1="73892" y1="17188" x2="67488" y2="16250"/>
                          <a14:foregroundMark x1="72414" y1="19688" x2="64039" y2="17188"/>
                          <a14:foregroundMark x1="73892" y1="21250" x2="65517" y2="18125"/>
                          <a14:foregroundMark x1="60591" y1="67188" x2="60591" y2="67188"/>
                          <a14:foregroundMark x1="79803" y1="67500" x2="79803" y2="67500"/>
                          <a14:foregroundMark x1="40394" y1="91563" x2="40394" y2="91563"/>
                          <a14:foregroundMark x1="69951" y1="7500" x2="69951" y2="7500"/>
                          <a14:foregroundMark x1="39409" y1="94063" x2="39409" y2="94063"/>
                          <a14:foregroundMark x1="90148" y1="29063" x2="90148" y2="29063"/>
                          <a14:backgroundMark x1="87685" y1="40625" x2="55665" y2="41250"/>
                          <a14:backgroundMark x1="78818" y1="41563" x2="90148" y2="43125"/>
                          <a14:backgroundMark x1="46798" y1="53125" x2="35961" y2="38438"/>
                          <a14:backgroundMark x1="60099" y1="55000" x2="85222" y2="49375"/>
                          <a14:backgroundMark x1="17241" y1="45313" x2="31034" y2="45313"/>
                          <a14:backgroundMark x1="31034" y1="42188" x2="30542" y2="42188"/>
                          <a14:backgroundMark x1="19704" y1="95313" x2="19704" y2="953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892612" y="3222530"/>
              <a:ext cx="808905" cy="1275121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6509B29-663E-4C8C-B6EE-ACFFE8157D51}"/>
              </a:ext>
            </a:extLst>
          </p:cNvPr>
          <p:cNvGrpSpPr/>
          <p:nvPr/>
        </p:nvGrpSpPr>
        <p:grpSpPr>
          <a:xfrm>
            <a:off x="7257753" y="1139191"/>
            <a:ext cx="770844" cy="1169326"/>
            <a:chOff x="7257753" y="1139191"/>
            <a:chExt cx="770844" cy="1169326"/>
          </a:xfrm>
        </p:grpSpPr>
        <p:pic>
          <p:nvPicPr>
            <p:cNvPr id="31" name="Imagem 30" descr="Uma imagem contendo caneca, luz&#10;&#10;Descrição gerada automaticamente">
              <a:extLst>
                <a:ext uri="{FF2B5EF4-FFF2-40B4-BE49-F238E27FC236}">
                  <a16:creationId xmlns:a16="http://schemas.microsoft.com/office/drawing/2014/main" id="{5A686BFD-8B67-4F43-80C4-EE6CA2709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918"/>
            <a:stretch/>
          </p:blipFill>
          <p:spPr>
            <a:xfrm flipH="1">
              <a:off x="7320030" y="1352596"/>
              <a:ext cx="708567" cy="683575"/>
            </a:xfrm>
            <a:prstGeom prst="rect">
              <a:avLst/>
            </a:prstGeom>
          </p:spPr>
        </p:pic>
        <p:pic>
          <p:nvPicPr>
            <p:cNvPr id="15" name="Imagem 14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5064B1E5-67A4-4A1C-AA96-2C41CA54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319" b="99760" l="7576" r="96402">
                          <a14:foregroundMark x1="55492" y1="18465" x2="55492" y2="18465"/>
                          <a14:foregroundMark x1="41477" y1="11151" x2="50758" y2="25180"/>
                          <a14:foregroundMark x1="40341" y1="9592" x2="25189" y2="26619"/>
                          <a14:foregroundMark x1="26326" y1="27338" x2="78788" y2="31055"/>
                          <a14:foregroundMark x1="78788" y1="31055" x2="47348" y2="8153"/>
                          <a14:foregroundMark x1="56629" y1="6715" x2="56629" y2="6715"/>
                          <a14:foregroundMark x1="46212" y1="6715" x2="48485" y2="4436"/>
                          <a14:foregroundMark x1="57960" y1="64468" x2="60038" y2="79736"/>
                          <a14:foregroundMark x1="84659" y1="91487" x2="70644" y2="95204"/>
                          <a14:foregroundMark x1="71780" y1="95204" x2="71780" y2="95204"/>
                          <a14:foregroundMark x1="24621" y1="93765" x2="24621" y2="93765"/>
                          <a14:foregroundMark x1="20076" y1="99161" x2="20076" y2="99161"/>
                          <a14:foregroundMark x1="49242" y1="74580" x2="49242" y2="74580"/>
                          <a14:foregroundMark x1="79167" y1="99880" x2="79167" y2="99880"/>
                          <a14:foregroundMark x1="49242" y1="1319" x2="49242" y2="1319"/>
                          <a14:foregroundMark x1="50000" y1="64149" x2="50000" y2="64149"/>
                          <a14:backgroundMark x1="31439" y1="48201" x2="31439" y2="48201"/>
                          <a14:backgroundMark x1="25758" y1="55276" x2="25758" y2="55276"/>
                          <a14:backgroundMark x1="8902" y1="49520" x2="26326" y2="47842"/>
                          <a14:backgroundMark x1="58333" y1="52758" x2="25758" y2="51079"/>
                          <a14:backgroundMark x1="25758" y1="51079" x2="64205" y2="55995"/>
                          <a14:backgroundMark x1="64205" y1="55995" x2="27273" y2="55156"/>
                          <a14:backgroundMark x1="27273" y1="55156" x2="91667" y2="52758"/>
                          <a14:backgroundMark x1="91667" y1="52758" x2="92235" y2="52758"/>
                          <a14:backgroundMark x1="84848" y1="53477" x2="86553" y2="52038"/>
                          <a14:backgroundMark x1="81439" y1="46403" x2="49811" y2="45204"/>
                          <a14:backgroundMark x1="49811" y1="45204" x2="70265" y2="47122"/>
                          <a14:backgroundMark x1="18371" y1="42806" x2="1515" y2="63669"/>
                          <a14:backgroundMark x1="1515" y1="63669" x2="4356" y2="36811"/>
                          <a14:backgroundMark x1="4356" y1="36811" x2="568" y2="59353"/>
                          <a14:backgroundMark x1="568" y1="59353" x2="28409" y2="46882"/>
                          <a14:backgroundMark x1="28409" y1="46882" x2="18371" y2="40288"/>
                          <a14:backgroundMark x1="26326" y1="49520" x2="56629" y2="57794"/>
                          <a14:backgroundMark x1="56629" y1="57794" x2="24811" y2="58873"/>
                          <a14:backgroundMark x1="24811" y1="58873" x2="79735" y2="59952"/>
                          <a14:backgroundMark x1="79735" y1="59952" x2="66856" y2="41367"/>
                          <a14:backgroundMark x1="66856" y1="41367" x2="98864" y2="51679"/>
                          <a14:backgroundMark x1="98864" y1="51679" x2="67992" y2="52398"/>
                          <a14:backgroundMark x1="67992" y1="52398" x2="95455" y2="63909"/>
                          <a14:backgroundMark x1="95455" y1="63909" x2="70644" y2="51918"/>
                          <a14:backgroundMark x1="70644" y1="51918" x2="92235" y2="58153"/>
                          <a14:backgroundMark x1="90530" y1="57434" x2="76894" y2="34053"/>
                          <a14:backgroundMark x1="76894" y1="34053" x2="93561" y2="55755"/>
                          <a14:backgroundMark x1="93561" y1="55755" x2="91098" y2="46403"/>
                          <a14:backgroundMark x1="45455" y1="56355" x2="36364" y2="49880"/>
                          <a14:backgroundMark x1="18371" y1="46043" x2="2083" y2="63789"/>
                          <a14:backgroundMark x1="2083" y1="63789" x2="3977" y2="44245"/>
                          <a14:backgroundMark x1="3977" y1="44245" x2="6061" y2="44964"/>
                          <a14:backgroundMark x1="7197" y1="56715" x2="44129" y2="51559"/>
                          <a14:backgroundMark x1="44129" y1="51559" x2="12689" y2="48561"/>
                          <a14:backgroundMark x1="12689" y1="48561" x2="4924" y2="43885"/>
                          <a14:backgroundMark x1="13826" y1="61391" x2="23485" y2="62470"/>
                          <a14:backgroundMark x1="13826" y1="61031" x2="46591" y2="61631"/>
                          <a14:backgroundMark x1="46591" y1="61631" x2="91098" y2="58873"/>
                          <a14:backgroundMark x1="17235" y1="49520" x2="379" y2="52038"/>
                          <a14:backgroundMark x1="9470" y1="46403" x2="8902" y2="55276"/>
                          <a14:backgroundMark x1="45455" y1="61031" x2="62879" y2="59233"/>
                          <a14:backgroundMark x1="57197" y1="62710" x2="57197" y2="62710"/>
                          <a14:backgroundMark x1="61174" y1="62110" x2="52841" y2="62470"/>
                          <a14:backgroundMark x1="16098" y1="55995" x2="8333" y2="62110"/>
                          <a14:backgroundMark x1="12879" y1="62710" x2="6629" y2="61031"/>
                          <a14:backgroundMark x1="85985" y1="62710" x2="94508" y2="62470"/>
                          <a14:backgroundMark x1="42045" y1="62470" x2="56061" y2="62110"/>
                        </a14:backgroundRemoval>
                      </a14:imgEffect>
                      <a14:imgEffect>
                        <a14:colorTemperature colorTemp="53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842"/>
            <a:stretch/>
          </p:blipFill>
          <p:spPr>
            <a:xfrm rot="471359">
              <a:off x="7257753" y="1139191"/>
              <a:ext cx="760000" cy="403212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D5358951-5E7E-4708-993E-CAD509DE3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47331" b="88612" l="20297" r="82178">
                          <a14:foregroundMark x1="83168" y1="54448" x2="83168" y2="54448"/>
                          <a14:foregroundMark x1="24752" y1="47331" x2="24752" y2="47331"/>
                          <a14:foregroundMark x1="35149" y1="86121" x2="35149" y2="86121"/>
                          <a14:foregroundMark x1="36634" y1="88612" x2="36634" y2="88612"/>
                          <a14:foregroundMark x1="67822" y1="85765" x2="67822" y2="85765"/>
                        </a14:backgroundRemoval>
                      </a14:imgEffect>
                    </a14:imgLayer>
                  </a14:imgProps>
                </a:ext>
              </a:extLst>
            </a:blip>
            <a:srcRect l="14271" t="43524" r="10835" b="6949"/>
            <a:stretch/>
          </p:blipFill>
          <p:spPr>
            <a:xfrm flipH="1">
              <a:off x="7320029" y="1720583"/>
              <a:ext cx="631385" cy="587934"/>
            </a:xfrm>
            <a:prstGeom prst="rect">
              <a:avLst/>
            </a:prstGeom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38526A95-D18E-4802-8BC2-5BB55BA5B13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colorTemperature colorTemp="59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62" y="363648"/>
            <a:ext cx="831103" cy="47491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170CB51-636B-42EE-8462-F095C23FC23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2273" b="88636" l="7792" r="92208">
                        <a14:foregroundMark x1="93506" y1="81818" x2="93506" y2="81818"/>
                        <a14:foregroundMark x1="71429" y1="86364" x2="68831" y2="86364"/>
                        <a14:foregroundMark x1="54545" y1="6818" x2="54545" y2="6818"/>
                        <a14:foregroundMark x1="72727" y1="84091" x2="72727" y2="84091"/>
                        <a14:foregroundMark x1="71429" y1="84091" x2="71429" y2="84091"/>
                        <a14:foregroundMark x1="7792" y1="79545" x2="7792" y2="79545"/>
                        <a14:foregroundMark x1="35065" y1="86364" x2="32883" y2="86364"/>
                        <a14:foregroundMark x1="19481" y1="86364" x2="19481" y2="86364"/>
                        <a14:foregroundMark x1="24207" y1="86364" x2="23377" y2="86364"/>
                        <a14:foregroundMark x1="10390" y1="79545" x2="10390" y2="79545"/>
                        <a14:backgroundMark x1="20779" y1="88636" x2="20779" y2="88636"/>
                        <a14:backgroundMark x1="6494" y1="68182" x2="6494" y2="68182"/>
                        <a14:backgroundMark x1="3896" y1="75000" x2="3896" y2="75000"/>
                        <a14:backgroundMark x1="31169" y1="97727" x2="31169" y2="97727"/>
                        <a14:backgroundMark x1="28571" y1="90909" x2="28571" y2="90909"/>
                        <a14:backgroundMark x1="35065" y1="90909" x2="28571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458">
            <a:off x="11126857" y="5220398"/>
            <a:ext cx="838444" cy="479111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292976D-3490-4A6C-B03C-8476D50CC568}"/>
              </a:ext>
            </a:extLst>
          </p:cNvPr>
          <p:cNvGrpSpPr/>
          <p:nvPr/>
        </p:nvGrpSpPr>
        <p:grpSpPr>
          <a:xfrm>
            <a:off x="8746249" y="2464373"/>
            <a:ext cx="846332" cy="1360459"/>
            <a:chOff x="6319331" y="2794128"/>
            <a:chExt cx="846332" cy="1360459"/>
          </a:xfrm>
        </p:grpSpPr>
        <p:pic>
          <p:nvPicPr>
            <p:cNvPr id="41" name="Imagem 40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C110FCB0-9E99-4477-B784-886AC9AC9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667" b="58148" l="43021" r="50417">
                          <a14:foregroundMark x1="43125" y1="51111" x2="43125" y2="51111"/>
                          <a14:foregroundMark x1="45625" y1="58148" x2="45625" y2="58148"/>
                          <a14:foregroundMark x1="46458" y1="41667" x2="46458" y2="41667"/>
                          <a14:foregroundMark x1="48958" y1="57222" x2="48958" y2="57222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70" t="40234" r="49397" b="41247"/>
            <a:stretch/>
          </p:blipFill>
          <p:spPr>
            <a:xfrm flipH="1">
              <a:off x="6361497" y="3135612"/>
              <a:ext cx="762000" cy="9525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962444D4-EBAE-44D8-9B26-44F4D205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6105" b="94477" l="9346" r="89720">
                          <a14:foregroundMark x1="49065" y1="10465" x2="49065" y2="10465"/>
                          <a14:foregroundMark x1="72897" y1="90698" x2="72897" y2="90698"/>
                          <a14:foregroundMark x1="44860" y1="91279" x2="44860" y2="91279"/>
                          <a14:foregroundMark x1="40187" y1="94767" x2="40187" y2="94767"/>
                          <a14:foregroundMark x1="49065" y1="6105" x2="49065" y2="6105"/>
                          <a14:foregroundMark x1="56542" y1="6395" x2="56542" y2="6395"/>
                          <a14:backgroundMark x1="25234" y1="47384" x2="21963" y2="66279"/>
                          <a14:backgroundMark x1="25701" y1="59884" x2="71495" y2="514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9331" y="2794128"/>
              <a:ext cx="846332" cy="1360459"/>
            </a:xfrm>
            <a:prstGeom prst="rect">
              <a:avLst/>
            </a:prstGeom>
          </p:spPr>
        </p:pic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285A047-4759-4DC3-BF00-C03EFCA26588}"/>
              </a:ext>
            </a:extLst>
          </p:cNvPr>
          <p:cNvGrpSpPr/>
          <p:nvPr/>
        </p:nvGrpSpPr>
        <p:grpSpPr>
          <a:xfrm flipH="1">
            <a:off x="7864253" y="2474742"/>
            <a:ext cx="846332" cy="1360459"/>
            <a:chOff x="6319331" y="2794128"/>
            <a:chExt cx="846332" cy="1360459"/>
          </a:xfrm>
        </p:grpSpPr>
        <p:pic>
          <p:nvPicPr>
            <p:cNvPr id="44" name="Imagem 43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06C0EF50-FE76-48D3-A627-F55922C9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667" b="58148" l="43021" r="50417">
                          <a14:foregroundMark x1="43125" y1="51111" x2="43125" y2="51111"/>
                          <a14:foregroundMark x1="45625" y1="58148" x2="45625" y2="58148"/>
                          <a14:foregroundMark x1="46458" y1="41667" x2="46458" y2="41667"/>
                          <a14:foregroundMark x1="48958" y1="57222" x2="48958" y2="57222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70" t="40234" r="49397" b="41247"/>
            <a:stretch/>
          </p:blipFill>
          <p:spPr>
            <a:xfrm flipH="1">
              <a:off x="6361497" y="3135612"/>
              <a:ext cx="762000" cy="952500"/>
            </a:xfrm>
            <a:prstGeom prst="rect">
              <a:avLst/>
            </a:prstGeom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D5B642DD-671C-4E3F-94EF-57A07C5E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6105" b="94477" l="9346" r="89720">
                          <a14:foregroundMark x1="49065" y1="10465" x2="49065" y2="10465"/>
                          <a14:foregroundMark x1="72897" y1="90698" x2="72897" y2="90698"/>
                          <a14:foregroundMark x1="44860" y1="91279" x2="44860" y2="91279"/>
                          <a14:foregroundMark x1="40187" y1="94767" x2="40187" y2="94767"/>
                          <a14:foregroundMark x1="49065" y1="6105" x2="49065" y2="6105"/>
                          <a14:foregroundMark x1="56542" y1="6395" x2="56542" y2="6395"/>
                          <a14:backgroundMark x1="25234" y1="47384" x2="21963" y2="66279"/>
                          <a14:backgroundMark x1="25701" y1="59884" x2="71495" y2="514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9331" y="2794128"/>
              <a:ext cx="846332" cy="1360459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54E812F-1B05-49C4-BAA0-F635F288D8DD}"/>
              </a:ext>
            </a:extLst>
          </p:cNvPr>
          <p:cNvGrpSpPr/>
          <p:nvPr/>
        </p:nvGrpSpPr>
        <p:grpSpPr>
          <a:xfrm>
            <a:off x="6230238" y="2544517"/>
            <a:ext cx="762000" cy="1168679"/>
            <a:chOff x="6471511" y="2532064"/>
            <a:chExt cx="762000" cy="1168679"/>
          </a:xfrm>
        </p:grpSpPr>
        <p:pic>
          <p:nvPicPr>
            <p:cNvPr id="46" name="Imagem 45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B29C0059-75A1-4315-AA1C-DB57ED7F9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889" b="81629" l="31900" r="41100"/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7" t="60557" r="58930" b="20924"/>
            <a:stretch/>
          </p:blipFill>
          <p:spPr>
            <a:xfrm>
              <a:off x="6471511" y="2741362"/>
              <a:ext cx="762000" cy="952500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B3503972-2C78-4821-BB3E-8247F35F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8197" b="97705" l="9645" r="89848">
                          <a14:foregroundMark x1="37056" y1="92787" x2="37056" y2="92787"/>
                          <a14:foregroundMark x1="59391" y1="10492" x2="59391" y2="10492"/>
                          <a14:foregroundMark x1="57868" y1="21967" x2="57868" y2="21967"/>
                          <a14:foregroundMark x1="34010" y1="97705" x2="34010" y2="97705"/>
                          <a14:foregroundMark x1="62437" y1="8197" x2="62437" y2="8197"/>
                          <a14:foregroundMark x1="76142" y1="69180" x2="76142" y2="69180"/>
                          <a14:backgroundMark x1="28934" y1="45246" x2="40609" y2="4918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78590" y="2532064"/>
              <a:ext cx="754851" cy="1168679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8F4BF53-8593-41F1-A295-8464CED75938}"/>
              </a:ext>
            </a:extLst>
          </p:cNvPr>
          <p:cNvGrpSpPr/>
          <p:nvPr/>
        </p:nvGrpSpPr>
        <p:grpSpPr>
          <a:xfrm flipH="1">
            <a:off x="7003806" y="2512545"/>
            <a:ext cx="762000" cy="1168679"/>
            <a:chOff x="6471511" y="2532064"/>
            <a:chExt cx="762000" cy="1168679"/>
          </a:xfrm>
        </p:grpSpPr>
        <p:pic>
          <p:nvPicPr>
            <p:cNvPr id="49" name="Imagem 48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CBC1E122-C7C7-48B7-B8E2-A7AA40980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889" b="81629" l="31900" r="41100"/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7" t="60557" r="58930" b="20924"/>
            <a:stretch/>
          </p:blipFill>
          <p:spPr>
            <a:xfrm>
              <a:off x="6471511" y="2741362"/>
              <a:ext cx="762000" cy="952500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122C8C03-F5EB-4237-9BC1-B18E15EA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8197" b="97705" l="9645" r="89848">
                          <a14:foregroundMark x1="37056" y1="92787" x2="37056" y2="92787"/>
                          <a14:foregroundMark x1="59391" y1="10492" x2="59391" y2="10492"/>
                          <a14:foregroundMark x1="57868" y1="21967" x2="57868" y2="21967"/>
                          <a14:foregroundMark x1="34010" y1="97705" x2="34010" y2="97705"/>
                          <a14:foregroundMark x1="62437" y1="8197" x2="62437" y2="8197"/>
                          <a14:foregroundMark x1="76142" y1="69180" x2="76142" y2="69180"/>
                          <a14:backgroundMark x1="28934" y1="45246" x2="40609" y2="4918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78590" y="2532064"/>
              <a:ext cx="754851" cy="1168679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589EB6E-7322-4E3D-B611-E693A24511CA}"/>
              </a:ext>
            </a:extLst>
          </p:cNvPr>
          <p:cNvGrpSpPr/>
          <p:nvPr/>
        </p:nvGrpSpPr>
        <p:grpSpPr>
          <a:xfrm flipH="1">
            <a:off x="8306933" y="814989"/>
            <a:ext cx="762000" cy="1204511"/>
            <a:chOff x="7892612" y="3222530"/>
            <a:chExt cx="808905" cy="1275121"/>
          </a:xfrm>
        </p:grpSpPr>
        <p:pic>
          <p:nvPicPr>
            <p:cNvPr id="52" name="Imagem 51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69E54472-4579-46AC-B426-52D9631A5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852" b="77407" l="72292" r="80938">
                          <a14:foregroundMark x1="75833" y1="77407" x2="75833" y2="77407"/>
                          <a14:foregroundMark x1="76563" y1="61852" x2="76563" y2="61852"/>
                          <a14:foregroundMark x1="78542" y1="77407" x2="78542" y2="77407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112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01" t="60472" r="19165" b="21009"/>
            <a:stretch/>
          </p:blipFill>
          <p:spPr>
            <a:xfrm flipH="1">
              <a:off x="7921041" y="3496446"/>
              <a:ext cx="762000" cy="952500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074F690A-2094-4204-B256-BD997BF86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7500" b="94063" l="9360" r="90148">
                          <a14:foregroundMark x1="48276" y1="28125" x2="48276" y2="28125"/>
                          <a14:foregroundMark x1="69951" y1="23438" x2="69951" y2="23438"/>
                          <a14:foregroundMark x1="64039" y1="17813" x2="61576" y2="16250"/>
                          <a14:foregroundMark x1="73892" y1="17188" x2="67488" y2="16250"/>
                          <a14:foregroundMark x1="72414" y1="19688" x2="64039" y2="17188"/>
                          <a14:foregroundMark x1="73892" y1="21250" x2="65517" y2="18125"/>
                          <a14:foregroundMark x1="60591" y1="67188" x2="60591" y2="67188"/>
                          <a14:foregroundMark x1="79803" y1="67500" x2="79803" y2="67500"/>
                          <a14:foregroundMark x1="40394" y1="91563" x2="40394" y2="91563"/>
                          <a14:foregroundMark x1="69951" y1="7500" x2="69951" y2="7500"/>
                          <a14:foregroundMark x1="39409" y1="94063" x2="39409" y2="94063"/>
                          <a14:foregroundMark x1="90148" y1="29063" x2="90148" y2="29063"/>
                          <a14:backgroundMark x1="87685" y1="40625" x2="55665" y2="41250"/>
                          <a14:backgroundMark x1="78818" y1="41563" x2="90148" y2="43125"/>
                          <a14:backgroundMark x1="46798" y1="53125" x2="35961" y2="38438"/>
                          <a14:backgroundMark x1="60099" y1="55000" x2="85222" y2="49375"/>
                          <a14:backgroundMark x1="17241" y1="45313" x2="31034" y2="45313"/>
                          <a14:backgroundMark x1="31034" y1="42188" x2="30542" y2="42188"/>
                          <a14:backgroundMark x1="19704" y1="95313" x2="19704" y2="953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892612" y="3222530"/>
              <a:ext cx="808905" cy="1275121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D1C18CC-417A-442B-B0D0-F57B5CD9E4B4}"/>
              </a:ext>
            </a:extLst>
          </p:cNvPr>
          <p:cNvGrpSpPr/>
          <p:nvPr/>
        </p:nvGrpSpPr>
        <p:grpSpPr>
          <a:xfrm flipH="1">
            <a:off x="3898619" y="952774"/>
            <a:ext cx="875480" cy="1334812"/>
            <a:chOff x="2687985" y="2571930"/>
            <a:chExt cx="875480" cy="1334812"/>
          </a:xfrm>
        </p:grpSpPr>
        <p:pic>
          <p:nvPicPr>
            <p:cNvPr id="56" name="Imagem 55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865368CA-5DFF-47E6-8972-1C920027C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852" b="58333" l="83229" r="90625">
                          <a14:foregroundMark x1="86354" y1="41852" x2="86354" y2="41852"/>
                          <a14:foregroundMark x1="85729" y1="58333" x2="85729" y2="58333"/>
                          <a14:foregroundMark x1="83229" y1="49444" x2="83229" y2="49444"/>
                          <a14:backgroundMark x1="85729" y1="58889" x2="85729" y2="58889"/>
                          <a14:backgroundMark x1="85625" y1="58519" x2="85625" y2="58519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6" t="40518" r="9220" b="40963"/>
            <a:stretch/>
          </p:blipFill>
          <p:spPr>
            <a:xfrm flipH="1">
              <a:off x="2760801" y="2918223"/>
              <a:ext cx="762000" cy="952500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989F9012-A2BC-401F-91DC-5507697FA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92059" l="9417" r="89238">
                          <a14:foregroundMark x1="65022" y1="8824" x2="65022" y2="8824"/>
                          <a14:foregroundMark x1="29039" y1="24172" x2="30942" y2="21765"/>
                          <a14:foregroundMark x1="38117" y1="92059" x2="38117" y2="92059"/>
                          <a14:backgroundMark x1="69955" y1="96176" x2="60538" y2="92059"/>
                          <a14:backgroundMark x1="24215" y1="96471" x2="17937" y2="89412"/>
                          <a14:backgroundMark x1="22870" y1="94118" x2="36771" y2="95294"/>
                          <a14:backgroundMark x1="15086" y1="46408" x2="16143" y2="42941"/>
                          <a14:backgroundMark x1="16143" y1="42941" x2="18742" y2="45781"/>
                          <a14:backgroundMark x1="44395" y1="41471" x2="52466" y2="40000"/>
                          <a14:backgroundMark x1="44843" y1="40000" x2="87444" y2="44118"/>
                          <a14:backgroundMark x1="85202" y1="42353" x2="79821" y2="39118"/>
                          <a14:backgroundMark x1="78475" y1="38235" x2="56502" y2="37059"/>
                          <a14:backgroundMark x1="50673" y1="97647" x2="56502" y2="89706"/>
                          <a14:backgroundMark x1="27803" y1="94118" x2="32287" y2="94412"/>
                          <a14:backgroundMark x1="36771" y1="96176" x2="41256" y2="96471"/>
                          <a14:backgroundMark x1="25561" y1="26765" x2="25561" y2="26765"/>
                          <a14:backgroundMark x1="26906" y1="26765" x2="26906" y2="26765"/>
                          <a14:backgroundMark x1="27354" y1="25588" x2="27354" y2="25588"/>
                          <a14:backgroundMark x1="28251" y1="23824" x2="24664" y2="26765"/>
                          <a14:backgroundMark x1="24215" y1="28824" x2="24215" y2="26176"/>
                          <a14:backgroundMark x1="25561" y1="26765" x2="19283" y2="27941"/>
                          <a14:backgroundMark x1="18834" y1="31176" x2="21076" y2="35294"/>
                          <a14:backgroundMark x1="14798" y1="40294" x2="10314" y2="61176"/>
                          <a14:backgroundMark x1="10314" y1="61176" x2="17489" y2="45588"/>
                          <a14:backgroundMark x1="18834" y1="45882" x2="16592" y2="77353"/>
                          <a14:backgroundMark x1="27354" y1="25294" x2="27803" y2="220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687985" y="2571930"/>
              <a:ext cx="875480" cy="1334812"/>
            </a:xfrm>
            <a:prstGeom prst="rect">
              <a:avLst/>
            </a:prstGeom>
          </p:spPr>
        </p:pic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EFEC313-CC70-4FCF-A982-CEEDBF7EFBE0}"/>
              </a:ext>
            </a:extLst>
          </p:cNvPr>
          <p:cNvGrpSpPr/>
          <p:nvPr/>
        </p:nvGrpSpPr>
        <p:grpSpPr>
          <a:xfrm flipH="1">
            <a:off x="4164390" y="2525421"/>
            <a:ext cx="831862" cy="1226190"/>
            <a:chOff x="3689922" y="2730721"/>
            <a:chExt cx="831862" cy="1226190"/>
          </a:xfrm>
        </p:grpSpPr>
        <p:pic>
          <p:nvPicPr>
            <p:cNvPr id="60" name="Imagem 59" descr="Uma imagem contendo computador, desenho&#10;&#10;Descrição gerada automaticamente">
              <a:extLst>
                <a:ext uri="{FF2B5EF4-FFF2-40B4-BE49-F238E27FC236}">
                  <a16:creationId xmlns:a16="http://schemas.microsoft.com/office/drawing/2014/main" id="{93225372-EEEE-4C14-B52E-EB2FC7142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000" b="80740" l="12531" r="21114"/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0" t="59956" r="79246" b="21525"/>
            <a:stretch/>
          </p:blipFill>
          <p:spPr>
            <a:xfrm flipH="1">
              <a:off x="3759784" y="2937328"/>
              <a:ext cx="762000" cy="952500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4E99B3E0-057C-4ABC-BD50-8CF9403DE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585" b="92013" l="10000" r="91429">
                          <a14:foregroundMark x1="35714" y1="92332" x2="35714" y2="92332"/>
                          <a14:foregroundMark x1="91429" y1="25879" x2="91429" y2="25879"/>
                          <a14:foregroundMark x1="50000" y1="10224" x2="50000" y2="10224"/>
                          <a14:foregroundMark x1="53810" y1="9585" x2="53810" y2="9585"/>
                          <a14:backgroundMark x1="33333" y1="47604" x2="95238" y2="444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3689922" y="2730721"/>
              <a:ext cx="822683" cy="122619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F3D616D-873E-4A3B-8F6B-0E0DBACB32CD}"/>
              </a:ext>
            </a:extLst>
          </p:cNvPr>
          <p:cNvGrpSpPr/>
          <p:nvPr/>
        </p:nvGrpSpPr>
        <p:grpSpPr>
          <a:xfrm>
            <a:off x="5410462" y="4474229"/>
            <a:ext cx="888273" cy="1168678"/>
            <a:chOff x="3731525" y="4818212"/>
            <a:chExt cx="888273" cy="116867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82FF9FB-6161-48E2-8627-FFD4F23D6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>
              <a:extLst>
                <a:ext uri="{BEBA8EAE-BF5A-486C-A8C5-ECC9F3942E4B}">
                  <a14:imgProps xmlns:a14="http://schemas.microsoft.com/office/drawing/2010/main">
                    <a14:imgLayer r:embed="rId41">
                      <a14:imgEffect>
                        <a14:backgroundRemoval t="60973" b="78055" l="51067" r="60667">
                          <a14:foregroundMark x1="56733" y1="61566" x2="56733" y2="61566"/>
                          <a14:foregroundMark x1="55600" y1="78055" x2="55600" y2="78055"/>
                          <a14:foregroundMark x1="56600" y1="60973" x2="56600" y2="60973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l="52338" t="59814" r="39329" b="21652"/>
            <a:stretch/>
          </p:blipFill>
          <p:spPr>
            <a:xfrm flipH="1">
              <a:off x="3857798" y="4995194"/>
              <a:ext cx="762000" cy="9525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22D2447-FA39-4E80-9EF3-DE939A7F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2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15242" b="96283" l="10000" r="90000">
                          <a14:foregroundMark x1="38889" y1="15985" x2="38889" y2="15985"/>
                          <a14:foregroundMark x1="38889" y1="89963" x2="38889" y2="89963"/>
                          <a14:foregroundMark x1="67222" y1="90335" x2="67222" y2="90335"/>
                          <a14:foregroundMark x1="72778" y1="70260" x2="72778" y2="70260"/>
                          <a14:foregroundMark x1="73889" y1="70260" x2="73889" y2="70260"/>
                          <a14:foregroundMark x1="63333" y1="71375" x2="63333" y2="71375"/>
                          <a14:foregroundMark x1="73333" y1="69888" x2="66111" y2="71004"/>
                          <a14:foregroundMark x1="74444" y1="69888" x2="75000" y2="72119"/>
                          <a14:foregroundMark x1="77222" y1="70260" x2="79444" y2="74721"/>
                          <a14:backgroundMark x1="51667" y1="94052" x2="51667" y2="94052"/>
                          <a14:backgroundMark x1="45556" y1="44238" x2="45556" y2="44238"/>
                          <a14:backgroundMark x1="48333" y1="50186" x2="61806" y2="64239"/>
                          <a14:backgroundMark x1="88806" y1="72706" x2="90000" y2="72862"/>
                          <a14:backgroundMark x1="35556" y1="41264" x2="21667" y2="43123"/>
                          <a14:backgroundMark x1="71667" y1="98513" x2="62222" y2="97398"/>
                        </a14:backgroundRemoval>
                      </a14:imgEffect>
                    </a14:imgLayer>
                  </a14:imgProps>
                </a:ext>
              </a:extLst>
            </a:blip>
            <a:srcRect t="8363"/>
            <a:stretch/>
          </p:blipFill>
          <p:spPr>
            <a:xfrm>
              <a:off x="3731525" y="4818212"/>
              <a:ext cx="853385" cy="1168678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5F7159CB-98D7-468E-A93E-0FC1479353A2}"/>
              </a:ext>
            </a:extLst>
          </p:cNvPr>
          <p:cNvGrpSpPr/>
          <p:nvPr/>
        </p:nvGrpSpPr>
        <p:grpSpPr>
          <a:xfrm flipH="1">
            <a:off x="4683226" y="4474229"/>
            <a:ext cx="888273" cy="1168678"/>
            <a:chOff x="3731525" y="4818212"/>
            <a:chExt cx="888273" cy="1168678"/>
          </a:xfrm>
        </p:grpSpPr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DB2E5435-AE87-4C7E-AF31-9E4F9A5D3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>
              <a:extLst>
                <a:ext uri="{BEBA8EAE-BF5A-486C-A8C5-ECC9F3942E4B}">
                  <a14:imgProps xmlns:a14="http://schemas.microsoft.com/office/drawing/2010/main">
                    <a14:imgLayer r:embed="rId41">
                      <a14:imgEffect>
                        <a14:backgroundRemoval t="60973" b="78055" l="51067" r="60667">
                          <a14:foregroundMark x1="56733" y1="61566" x2="56733" y2="61566"/>
                          <a14:foregroundMark x1="55600" y1="78055" x2="55600" y2="78055"/>
                          <a14:foregroundMark x1="56600" y1="60973" x2="56600" y2="60973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l="52338" t="59814" r="39329" b="21652"/>
            <a:stretch/>
          </p:blipFill>
          <p:spPr>
            <a:xfrm flipH="1">
              <a:off x="3857798" y="4995194"/>
              <a:ext cx="762000" cy="952500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139FB4F8-0F4F-480C-81AC-A511B55B7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2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15242" b="96283" l="10000" r="90000">
                          <a14:foregroundMark x1="38889" y1="15985" x2="38889" y2="15985"/>
                          <a14:foregroundMark x1="38889" y1="89963" x2="38889" y2="89963"/>
                          <a14:foregroundMark x1="67222" y1="90335" x2="67222" y2="90335"/>
                          <a14:foregroundMark x1="72778" y1="70260" x2="72778" y2="70260"/>
                          <a14:foregroundMark x1="73889" y1="70260" x2="73889" y2="70260"/>
                          <a14:foregroundMark x1="63333" y1="71375" x2="63333" y2="71375"/>
                          <a14:foregroundMark x1="73333" y1="69888" x2="66111" y2="71004"/>
                          <a14:foregroundMark x1="74444" y1="69888" x2="75000" y2="72119"/>
                          <a14:foregroundMark x1="77222" y1="70260" x2="79444" y2="74721"/>
                          <a14:backgroundMark x1="51667" y1="94052" x2="51667" y2="94052"/>
                          <a14:backgroundMark x1="45556" y1="44238" x2="45556" y2="44238"/>
                          <a14:backgroundMark x1="48333" y1="50186" x2="61806" y2="64239"/>
                          <a14:backgroundMark x1="88806" y1="72706" x2="90000" y2="72862"/>
                          <a14:backgroundMark x1="35556" y1="41264" x2="21667" y2="43123"/>
                          <a14:backgroundMark x1="71667" y1="98513" x2="62222" y2="97398"/>
                        </a14:backgroundRemoval>
                      </a14:imgEffect>
                    </a14:imgLayer>
                  </a14:imgProps>
                </a:ext>
              </a:extLst>
            </a:blip>
            <a:srcRect t="8363"/>
            <a:stretch/>
          </p:blipFill>
          <p:spPr>
            <a:xfrm>
              <a:off x="3731525" y="4818212"/>
              <a:ext cx="853385" cy="1168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telefone, celular, mesa, preto&#10;&#10;Descrição gerada automaticamente">
            <a:extLst>
              <a:ext uri="{FF2B5EF4-FFF2-40B4-BE49-F238E27FC236}">
                <a16:creationId xmlns:a16="http://schemas.microsoft.com/office/drawing/2014/main" id="{6BEC71EE-C2EF-463A-95E1-3D77DFA1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74" y="3341409"/>
            <a:ext cx="2038350" cy="2771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68E715-D832-4B50-AC33-186E46AD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31" y="650478"/>
            <a:ext cx="1577477" cy="2476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1C509A3-88A4-420B-9F0D-0DC0508E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2059" l="9417" r="89238">
                        <a14:foregroundMark x1="65022" y1="8824" x2="65022" y2="8824"/>
                        <a14:foregroundMark x1="29039" y1="24172" x2="30942" y2="21765"/>
                        <a14:foregroundMark x1="38117" y1="92059" x2="38117" y2="92059"/>
                        <a14:backgroundMark x1="69955" y1="96176" x2="60538" y2="92059"/>
                        <a14:backgroundMark x1="24215" y1="96471" x2="17937" y2="89412"/>
                        <a14:backgroundMark x1="22870" y1="94118" x2="36771" y2="95294"/>
                        <a14:backgroundMark x1="15086" y1="46408" x2="16143" y2="42941"/>
                        <a14:backgroundMark x1="16143" y1="42941" x2="18742" y2="45781"/>
                        <a14:backgroundMark x1="44395" y1="41471" x2="52466" y2="40000"/>
                        <a14:backgroundMark x1="44843" y1="40000" x2="87444" y2="44118"/>
                        <a14:backgroundMark x1="85202" y1="42353" x2="79821" y2="39118"/>
                        <a14:backgroundMark x1="78475" y1="38235" x2="56502" y2="37059"/>
                        <a14:backgroundMark x1="50673" y1="97647" x2="56502" y2="89706"/>
                        <a14:backgroundMark x1="27803" y1="94118" x2="32287" y2="94412"/>
                        <a14:backgroundMark x1="36771" y1="96176" x2="41256" y2="96471"/>
                        <a14:backgroundMark x1="25561" y1="26765" x2="25561" y2="26765"/>
                        <a14:backgroundMark x1="26906" y1="26765" x2="26906" y2="26765"/>
                        <a14:backgroundMark x1="27354" y1="25588" x2="27354" y2="25588"/>
                        <a14:backgroundMark x1="28251" y1="23824" x2="24664" y2="26765"/>
                        <a14:backgroundMark x1="24215" y1="28824" x2="24215" y2="26176"/>
                        <a14:backgroundMark x1="25561" y1="26765" x2="19283" y2="27941"/>
                        <a14:backgroundMark x1="18834" y1="31176" x2="21076" y2="35294"/>
                        <a14:backgroundMark x1="14798" y1="40294" x2="10314" y2="61176"/>
                        <a14:backgroundMark x1="10314" y1="61176" x2="17489" y2="45588"/>
                        <a14:backgroundMark x1="18834" y1="45882" x2="16592" y2="77353"/>
                        <a14:backgroundMark x1="27354" y1="25294" x2="27803" y2="22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1349" y="286348"/>
            <a:ext cx="1699407" cy="2591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850B0E-450D-426B-ACCB-2E0E4CC6D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05" b="94477" l="9346" r="89720">
                        <a14:foregroundMark x1="49065" y1="10465" x2="49065" y2="10465"/>
                        <a14:foregroundMark x1="72897" y1="90698" x2="72897" y2="90698"/>
                        <a14:foregroundMark x1="44860" y1="91279" x2="44860" y2="91279"/>
                        <a14:foregroundMark x1="40187" y1="94767" x2="40187" y2="94767"/>
                        <a14:foregroundMark x1="49065" y1="6105" x2="49065" y2="6105"/>
                        <a14:foregroundMark x1="56542" y1="6395" x2="56542" y2="6395"/>
                        <a14:backgroundMark x1="25234" y1="47384" x2="21963" y2="66279"/>
                        <a14:backgroundMark x1="25701" y1="59884" x2="71495" y2="514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1544" y="482797"/>
            <a:ext cx="1630821" cy="26215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3BBE194-BF26-4787-B485-DAB642DA5E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97" b="97705" l="9645" r="89848">
                        <a14:foregroundMark x1="37056" y1="92787" x2="37056" y2="92787"/>
                        <a14:foregroundMark x1="59391" y1="10492" x2="59391" y2="10492"/>
                        <a14:foregroundMark x1="57868" y1="21967" x2="57868" y2="21967"/>
                        <a14:foregroundMark x1="34010" y1="97705" x2="34010" y2="97705"/>
                        <a14:foregroundMark x1="62437" y1="8197" x2="62437" y2="8197"/>
                        <a14:foregroundMark x1="76142" y1="69180" x2="76142" y2="69180"/>
                        <a14:backgroundMark x1="28934" y1="45246" x2="40609" y2="49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9045" y="631399"/>
            <a:ext cx="1501270" cy="232430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102F058-A350-4219-85A8-4A2279F4F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85" b="92013" l="10000" r="91429">
                        <a14:foregroundMark x1="35714" y1="92332" x2="35714" y2="92332"/>
                        <a14:foregroundMark x1="91429" y1="25879" x2="91429" y2="25879"/>
                        <a14:foregroundMark x1="50000" y1="10224" x2="50000" y2="10224"/>
                        <a14:foregroundMark x1="53810" y1="9585" x2="53810" y2="9585"/>
                        <a14:backgroundMark x1="33333" y1="47604" x2="95238" y2="444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0409" y="673311"/>
            <a:ext cx="1600339" cy="238526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842512-6675-4C6B-BA60-9FD7EC534A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453" y="3507992"/>
            <a:ext cx="1546994" cy="243861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02F60C-F21F-42F0-9208-AA5C9579EF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0171" y="3288516"/>
            <a:ext cx="1539373" cy="21414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794688E-C628-405A-AFFB-08E3966C5D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8639" y="3288516"/>
            <a:ext cx="1531753" cy="19204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22C9861-CC27-4BAA-9612-B0A8D7854E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997605" y="627589"/>
            <a:ext cx="1707028" cy="2613887"/>
          </a:xfrm>
          <a:prstGeom prst="rect">
            <a:avLst/>
          </a:prstGeom>
        </p:spPr>
      </p:pic>
      <p:pic>
        <p:nvPicPr>
          <p:cNvPr id="26" name="Imagem 25" descr="Uma imagem contendo objeto, computador, mesa, preto&#10;&#10;Descrição gerada automaticamente">
            <a:extLst>
              <a:ext uri="{FF2B5EF4-FFF2-40B4-BE49-F238E27FC236}">
                <a16:creationId xmlns:a16="http://schemas.microsoft.com/office/drawing/2014/main" id="{7DD19912-C3B5-43AA-BE7A-D77D82A8A58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4306" b="95000" l="2344" r="27891">
                        <a14:foregroundMark x1="14531" y1="39444" x2="16328" y2="39444"/>
                        <a14:foregroundMark x1="10859" y1="36944" x2="16172" y2="36667"/>
                        <a14:foregroundMark x1="13281" y1="34444" x2="13281" y2="34444"/>
                        <a14:foregroundMark x1="2344" y1="41944" x2="2344" y2="41944"/>
                        <a14:foregroundMark x1="8906" y1="93750" x2="8906" y2="93750"/>
                        <a14:foregroundMark x1="10313" y1="95000" x2="10313" y2="95000"/>
                        <a14:foregroundMark x1="8047" y1="74722" x2="8047" y2="74722"/>
                        <a14:foregroundMark x1="9219" y1="73889" x2="9219" y2="73889"/>
                        <a14:foregroundMark x1="8672" y1="73611" x2="9922" y2="77222"/>
                        <a14:backgroundMark x1="5703" y1="65972" x2="12422" y2="59722"/>
                        <a14:backgroundMark x1="12422" y1="59722" x2="20391" y2="60972"/>
                        <a14:backgroundMark x1="18594" y1="59028" x2="18594" y2="59028"/>
                        <a14:backgroundMark x1="16328" y1="57083" x2="21641" y2="58472"/>
                        <a14:backgroundMark x1="9063" y1="55833" x2="10625" y2="65000"/>
                        <a14:backgroundMark x1="6953" y1="59722" x2="4531" y2="72639"/>
                        <a14:backgroundMark x1="4531" y1="72639" x2="4453" y2="87778"/>
                        <a14:backgroundMark x1="4063" y1="57361" x2="17422" y2="70139"/>
                        <a14:backgroundMark x1="17422" y1="70139" x2="20234" y2="69722"/>
                        <a14:backgroundMark x1="7656" y1="51528" x2="6953" y2="53611"/>
                        <a14:backgroundMark x1="6250" y1="65000" x2="7656" y2="65000"/>
                        <a14:backgroundMark x1="5000" y1="79861" x2="5156" y2="86806"/>
                        <a14:backgroundMark x1="5469" y1="82361" x2="5469" y2="86806"/>
                        <a14:backgroundMark x1="6719" y1="52778" x2="9766" y2="54306"/>
                        <a14:backgroundMark x1="11875" y1="58056" x2="13281" y2="56250"/>
                        <a14:backgroundMark x1="12031" y1="59583" x2="18359" y2="66250"/>
                        <a14:backgroundMark x1="18359" y1="66250" x2="24844" y2="60417"/>
                        <a14:backgroundMark x1="24844" y1="60417" x2="23594" y2="55000"/>
                        <a14:backgroundMark x1="21875" y1="68194" x2="24453" y2="65000"/>
                        <a14:backgroundMark x1="21875" y1="54583" x2="23984" y2="54583"/>
                        <a14:backgroundMark x1="10859" y1="54583" x2="16328" y2="56111"/>
                        <a14:backgroundMark x1="11875" y1="53889" x2="14531" y2="55278"/>
                        <a14:backgroundMark x1="21641" y1="55000" x2="25156" y2="52639"/>
                        <a14:backgroundMark x1="5703" y1="67917" x2="9766" y2="66528"/>
                        <a14:backgroundMark x1="23125" y1="53889" x2="23125" y2="53889"/>
                        <a14:backgroundMark x1="22734" y1="54028" x2="22734" y2="54028"/>
                        <a14:backgroundMark x1="22734" y1="53889" x2="22734" y2="53889"/>
                        <a14:backgroundMark x1="23125" y1="53611" x2="23125" y2="53611"/>
                        <a14:backgroundMark x1="22344" y1="54306" x2="22344" y2="54306"/>
                        <a14:backgroundMark x1="13359" y1="53889" x2="13359" y2="53889"/>
                        <a14:backgroundMark x1="11563" y1="70417" x2="11563" y2="70417"/>
                        <a14:backgroundMark x1="13125" y1="70694" x2="13125" y2="70694"/>
                        <a14:backgroundMark x1="5703" y1="70972" x2="5703" y2="70972"/>
                        <a14:backgroundMark x1="6094" y1="84306" x2="6094" y2="84306"/>
                        <a14:backgroundMark x1="14063" y1="71389" x2="14063" y2="71389"/>
                        <a14:backgroundMark x1="16484" y1="70972" x2="16484" y2="70972"/>
                        <a14:backgroundMark x1="12109" y1="70694" x2="12109" y2="70694"/>
                        <a14:backgroundMark x1="9609" y1="69028" x2="9609" y2="69028"/>
                        <a14:backgroundMark x1="21172" y1="68472" x2="21172" y2="68472"/>
                        <a14:backgroundMark x1="21328" y1="69028" x2="21328" y2="69028"/>
                        <a14:backgroundMark x1="20547" y1="69722" x2="21797" y2="67917"/>
                        <a14:backgroundMark x1="12266" y1="53889" x2="14375" y2="54306"/>
                        <a14:backgroundMark x1="21797" y1="54861" x2="24531" y2="5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639" r="68934"/>
          <a:stretch/>
        </p:blipFill>
        <p:spPr>
          <a:xfrm>
            <a:off x="10909487" y="3141518"/>
            <a:ext cx="2119192" cy="2661493"/>
          </a:xfrm>
          <a:prstGeom prst="rect">
            <a:avLst/>
          </a:prstGeom>
        </p:spPr>
      </p:pic>
      <p:pic>
        <p:nvPicPr>
          <p:cNvPr id="28" name="Imagem 27" descr="Uma imagem contendo diferente, foto, mesa, pequeno&#10;&#10;Descrição gerada automaticamente">
            <a:extLst>
              <a:ext uri="{FF2B5EF4-FFF2-40B4-BE49-F238E27FC236}">
                <a16:creationId xmlns:a16="http://schemas.microsoft.com/office/drawing/2014/main" id="{948665B5-8ED1-4722-B3BA-A3E874A856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8467" y="5541738"/>
            <a:ext cx="4162425" cy="1699115"/>
          </a:xfrm>
          <a:prstGeom prst="rect">
            <a:avLst/>
          </a:prstGeom>
        </p:spPr>
      </p:pic>
      <p:pic>
        <p:nvPicPr>
          <p:cNvPr id="14" name="Imagem 13" descr="Uma imagem contendo diferente, foto, mesa, pequeno&#10;&#10;Descrição gerada automaticamente">
            <a:extLst>
              <a:ext uri="{FF2B5EF4-FFF2-40B4-BE49-F238E27FC236}">
                <a16:creationId xmlns:a16="http://schemas.microsoft.com/office/drawing/2014/main" id="{3BEA905E-3572-40A7-B3A4-3A4EC9C5C0F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742" b="92105" l="38672" r="63672">
                        <a14:foregroundMark x1="54395" y1="92344" x2="54395" y2="92344"/>
                        <a14:foregroundMark x1="50586" y1="11483" x2="50586" y2="11483"/>
                        <a14:foregroundMark x1="52930" y1="5742" x2="52930" y2="5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49" r="33212"/>
          <a:stretch/>
        </p:blipFill>
        <p:spPr>
          <a:xfrm flipH="1">
            <a:off x="3002987" y="3730807"/>
            <a:ext cx="1296141" cy="16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20" t="59956" r="79246" b="21525"/>
          <a:stretch/>
        </p:blipFill>
        <p:spPr>
          <a:xfrm>
            <a:off x="4609973" y="4204335"/>
            <a:ext cx="76200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2338" t="59814" r="39329" b="21652"/>
          <a:stretch/>
        </p:blipFill>
        <p:spPr>
          <a:xfrm>
            <a:off x="5554027" y="4213860"/>
            <a:ext cx="76200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70" t="40234" r="49397" b="41247"/>
          <a:stretch/>
        </p:blipFill>
        <p:spPr>
          <a:xfrm>
            <a:off x="3749516" y="3251835"/>
            <a:ext cx="76200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20163" r="79252" b="61318"/>
          <a:stretch/>
        </p:blipFill>
        <p:spPr>
          <a:xfrm>
            <a:off x="4232778" y="3507992"/>
            <a:ext cx="762000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60557" r="58930" b="20924"/>
          <a:stretch/>
        </p:blipFill>
        <p:spPr>
          <a:xfrm>
            <a:off x="4669630" y="3261360"/>
            <a:ext cx="76200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14" t="20450" r="19353" b="61032"/>
          <a:stretch/>
        </p:blipFill>
        <p:spPr>
          <a:xfrm>
            <a:off x="2889059" y="3251835"/>
            <a:ext cx="76200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9220" b="40963"/>
          <a:stretch/>
        </p:blipFill>
        <p:spPr>
          <a:xfrm>
            <a:off x="3816811" y="4251048"/>
            <a:ext cx="76200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01" t="60472" r="19165" b="21009"/>
          <a:stretch/>
        </p:blipFill>
        <p:spPr>
          <a:xfrm>
            <a:off x="5554027" y="3251835"/>
            <a:ext cx="762000" cy="952500"/>
          </a:xfrm>
          <a:prstGeom prst="rect">
            <a:avLst/>
          </a:prstGeom>
        </p:spPr>
      </p:pic>
      <p:pic>
        <p:nvPicPr>
          <p:cNvPr id="4" name="Imagem 3" descr="Uma imagem contendo caneca&#10;&#10;Descrição gerada automaticamente">
            <a:extLst>
              <a:ext uri="{FF2B5EF4-FFF2-40B4-BE49-F238E27FC236}">
                <a16:creationId xmlns:a16="http://schemas.microsoft.com/office/drawing/2014/main" id="{9F534882-B813-4E4C-816E-EA9F68223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4" y="3251836"/>
            <a:ext cx="762000" cy="952500"/>
          </a:xfrm>
          <a:prstGeom prst="rect">
            <a:avLst/>
          </a:prstGeom>
        </p:spPr>
      </p:pic>
      <p:pic>
        <p:nvPicPr>
          <p:cNvPr id="13" name="Imagem 12" descr="Uma imagem contendo caneca, luz&#10;&#10;Descrição gerada automaticamente">
            <a:extLst>
              <a:ext uri="{FF2B5EF4-FFF2-40B4-BE49-F238E27FC236}">
                <a16:creationId xmlns:a16="http://schemas.microsoft.com/office/drawing/2014/main" id="{187C99D8-78AA-4A99-A9BE-BC41C8B706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44" y="4251048"/>
            <a:ext cx="762000" cy="952500"/>
          </a:xfrm>
          <a:prstGeom prst="rect">
            <a:avLst/>
          </a:prstGeom>
        </p:spPr>
      </p:pic>
      <p:pic>
        <p:nvPicPr>
          <p:cNvPr id="15" name="Imagem 14" descr="Uma imagem contendo telefone, celular, mesa, preto&#10;&#10;Descrição gerada automaticamente">
            <a:extLst>
              <a:ext uri="{FF2B5EF4-FFF2-40B4-BE49-F238E27FC236}">
                <a16:creationId xmlns:a16="http://schemas.microsoft.com/office/drawing/2014/main" id="{6BEC71EE-C2EF-463A-95E1-3D77DFA146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2" y="480060"/>
            <a:ext cx="2038350" cy="27717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68E715-D832-4B50-AC33-186E46AD9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9654" y="2190642"/>
            <a:ext cx="1577477" cy="2476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1C509A3-88A4-420B-9F0D-0DC0508E6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6620" y="1639387"/>
            <a:ext cx="1699407" cy="2591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850B0E-450D-426B-ACCB-2E0E4CC6D3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71544" y="482797"/>
            <a:ext cx="1630821" cy="26215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3BBE194-BF26-4787-B485-DAB642DA5E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98451" y="631399"/>
            <a:ext cx="1501270" cy="232430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102F058-A350-4219-85A8-4A2279F4FD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20409" y="673311"/>
            <a:ext cx="1600339" cy="238526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842512-6675-4C6B-BA60-9FD7EC534A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0503" y="3507992"/>
            <a:ext cx="1546994" cy="243861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02F60C-F21F-42F0-9208-AA5C9579EF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13436" y="3303270"/>
            <a:ext cx="1539373" cy="21414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794688E-C628-405A-AFFB-08E3966C5D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09702" y="3283142"/>
            <a:ext cx="1531753" cy="19204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22C9861-CC27-4BAA-9612-B0A8D7854E1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41455" y="3312795"/>
            <a:ext cx="170702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96E-F285-4C5F-8113-0963DAE1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do crime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F3CC01-472C-478F-A774-C69AB059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Pelo menos um quadro foi salvo!</a:t>
            </a:r>
          </a:p>
          <a:p>
            <a:r>
              <a:rPr lang="pt-BR" dirty="0"/>
              <a:t>É irônico que ele se salvou do incêndio e morreu logo depois...</a:t>
            </a:r>
          </a:p>
          <a:p>
            <a:r>
              <a:rPr lang="pt-BR" dirty="0"/>
              <a:t>Ele levou um tiro nas costas, que covardia</a:t>
            </a:r>
          </a:p>
          <a:p>
            <a:r>
              <a:rPr lang="pt-BR" dirty="0"/>
              <a:t>Estava escuro, será que confundiram ele com um ladrão?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87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93B9-F65A-403E-A35A-87C2CB8C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Alibis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3FECE-304E-476C-AB95-646718BE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Médico: eu tentei salvar ele, mas não deu...</a:t>
            </a:r>
          </a:p>
          <a:p>
            <a:r>
              <a:rPr lang="pt-BR" dirty="0"/>
              <a:t>Astronauta: não sei como vim parar aqui... era pra eu estar em Marte</a:t>
            </a:r>
          </a:p>
        </p:txBody>
      </p:sp>
    </p:spTree>
    <p:extLst>
      <p:ext uri="{BB962C8B-B14F-4D97-AF65-F5344CB8AC3E}">
        <p14:creationId xmlns:p14="http://schemas.microsoft.com/office/powerpoint/2010/main" val="297621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39FBAB1-0BBB-40E2-966B-4D5CEB1E3726}"/>
              </a:ext>
            </a:extLst>
          </p:cNvPr>
          <p:cNvGrpSpPr/>
          <p:nvPr/>
        </p:nvGrpSpPr>
        <p:grpSpPr>
          <a:xfrm>
            <a:off x="866218" y="3622091"/>
            <a:ext cx="4937141" cy="1162050"/>
            <a:chOff x="866218" y="3622091"/>
            <a:chExt cx="4937141" cy="1162050"/>
          </a:xfrm>
        </p:grpSpPr>
        <p:pic>
          <p:nvPicPr>
            <p:cNvPr id="4" name="Imagem 3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A30D6CDE-42EF-4BF0-BAE4-CADDAF55C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456" b="98225" l="4698" r="46309">
                          <a14:foregroundMark x1="18121" y1="68047" x2="18121" y2="68047"/>
                          <a14:foregroundMark x1="8054" y1="98225" x2="8054" y2="98225"/>
                          <a14:foregroundMark x1="46309" y1="70414" x2="46309" y2="70414"/>
                          <a14:foregroundMark x1="10738" y1="68935" x2="40940" y2="68639"/>
                          <a14:foregroundMark x1="14279" y1="82105" x2="14765" y2="82840"/>
                          <a14:foregroundMark x1="5369" y1="68639" x2="10503" y2="76398"/>
                          <a14:foregroundMark x1="9326" y1="90992" x2="8054" y2="92899"/>
                          <a14:foregroundMark x1="13185" y1="85207" x2="13048" y2="85412"/>
                          <a14:foregroundMark x1="13383" y1="84911" x2="13185" y2="85207"/>
                          <a14:foregroundMark x1="13462" y1="84792" x2="13383" y2="84911"/>
                          <a14:foregroundMark x1="14018" y1="83959" x2="13700" y2="84436"/>
                          <a14:foregroundMark x1="14765" y1="82840" x2="14743" y2="82873"/>
                          <a14:foregroundMark x1="27092" y1="83856" x2="30201" y2="83728"/>
                          <a14:foregroundMark x1="16974" y1="84274" x2="23002" y2="84025"/>
                          <a14:foregroundMark x1="15823" y1="84322" x2="16775" y2="84283"/>
                          <a14:foregroundMark x1="13677" y1="84410" x2="14335" y2="84383"/>
                          <a14:foregroundMark x1="8725" y1="84615" x2="13143" y2="84432"/>
                          <a14:foregroundMark x1="10067" y1="81354" x2="10067" y2="84615"/>
                          <a14:foregroundMark x1="10067" y1="76036" x2="10067" y2="78290"/>
                          <a14:foregroundMark x1="12752" y1="82840" x2="17450" y2="83136"/>
                          <a14:foregroundMark x1="11409" y1="83136" x2="17450" y2="83432"/>
                          <a14:foregroundMark x1="8725" y1="81657" x2="7383" y2="77811"/>
                          <a14:foregroundMark x1="10067" y1="81065" x2="6711" y2="77515"/>
                          <a14:foregroundMark x1="8725" y1="78402" x2="9396" y2="79290"/>
                          <a14:foregroundMark x1="9396" y1="78698" x2="10067" y2="79586"/>
                          <a14:foregroundMark x1="9396" y1="76331" x2="9396" y2="78698"/>
                          <a14:foregroundMark x1="9396" y1="78698" x2="9396" y2="80769"/>
                          <a14:foregroundMark x1="13423" y1="84024" x2="13423" y2="84024"/>
                          <a14:foregroundMark x1="12081" y1="84024" x2="12081" y2="84024"/>
                          <a14:foregroundMark x1="12081" y1="84024" x2="12081" y2="84024"/>
                          <a14:foregroundMark x1="12081" y1="84320" x2="12081" y2="84320"/>
                          <a14:foregroundMark x1="13423" y1="84320" x2="13423" y2="84320"/>
                          <a14:foregroundMark x1="14765" y1="84024" x2="12081" y2="83728"/>
                          <a14:backgroundMark x1="12141" y1="86848" x2="13423" y2="88166"/>
                          <a14:backgroundMark x1="15436" y1="86391" x2="14162" y2="85548"/>
                          <a14:backgroundMark x1="14574" y1="80769" x2="13715" y2="81652"/>
                          <a14:backgroundMark x1="13920" y1="85887" x2="13423" y2="86982"/>
                          <a14:backgroundMark x1="14037" y1="85628" x2="13966" y2="85785"/>
                          <a14:backgroundMark x1="12752" y1="87870" x2="14094" y2="90533"/>
                          <a14:backgroundMark x1="13423" y1="85799" x2="13423" y2="85799"/>
                          <a14:backgroundMark x1="12752" y1="85503" x2="12752" y2="85503"/>
                          <a14:backgroundMark x1="13423" y1="85503" x2="13423" y2="85503"/>
                          <a14:backgroundMark x1="14094" y1="85503" x2="14094" y2="85503"/>
                          <a14:backgroundMark x1="12752" y1="84911" x2="12752" y2="84911"/>
                        </a14:backgroundRemoval>
                      </a14:imgEffect>
                      <a14:imgEffect>
                        <a14:artisticCrisscrossEtching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41" r="49155"/>
            <a:stretch/>
          </p:blipFill>
          <p:spPr>
            <a:xfrm>
              <a:off x="5268203" y="3622091"/>
              <a:ext cx="535156" cy="1162050"/>
            </a:xfrm>
            <a:prstGeom prst="rect">
              <a:avLst/>
            </a:prstGeom>
          </p:spPr>
        </p:pic>
        <p:pic>
          <p:nvPicPr>
            <p:cNvPr id="3" name="Imagem 2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3D84CC43-2D29-4693-985A-2995EE734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492"/>
            <a:stretch/>
          </p:blipFill>
          <p:spPr>
            <a:xfrm>
              <a:off x="866218" y="3622091"/>
              <a:ext cx="3214873" cy="1162050"/>
            </a:xfrm>
            <a:prstGeom prst="rect">
              <a:avLst/>
            </a:prstGeom>
          </p:spPr>
        </p:pic>
        <p:pic>
          <p:nvPicPr>
            <p:cNvPr id="5" name="Imagem 4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08B6C844-AD4C-4D5C-A05C-59D877480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4" r="55673"/>
            <a:stretch/>
          </p:blipFill>
          <p:spPr>
            <a:xfrm>
              <a:off x="4081091" y="3622091"/>
              <a:ext cx="395704" cy="1162050"/>
            </a:xfrm>
            <a:prstGeom prst="rect">
              <a:avLst/>
            </a:prstGeom>
          </p:spPr>
        </p:pic>
        <p:pic>
          <p:nvPicPr>
            <p:cNvPr id="6" name="Imagem 5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FB380A12-31A0-4162-87D6-6560022A7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4" r="55673"/>
            <a:stretch/>
          </p:blipFill>
          <p:spPr>
            <a:xfrm>
              <a:off x="4476795" y="3622091"/>
              <a:ext cx="395704" cy="1162050"/>
            </a:xfrm>
            <a:prstGeom prst="rect">
              <a:avLst/>
            </a:prstGeom>
          </p:spPr>
        </p:pic>
        <p:pic>
          <p:nvPicPr>
            <p:cNvPr id="9" name="Imagem 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C70D7D08-12BB-45BD-A8B3-FED8982CA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4" r="55673"/>
            <a:stretch/>
          </p:blipFill>
          <p:spPr>
            <a:xfrm>
              <a:off x="4877863" y="3622091"/>
              <a:ext cx="395704" cy="1162050"/>
            </a:xfrm>
            <a:prstGeom prst="rect">
              <a:avLst/>
            </a:prstGeom>
          </p:spPr>
        </p:pic>
      </p:grpSp>
      <p:pic>
        <p:nvPicPr>
          <p:cNvPr id="14" name="Imagem 1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211E6F1-C2C5-4B03-9113-644C9AB7B8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43" b="68199" l="33766" r="75065">
                        <a14:foregroundMark x1="41299" y1="22426" x2="41299" y2="22426"/>
                        <a14:foregroundMark x1="75065" y1="25919" x2="75065" y2="25919"/>
                        <a14:foregroundMark x1="47273" y1="68199" x2="47273" y2="68199"/>
                        <a14:foregroundMark x1="59481" y1="24816" x2="43117" y2="45221"/>
                        <a14:foregroundMark x1="43117" y1="45221" x2="46494" y2="59559"/>
                        <a14:foregroundMark x1="50909" y1="43934" x2="46494" y2="43934"/>
                        <a14:foregroundMark x1="40779" y1="36765" x2="42338" y2="23346"/>
                        <a14:foregroundMark x1="62338" y1="27022" x2="72468" y2="27757"/>
                        <a14:foregroundMark x1="39481" y1="46140" x2="58182" y2="45037"/>
                        <a14:foregroundMark x1="62338" y1="41544" x2="59481" y2="40809"/>
                        <a14:foregroundMark x1="48052" y1="42279" x2="40779" y2="32721"/>
                        <a14:foregroundMark x1="46494" y1="47978" x2="33766" y2="43566"/>
                        <a14:foregroundMark x1="48052" y1="47243" x2="49351" y2="65441"/>
                        <a14:foregroundMark x1="63896" y1="45772" x2="55065" y2="38971"/>
                        <a14:foregroundMark x1="58182" y1="40441" x2="69610" y2="40441"/>
                        <a14:foregroundMark x1="46494" y1="46140" x2="43636" y2="47243"/>
                        <a14:foregroundMark x1="42338" y1="47243" x2="42338" y2="47243"/>
                        <a14:foregroundMark x1="37922" y1="48713" x2="39481" y2="53860"/>
                        <a14:foregroundMark x1="37922" y1="45772" x2="33766" y2="49816"/>
                        <a14:foregroundMark x1="36623" y1="47610" x2="39481" y2="54228"/>
                        <a14:foregroundMark x1="35065" y1="34191" x2="48052" y2="48713"/>
                        <a14:foregroundMark x1="43636" y1="49449" x2="36623" y2="56618"/>
                        <a14:foregroundMark x1="46494" y1="48713" x2="48052" y2="65441"/>
                        <a14:foregroundMark x1="37922" y1="50551" x2="33766" y2="57721"/>
                      </a14:backgroundRemoval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10" t="20273" r="23342" b="30883"/>
          <a:stretch/>
        </p:blipFill>
        <p:spPr>
          <a:xfrm>
            <a:off x="8922844" y="1624616"/>
            <a:ext cx="254030" cy="1162050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D79E2D8-8D23-4C6A-BC23-375B606411E1}"/>
              </a:ext>
            </a:extLst>
          </p:cNvPr>
          <p:cNvCxnSpPr>
            <a:cxnSpLocks/>
          </p:cNvCxnSpPr>
          <p:nvPr/>
        </p:nvCxnSpPr>
        <p:spPr>
          <a:xfrm>
            <a:off x="8931722" y="1937094"/>
            <a:ext cx="0" cy="7723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F98EE2-1372-4A13-B1B9-DDB24E1D0629}"/>
              </a:ext>
            </a:extLst>
          </p:cNvPr>
          <p:cNvSpPr/>
          <p:nvPr/>
        </p:nvSpPr>
        <p:spPr>
          <a:xfrm>
            <a:off x="8949478" y="1945972"/>
            <a:ext cx="67576" cy="639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quarto&#10;&#10;Descrição gerada automaticamente">
            <a:extLst>
              <a:ext uri="{FF2B5EF4-FFF2-40B4-BE49-F238E27FC236}">
                <a16:creationId xmlns:a16="http://schemas.microsoft.com/office/drawing/2014/main" id="{28906A15-8306-4625-8E53-1CF6B3216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7" t="7676" r="64688" b="59751"/>
          <a:stretch/>
        </p:blipFill>
        <p:spPr>
          <a:xfrm>
            <a:off x="2638425" y="1485901"/>
            <a:ext cx="2114550" cy="14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3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5DD3113-99D4-409C-98B9-E9FE891B542C}"/>
              </a:ext>
            </a:extLst>
          </p:cNvPr>
          <p:cNvGrpSpPr/>
          <p:nvPr/>
        </p:nvGrpSpPr>
        <p:grpSpPr>
          <a:xfrm>
            <a:off x="1647825" y="890587"/>
            <a:ext cx="7620000" cy="5076825"/>
            <a:chOff x="1647825" y="890587"/>
            <a:chExt cx="7620000" cy="5076825"/>
          </a:xfrm>
        </p:grpSpPr>
        <p:pic>
          <p:nvPicPr>
            <p:cNvPr id="3" name="Imagem 2" descr="Uma imagem contendo muitos, muito, rua, estacionamento&#10;&#10;Descrição gerada automaticamente">
              <a:extLst>
                <a:ext uri="{FF2B5EF4-FFF2-40B4-BE49-F238E27FC236}">
                  <a16:creationId xmlns:a16="http://schemas.microsoft.com/office/drawing/2014/main" id="{869A5081-A278-4266-A860-CDCDDEBA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890587"/>
              <a:ext cx="7620000" cy="5076825"/>
            </a:xfrm>
            <a:prstGeom prst="rect">
              <a:avLst/>
            </a:prstGeom>
          </p:spPr>
        </p:pic>
        <p:pic>
          <p:nvPicPr>
            <p:cNvPr id="5" name="Imagem 4" descr="Uma imagem contendo fogo, natureza, cachorro, grupo&#10;&#10;Descrição gerada automaticamente">
              <a:extLst>
                <a:ext uri="{FF2B5EF4-FFF2-40B4-BE49-F238E27FC236}">
                  <a16:creationId xmlns:a16="http://schemas.microsoft.com/office/drawing/2014/main" id="{978F8081-8EFA-449A-863F-170CA7DC1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28"/>
            <a:stretch/>
          </p:blipFill>
          <p:spPr>
            <a:xfrm>
              <a:off x="4535197" y="1562470"/>
              <a:ext cx="1457324" cy="123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70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644</TotalTime>
  <Words>72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Dicas do crime</vt:lpstr>
      <vt:lpstr>“Alibis”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Murollo</dc:creator>
  <cp:lastModifiedBy>Isabelle Murollo</cp:lastModifiedBy>
  <cp:revision>39</cp:revision>
  <dcterms:created xsi:type="dcterms:W3CDTF">2020-06-10T14:45:03Z</dcterms:created>
  <dcterms:modified xsi:type="dcterms:W3CDTF">2020-06-14T02:57:06Z</dcterms:modified>
</cp:coreProperties>
</file>