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>
        <p:scale>
          <a:sx n="100" d="100"/>
          <a:sy n="100" d="100"/>
        </p:scale>
        <p:origin x="-19" y="-4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9478D3-4E73-474B-9162-33512B4109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4886064-128B-481A-A9EB-0F60BA4409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A519ACF-E8DC-4C2C-A38D-B6220E030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0327E-757D-40B2-BB5E-E020B9C89ED8}" type="datetimeFigureOut">
              <a:rPr lang="pt-BR" smtClean="0"/>
              <a:t>10/06/2020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5B15A1C-497D-4EA5-9A28-2754F4C92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E55E137-FF80-4F0A-98F0-23255A4BB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2E1D6-2E06-4ECE-963E-BF247D4D73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5432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DD34D0-3AAF-44FA-A641-2B8B8E298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6FD6D88-BC84-4558-A138-D945F108DD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E3EC6D3-083F-4636-9CC0-30CFEE68D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0327E-757D-40B2-BB5E-E020B9C89ED8}" type="datetimeFigureOut">
              <a:rPr lang="pt-BR" smtClean="0"/>
              <a:t>10/06/2020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7BB1DF0-8B46-445F-9FD2-BE64CCDBD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E627221-915C-4BC1-B1F0-73D077287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2E1D6-2E06-4ECE-963E-BF247D4D73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7145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5235CE8-FB8F-46D2-853C-59DD589263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E07DB77-525F-4CB5-B2F5-056608391A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B2238EA-59DA-4A2E-8EBD-75E80C77C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0327E-757D-40B2-BB5E-E020B9C89ED8}" type="datetimeFigureOut">
              <a:rPr lang="pt-BR" smtClean="0"/>
              <a:t>10/06/2020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5BB56DD-F066-472C-9C54-9C88402A4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494E726-0AFD-4115-9D96-6E044114E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2E1D6-2E06-4ECE-963E-BF247D4D73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4073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EDA3EB-AE16-428B-B22C-AAC6963BB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5B2AAC-15AD-47AA-826D-C5F19F9256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18EDD7F-20D3-45AD-84CD-6CED55D24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0327E-757D-40B2-BB5E-E020B9C89ED8}" type="datetimeFigureOut">
              <a:rPr lang="pt-BR" smtClean="0"/>
              <a:t>10/06/2020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20AE04F-1AFE-4502-8EC7-A917AD36E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7B52EFF-1924-46DC-A07C-D37AF7ECB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2E1D6-2E06-4ECE-963E-BF247D4D73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5441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15158F-4D5A-47C6-B80F-D955CF50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BA53D77-5853-4640-86DF-A290F0FB90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D203235-9CC2-4BDA-B748-B6F0C0205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0327E-757D-40B2-BB5E-E020B9C89ED8}" type="datetimeFigureOut">
              <a:rPr lang="pt-BR" smtClean="0"/>
              <a:t>10/06/2020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C548A5A-0C02-4F67-8106-528E02CBC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A0A21D6-BBCF-4DC9-AFAB-9BA396081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2E1D6-2E06-4ECE-963E-BF247D4D73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8141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14118F-4C91-47B8-B1C4-9D0B9FFCD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BE9005D-BB2E-431A-A9EF-F6FB66FC9D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9E20B33-08A3-4217-BDC1-2193A2CA03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6E6F97A-8B68-45E7-99FB-CA5DE4DE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0327E-757D-40B2-BB5E-E020B9C89ED8}" type="datetimeFigureOut">
              <a:rPr lang="pt-BR" smtClean="0"/>
              <a:t>10/06/2020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19EDA43-F9A2-4FA8-9EAC-DC5DE84A4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9B18766-937B-48A8-853E-A913B61A8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2E1D6-2E06-4ECE-963E-BF247D4D73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3838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341004-C810-4F1C-99A4-F4B065D5C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1F286AD-779D-4CB8-9F22-31517FBD27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7638CCD-8913-4030-BA26-45CCF250C6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576C246-F5D4-4946-B7D4-C9B19CBB03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45F2E51-A251-424B-8615-C08DAC3A69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898AF90-A121-4D0C-9F2C-368B6FE14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0327E-757D-40B2-BB5E-E020B9C89ED8}" type="datetimeFigureOut">
              <a:rPr lang="pt-BR" smtClean="0"/>
              <a:t>10/06/2020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19B7E31-9110-4BA9-88B2-A1A284661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A57A62B5-D3EB-4444-A730-8B15350DD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2E1D6-2E06-4ECE-963E-BF247D4D73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678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D4173F-4B62-46A2-A0D1-8C1200742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6C55400-583D-4A8C-9982-552EF2A76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0327E-757D-40B2-BB5E-E020B9C89ED8}" type="datetimeFigureOut">
              <a:rPr lang="pt-BR" smtClean="0"/>
              <a:t>10/06/2020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C2D3800-6ECF-4406-992B-6AD41F19A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807AE8B-78A5-4D91-B154-D08178304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2E1D6-2E06-4ECE-963E-BF247D4D73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7008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80BFB06-CA11-4E92-AE99-18AC21E06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0327E-757D-40B2-BB5E-E020B9C89ED8}" type="datetimeFigureOut">
              <a:rPr lang="pt-BR" smtClean="0"/>
              <a:t>10/06/2020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0255F11-A05E-4A26-9C63-BF63221B7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FEE6D06-0FEC-4FD9-BD0D-EF0B229E0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2E1D6-2E06-4ECE-963E-BF247D4D73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3345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E5638A-9211-4DA4-90C6-43A70DB36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DC2716E-F7BE-4F76-BF02-C9565CF40A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4940191-578E-43B9-8011-CB27621E0B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9A9302B-2FE3-43FE-A0B3-C10755FB1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0327E-757D-40B2-BB5E-E020B9C89ED8}" type="datetimeFigureOut">
              <a:rPr lang="pt-BR" smtClean="0"/>
              <a:t>10/06/2020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A49606E-373A-4159-A5F9-C0038C04E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D3E5F6B-AEE4-4066-9EB6-AB4016D9D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2E1D6-2E06-4ECE-963E-BF247D4D73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69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039E76-DA21-4D6F-9497-1E1A07ABE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771B0FD-2EA2-4485-B44F-8BABACDEF5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F668755-96BD-4EAE-B876-76459462E0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936D193-0CDE-4453-A78A-213EAB180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0327E-757D-40B2-BB5E-E020B9C89ED8}" type="datetimeFigureOut">
              <a:rPr lang="pt-BR" smtClean="0"/>
              <a:t>10/06/2020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B54C558-0A5D-41D1-B7A9-2286AD27D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DEE7220-5D3C-4A77-A4DF-3E5B57C2C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2E1D6-2E06-4ECE-963E-BF247D4D73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3513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7615F92-78C7-4DEF-B372-47839D4DE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C030D45-9D10-4740-9777-D746548920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BD79671-67C9-4036-8AD5-078A4308E2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0327E-757D-40B2-BB5E-E020B9C89ED8}" type="datetimeFigureOut">
              <a:rPr lang="pt-BR" smtClean="0"/>
              <a:t>10/06/2020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DD51DF9-1FC6-4219-95C9-3369F532C9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C8DC75A-3EC1-4C4C-A775-9B38C990E6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B2E1D6-2E06-4ECE-963E-BF247D4D73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359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microsoft.com/office/2007/relationships/hdphoto" Target="../media/hdphoto1.wdp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5" Type="http://schemas.microsoft.com/office/2007/relationships/hdphoto" Target="../media/hdphoto2.wdp"/><Relationship Id="rId10" Type="http://schemas.openxmlformats.org/officeDocument/2006/relationships/image" Target="../media/image7.png"/><Relationship Id="rId4" Type="http://schemas.openxmlformats.org/officeDocument/2006/relationships/image" Target="../media/image2.png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Uma imagem contendo computador, desenho&#10;&#10;Descrição gerada automaticamente">
            <a:extLst>
              <a:ext uri="{FF2B5EF4-FFF2-40B4-BE49-F238E27FC236}">
                <a16:creationId xmlns:a16="http://schemas.microsoft.com/office/drawing/2014/main" id="{D70323C7-0923-447A-9BF4-108719201A4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0000" b="80740" l="12531" r="21114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1458" t="60222" r="77667" b="21259"/>
          <a:stretch/>
        </p:blipFill>
        <p:spPr>
          <a:xfrm>
            <a:off x="918210" y="1859280"/>
            <a:ext cx="994410" cy="95250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782FF9FB-6161-48E2-8627-FFD4F23D6A4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0973" b="78055" l="51067" r="60667">
                        <a14:foregroundMark x1="56733" y1="61566" x2="56733" y2="61566"/>
                        <a14:foregroundMark x1="55600" y1="78055" x2="55600" y2="78055"/>
                        <a14:foregroundMark x1="56600" y1="60973" x2="56600" y2="60973"/>
                      </a14:backgroundRemoval>
                    </a14:imgEffect>
                  </a14:imgLayer>
                </a14:imgProps>
              </a:ext>
            </a:extLst>
          </a:blip>
          <a:srcRect l="51041" t="60495" r="38084" b="20971"/>
          <a:stretch/>
        </p:blipFill>
        <p:spPr>
          <a:xfrm>
            <a:off x="733425" y="3124200"/>
            <a:ext cx="994410" cy="952500"/>
          </a:xfrm>
          <a:prstGeom prst="rect">
            <a:avLst/>
          </a:prstGeom>
        </p:spPr>
      </p:pic>
      <p:pic>
        <p:nvPicPr>
          <p:cNvPr id="7" name="Imagem 6" descr="Uma imagem contendo computador, desenho&#10;&#10;Descrição gerada automaticamente">
            <a:extLst>
              <a:ext uri="{FF2B5EF4-FFF2-40B4-BE49-F238E27FC236}">
                <a16:creationId xmlns:a16="http://schemas.microsoft.com/office/drawing/2014/main" id="{6BE62496-06A6-462F-AF3C-95366C1F0181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1667" b="58148" l="43021" r="50417">
                        <a14:foregroundMark x1="43125" y1="51111" x2="43125" y2="51111"/>
                        <a14:foregroundMark x1="45625" y1="58148" x2="45625" y2="58148"/>
                        <a14:foregroundMark x1="46458" y1="41667" x2="46458" y2="41667"/>
                        <a14:foregroundMark x1="48958" y1="57222" x2="48958" y2="5722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2167" t="40518" r="48583" b="40963"/>
          <a:stretch/>
        </p:blipFill>
        <p:spPr>
          <a:xfrm>
            <a:off x="2623185" y="3737610"/>
            <a:ext cx="845820" cy="952500"/>
          </a:xfrm>
          <a:prstGeom prst="rect">
            <a:avLst/>
          </a:prstGeom>
        </p:spPr>
      </p:pic>
      <p:pic>
        <p:nvPicPr>
          <p:cNvPr id="8" name="Imagem 7" descr="Uma imagem contendo computador, desenho&#10;&#10;Descrição gerada automaticamente">
            <a:extLst>
              <a:ext uri="{FF2B5EF4-FFF2-40B4-BE49-F238E27FC236}">
                <a16:creationId xmlns:a16="http://schemas.microsoft.com/office/drawing/2014/main" id="{5FBF81F1-6618-4936-A58A-4EAE40695C42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9260" b="40000" l="12750" r="20750">
                        <a14:foregroundMark x1="15833" y1="21481" x2="15833" y2="21481"/>
                        <a14:foregroundMark x1="16563" y1="21481" x2="16563" y2="21481"/>
                        <a14:foregroundMark x1="17708" y1="35556" x2="17708" y2="3555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1249" t="20741" r="77876" b="60740"/>
          <a:stretch/>
        </p:blipFill>
        <p:spPr>
          <a:xfrm>
            <a:off x="725804" y="4495800"/>
            <a:ext cx="994409" cy="952500"/>
          </a:xfrm>
          <a:prstGeom prst="rect">
            <a:avLst/>
          </a:prstGeom>
        </p:spPr>
      </p:pic>
      <p:pic>
        <p:nvPicPr>
          <p:cNvPr id="9" name="Imagem 8" descr="Uma imagem contendo computador, desenho&#10;&#10;Descrição gerada automaticamente">
            <a:extLst>
              <a:ext uri="{FF2B5EF4-FFF2-40B4-BE49-F238E27FC236}">
                <a16:creationId xmlns:a16="http://schemas.microsoft.com/office/drawing/2014/main" id="{385E72BC-D413-4E60-AD11-AE5C2D4F8469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0889" b="81629" l="31900" r="411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1375" t="60222" r="57750" b="21259"/>
          <a:stretch/>
        </p:blipFill>
        <p:spPr>
          <a:xfrm>
            <a:off x="2409825" y="2476500"/>
            <a:ext cx="994410" cy="952500"/>
          </a:xfrm>
          <a:prstGeom prst="rect">
            <a:avLst/>
          </a:prstGeom>
        </p:spPr>
      </p:pic>
      <p:pic>
        <p:nvPicPr>
          <p:cNvPr id="10" name="Imagem 9" descr="Uma imagem contendo computador, desenho&#10;&#10;Descrição gerada automaticamente">
            <a:extLst>
              <a:ext uri="{FF2B5EF4-FFF2-40B4-BE49-F238E27FC236}">
                <a16:creationId xmlns:a16="http://schemas.microsoft.com/office/drawing/2014/main" id="{CAFC68AF-2561-43EA-885D-476DDB9738AE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1667" b="37963" l="72500" r="81250">
                        <a14:foregroundMark x1="76771" y1="21667" x2="76771" y2="21667"/>
                        <a14:foregroundMark x1="75625" y1="37963" x2="75625" y2="3796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1542" t="20445" r="17583" b="61037"/>
          <a:stretch/>
        </p:blipFill>
        <p:spPr>
          <a:xfrm>
            <a:off x="2474595" y="4907280"/>
            <a:ext cx="994410" cy="952500"/>
          </a:xfrm>
          <a:prstGeom prst="rect">
            <a:avLst/>
          </a:prstGeom>
        </p:spPr>
      </p:pic>
      <p:pic>
        <p:nvPicPr>
          <p:cNvPr id="11" name="Imagem 10" descr="Uma imagem contendo computador, desenho&#10;&#10;Descrição gerada automaticamente">
            <a:extLst>
              <a:ext uri="{FF2B5EF4-FFF2-40B4-BE49-F238E27FC236}">
                <a16:creationId xmlns:a16="http://schemas.microsoft.com/office/drawing/2014/main" id="{6270C6D6-1429-411C-9B0A-A455D4EC6453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1852" b="58333" l="83229" r="90625">
                        <a14:foregroundMark x1="86354" y1="41852" x2="86354" y2="41852"/>
                        <a14:foregroundMark x1="85729" y1="58333" x2="85729" y2="58333"/>
                        <a14:foregroundMark x1="83229" y1="49444" x2="83229" y2="49444"/>
                        <a14:backgroundMark x1="85729" y1="58889" x2="85729" y2="58889"/>
                        <a14:backgroundMark x1="85625" y1="58519" x2="85625" y2="5851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2446" t="40518" r="8303" b="40963"/>
          <a:stretch/>
        </p:blipFill>
        <p:spPr>
          <a:xfrm>
            <a:off x="1066800" y="876300"/>
            <a:ext cx="845820" cy="952500"/>
          </a:xfrm>
          <a:prstGeom prst="rect">
            <a:avLst/>
          </a:prstGeom>
        </p:spPr>
      </p:pic>
      <p:pic>
        <p:nvPicPr>
          <p:cNvPr id="12" name="Imagem 11" descr="Uma imagem contendo computador, desenho&#10;&#10;Descrição gerada automaticamente">
            <a:extLst>
              <a:ext uri="{FF2B5EF4-FFF2-40B4-BE49-F238E27FC236}">
                <a16:creationId xmlns:a16="http://schemas.microsoft.com/office/drawing/2014/main" id="{8C45D62D-01AD-42E0-A341-1353A23C6143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1852" b="77407" l="72292" r="80938">
                        <a14:foregroundMark x1="75833" y1="77407" x2="75833" y2="77407"/>
                        <a14:foregroundMark x1="76563" y1="61852" x2="76563" y2="61852"/>
                        <a14:foregroundMark x1="78542" y1="77407" x2="78542" y2="7740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1209" t="60000" r="17916" b="21481"/>
          <a:stretch/>
        </p:blipFill>
        <p:spPr>
          <a:xfrm>
            <a:off x="2301240" y="1173480"/>
            <a:ext cx="99441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81101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Isabelle Murollo</dc:creator>
  <cp:lastModifiedBy>Isabelle Murollo</cp:lastModifiedBy>
  <cp:revision>3</cp:revision>
  <dcterms:created xsi:type="dcterms:W3CDTF">2020-06-10T14:45:03Z</dcterms:created>
  <dcterms:modified xsi:type="dcterms:W3CDTF">2020-06-10T17:15:20Z</dcterms:modified>
</cp:coreProperties>
</file>