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78D3-4E73-474B-9162-33512B41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886064-128B-481A-A9EB-0F60BA440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19ACF-E8DC-4C2C-A38D-B6220E03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B15A1C-497D-4EA5-9A28-2754F4C9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5E137-FF80-4F0A-98F0-23255A4B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3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D34D0-3AAF-44FA-A641-2B8B8E29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FD6D88-BC84-4558-A138-D945F108D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EC6D3-083F-4636-9CC0-30CFEE68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BB1DF0-8B46-445F-9FD2-BE64CCDB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27221-915C-4BC1-B1F0-73D07728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14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235CE8-FB8F-46D2-853C-59DD58926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07DB77-525F-4CB5-B2F5-056608391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238EA-59DA-4A2E-8EBD-75E80C77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B56DD-F066-472C-9C54-9C88402A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94E726-0AFD-4115-9D96-6E044114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07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DA3EB-AE16-428B-B22C-AAC6963B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B2AAC-15AD-47AA-826D-C5F19F92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EDD7F-20D3-45AD-84CD-6CED55D2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AE04F-1AFE-4502-8EC7-A917AD36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52EFF-1924-46DC-A07C-D37AF7EC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44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5158F-4D5A-47C6-B80F-D955CF5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A53D77-5853-4640-86DF-A290F0FB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203235-9CC2-4BDA-B748-B6F0C020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548A5A-0C02-4F67-8106-528E02CB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A21D6-BBCF-4DC9-AFAB-9BA39608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14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4118F-4C91-47B8-B1C4-9D0B9FFC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9005D-BB2E-431A-A9EF-F6FB66FC9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E20B33-08A3-4217-BDC1-2193A2CA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E6F97A-8B68-45E7-99FB-CA5DE4DE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9EDA43-F9A2-4FA8-9EAC-DC5DE84A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B18766-937B-48A8-853E-A913B61A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83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41004-C810-4F1C-99A4-F4B065D5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F286AD-779D-4CB8-9F22-31517FBD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638CCD-8913-4030-BA26-45CCF250C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76C246-F5D4-4946-B7D4-C9B19CBB0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5F2E51-A251-424B-8615-C08DAC3A6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98AF90-A121-4D0C-9F2C-368B6FE1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9B7E31-9110-4BA9-88B2-A1A2846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7A62B5-D3EB-4444-A730-8B15350D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7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173F-4B62-46A2-A0D1-8C120074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C55400-583D-4A8C-9982-552EF2A7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2D3800-6ECF-4406-992B-6AD41F19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07AE8B-78A5-4D91-B154-D0817830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00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0BFB06-CA11-4E92-AE99-18AC21E0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255F11-A05E-4A26-9C63-BF63221B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EE6D06-0FEC-4FD9-BD0D-EF0B229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34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5638A-9211-4DA4-90C6-43A70DB3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2716E-F7BE-4F76-BF02-C9565CF4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940191-578E-43B9-8011-CB27621E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A9302B-2FE3-43FE-A0B3-C10755FB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49606E-373A-4159-A5F9-C0038C04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E5F6B-AEE4-4066-9EB6-AB4016D9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39E76-DA21-4D6F-9497-1E1A07AB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71B0FD-2EA2-4485-B44F-8BABACDEF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668755-96BD-4EAE-B876-76459462E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36D193-0CDE-4453-A78A-213EAB18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54C558-0A5D-41D1-B7A9-2286AD27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EE7220-5D3C-4A77-A4DF-3E5B57C2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51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615F92-78C7-4DEF-B372-47839D4D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030D45-9D10-4740-9777-D7465489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D79671-67C9-4036-8AD5-078A4308E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0327E-757D-40B2-BB5E-E020B9C89ED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51DF9-1FC6-4219-95C9-3369F532C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8DC75A-3EC1-4C4C-A775-9B38C990E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2.wdp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microsoft.com/office/2007/relationships/hdphoto" Target="../media/hdphoto4.wdp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7.png"/><Relationship Id="rId3" Type="http://schemas.microsoft.com/office/2007/relationships/hdphoto" Target="../media/hdphoto1.wdp"/><Relationship Id="rId21" Type="http://schemas.openxmlformats.org/officeDocument/2006/relationships/image" Target="../media/image30.png"/><Relationship Id="rId7" Type="http://schemas.openxmlformats.org/officeDocument/2006/relationships/image" Target="../media/image21.png"/><Relationship Id="rId12" Type="http://schemas.openxmlformats.org/officeDocument/2006/relationships/image" Target="../media/image17.png"/><Relationship Id="rId17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microsoft.com/office/2007/relationships/hdphoto" Target="../media/hdphoto2.wdp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23.gif"/><Relationship Id="rId22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D70323C7-0923-447A-9BF4-108719201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0" b="80740" l="12531" r="211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8" t="60222" r="77667" b="21259"/>
          <a:stretch/>
        </p:blipFill>
        <p:spPr>
          <a:xfrm>
            <a:off x="918210" y="1859280"/>
            <a:ext cx="994410" cy="952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2FF9FB-6161-48E2-8627-FFD4F23D6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973" b="78055" l="51067" r="60667">
                        <a14:foregroundMark x1="56733" y1="61566" x2="56733" y2="61566"/>
                        <a14:foregroundMark x1="55600" y1="78055" x2="55600" y2="78055"/>
                        <a14:foregroundMark x1="56600" y1="60973" x2="56600" y2="60973"/>
                      </a14:backgroundRemoval>
                    </a14:imgEffect>
                  </a14:imgLayer>
                </a14:imgProps>
              </a:ext>
            </a:extLst>
          </a:blip>
          <a:srcRect l="51041" t="60495" r="38084" b="20971"/>
          <a:stretch/>
        </p:blipFill>
        <p:spPr>
          <a:xfrm>
            <a:off x="733425" y="3124200"/>
            <a:ext cx="994410" cy="952500"/>
          </a:xfrm>
          <a:prstGeom prst="rect">
            <a:avLst/>
          </a:prstGeom>
        </p:spPr>
      </p:pic>
      <p:pic>
        <p:nvPicPr>
          <p:cNvPr id="7" name="Imagem 6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BE62496-06A6-462F-AF3C-95366C1F01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67" b="58148" l="43021" r="50417">
                        <a14:foregroundMark x1="43125" y1="51111" x2="43125" y2="51111"/>
                        <a14:foregroundMark x1="45625" y1="58148" x2="45625" y2="58148"/>
                        <a14:foregroundMark x1="46458" y1="41667" x2="46458" y2="41667"/>
                        <a14:foregroundMark x1="48958" y1="57222" x2="48958" y2="5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167" t="40518" r="48583" b="40963"/>
          <a:stretch/>
        </p:blipFill>
        <p:spPr>
          <a:xfrm>
            <a:off x="2623185" y="3737610"/>
            <a:ext cx="845820" cy="952500"/>
          </a:xfrm>
          <a:prstGeom prst="rect">
            <a:avLst/>
          </a:prstGeom>
        </p:spPr>
      </p:pic>
      <p:pic>
        <p:nvPicPr>
          <p:cNvPr id="8" name="Imagem 7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5FBF81F1-6618-4936-A58A-4EAE40695C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260" b="40000" l="12750" r="20750">
                        <a14:foregroundMark x1="15833" y1="21481" x2="15833" y2="21481"/>
                        <a14:foregroundMark x1="16563" y1="21481" x2="16563" y2="21481"/>
                        <a14:foregroundMark x1="17708" y1="35556" x2="17708" y2="3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49" t="20741" r="77876" b="60740"/>
          <a:stretch/>
        </p:blipFill>
        <p:spPr>
          <a:xfrm>
            <a:off x="725804" y="4495800"/>
            <a:ext cx="994409" cy="952500"/>
          </a:xfrm>
          <a:prstGeom prst="rect">
            <a:avLst/>
          </a:prstGeom>
        </p:spPr>
      </p:pic>
      <p:pic>
        <p:nvPicPr>
          <p:cNvPr id="9" name="Imagem 8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385E72BC-D413-4E60-AD11-AE5C2D4F84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89" b="81629" l="31900" r="4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60222" r="57750" b="21259"/>
          <a:stretch/>
        </p:blipFill>
        <p:spPr>
          <a:xfrm>
            <a:off x="2409825" y="2476500"/>
            <a:ext cx="994410" cy="952500"/>
          </a:xfrm>
          <a:prstGeom prst="rect">
            <a:avLst/>
          </a:prstGeom>
        </p:spPr>
      </p:pic>
      <p:pic>
        <p:nvPicPr>
          <p:cNvPr id="10" name="Imagem 9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CAFC68AF-2561-43EA-885D-476DDB9738A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67" b="37963" l="72500" r="81250">
                        <a14:foregroundMark x1="76771" y1="21667" x2="76771" y2="21667"/>
                        <a14:foregroundMark x1="75625" y1="37963" x2="75625" y2="3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542" t="20445" r="17583" b="61037"/>
          <a:stretch/>
        </p:blipFill>
        <p:spPr>
          <a:xfrm>
            <a:off x="2474595" y="4907280"/>
            <a:ext cx="994410" cy="952500"/>
          </a:xfrm>
          <a:prstGeom prst="rect">
            <a:avLst/>
          </a:prstGeom>
        </p:spPr>
      </p:pic>
      <p:pic>
        <p:nvPicPr>
          <p:cNvPr id="11" name="Imagem 10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270C6D6-1429-411C-9B0A-A455D4EC645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852" b="58333" l="83229" r="90625">
                        <a14:foregroundMark x1="86354" y1="41852" x2="86354" y2="41852"/>
                        <a14:foregroundMark x1="85729" y1="58333" x2="85729" y2="58333"/>
                        <a14:foregroundMark x1="83229" y1="49444" x2="83229" y2="49444"/>
                        <a14:backgroundMark x1="85729" y1="58889" x2="85729" y2="58889"/>
                        <a14:backgroundMark x1="85625" y1="58519" x2="85625" y2="585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446" t="40518" r="8303" b="40963"/>
          <a:stretch/>
        </p:blipFill>
        <p:spPr>
          <a:xfrm>
            <a:off x="1066800" y="876300"/>
            <a:ext cx="845820" cy="952500"/>
          </a:xfrm>
          <a:prstGeom prst="rect">
            <a:avLst/>
          </a:prstGeom>
        </p:spPr>
      </p:pic>
      <p:pic>
        <p:nvPicPr>
          <p:cNvPr id="12" name="Imagem 11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8C45D62D-01AD-42E0-A341-1353A23C614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52" b="77407" l="72292" r="80938">
                        <a14:foregroundMark x1="75833" y1="77407" x2="75833" y2="77407"/>
                        <a14:foregroundMark x1="76563" y1="61852" x2="76563" y2="61852"/>
                        <a14:foregroundMark x1="78542" y1="77407" x2="78542" y2="77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209" t="60000" r="17916" b="21481"/>
          <a:stretch/>
        </p:blipFill>
        <p:spPr>
          <a:xfrm>
            <a:off x="2301240" y="1173480"/>
            <a:ext cx="99441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1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D70323C7-0923-447A-9BF4-108719201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0" b="80740" l="12531" r="21114"/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20" t="59956" r="79246" b="21525"/>
          <a:stretch/>
        </p:blipFill>
        <p:spPr>
          <a:xfrm flipH="1">
            <a:off x="4609973" y="4204335"/>
            <a:ext cx="762000" cy="952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2FF9FB-6161-48E2-8627-FFD4F23D6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973" b="78055" l="51067" r="60667">
                        <a14:foregroundMark x1="56733" y1="61566" x2="56733" y2="61566"/>
                        <a14:foregroundMark x1="55600" y1="78055" x2="55600" y2="78055"/>
                        <a14:foregroundMark x1="56600" y1="60973" x2="56600" y2="60973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52338" t="59814" r="39329" b="21652"/>
          <a:stretch/>
        </p:blipFill>
        <p:spPr>
          <a:xfrm flipH="1">
            <a:off x="5554027" y="4213860"/>
            <a:ext cx="762000" cy="952500"/>
          </a:xfrm>
          <a:prstGeom prst="rect">
            <a:avLst/>
          </a:prstGeom>
        </p:spPr>
      </p:pic>
      <p:pic>
        <p:nvPicPr>
          <p:cNvPr id="7" name="Imagem 6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BE62496-06A6-462F-AF3C-95366C1F01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67" b="58148" l="43021" r="50417">
                        <a14:foregroundMark x1="43125" y1="51111" x2="43125" y2="51111"/>
                        <a14:foregroundMark x1="45625" y1="58148" x2="45625" y2="58148"/>
                        <a14:foregroundMark x1="46458" y1="41667" x2="46458" y2="41667"/>
                        <a14:foregroundMark x1="48958" y1="57222" x2="48958" y2="57222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270" t="40234" r="49397" b="41247"/>
          <a:stretch/>
        </p:blipFill>
        <p:spPr>
          <a:xfrm flipH="1">
            <a:off x="3749516" y="3251835"/>
            <a:ext cx="762000" cy="952500"/>
          </a:xfrm>
          <a:prstGeom prst="rect">
            <a:avLst/>
          </a:prstGeom>
        </p:spPr>
      </p:pic>
      <p:pic>
        <p:nvPicPr>
          <p:cNvPr id="9" name="Imagem 8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385E72BC-D413-4E60-AD11-AE5C2D4F84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89" b="81629" l="31900" r="41100"/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37" t="60557" r="58930" b="20924"/>
          <a:stretch/>
        </p:blipFill>
        <p:spPr>
          <a:xfrm flipH="1">
            <a:off x="4669630" y="3261360"/>
            <a:ext cx="762000" cy="952500"/>
          </a:xfrm>
          <a:prstGeom prst="rect">
            <a:avLst/>
          </a:prstGeom>
        </p:spPr>
      </p:pic>
      <p:pic>
        <p:nvPicPr>
          <p:cNvPr id="10" name="Imagem 9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CAFC68AF-2561-43EA-885D-476DDB9738A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67" b="37963" l="72500" r="81250">
                        <a14:foregroundMark x1="76771" y1="21667" x2="76771" y2="21667"/>
                        <a14:foregroundMark x1="75625" y1="37963" x2="75625" y2="37963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314" t="20450" r="19353" b="61032"/>
          <a:stretch/>
        </p:blipFill>
        <p:spPr>
          <a:xfrm flipH="1">
            <a:off x="2889059" y="3251835"/>
            <a:ext cx="762000" cy="952500"/>
          </a:xfrm>
          <a:prstGeom prst="rect">
            <a:avLst/>
          </a:prstGeom>
        </p:spPr>
      </p:pic>
      <p:pic>
        <p:nvPicPr>
          <p:cNvPr id="11" name="Imagem 10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270C6D6-1429-411C-9B0A-A455D4EC645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852" b="58333" l="83229" r="90625">
                        <a14:foregroundMark x1="86354" y1="41852" x2="86354" y2="41852"/>
                        <a14:foregroundMark x1="85729" y1="58333" x2="85729" y2="58333"/>
                        <a14:foregroundMark x1="83229" y1="49444" x2="83229" y2="49444"/>
                        <a14:backgroundMark x1="85729" y1="58889" x2="85729" y2="58889"/>
                        <a14:backgroundMark x1="85625" y1="58519" x2="85625" y2="58519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446" t="40518" r="9220" b="40963"/>
          <a:stretch/>
        </p:blipFill>
        <p:spPr>
          <a:xfrm flipH="1">
            <a:off x="3816811" y="4251048"/>
            <a:ext cx="762000" cy="952500"/>
          </a:xfrm>
          <a:prstGeom prst="rect">
            <a:avLst/>
          </a:prstGeom>
        </p:spPr>
      </p:pic>
      <p:pic>
        <p:nvPicPr>
          <p:cNvPr id="12" name="Imagem 11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8C45D62D-01AD-42E0-A341-1353A23C614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52" b="77407" l="72292" r="80938">
                        <a14:foregroundMark x1="75833" y1="77407" x2="75833" y2="77407"/>
                        <a14:foregroundMark x1="76563" y1="61852" x2="76563" y2="61852"/>
                        <a14:foregroundMark x1="78542" y1="77407" x2="78542" y2="77407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501" t="60472" r="19165" b="21009"/>
          <a:stretch/>
        </p:blipFill>
        <p:spPr>
          <a:xfrm flipH="1">
            <a:off x="5605191" y="3251835"/>
            <a:ext cx="762000" cy="952500"/>
          </a:xfrm>
          <a:prstGeom prst="rect">
            <a:avLst/>
          </a:prstGeom>
        </p:spPr>
      </p:pic>
      <p:pic>
        <p:nvPicPr>
          <p:cNvPr id="13" name="Imagem 12" descr="Uma imagem contendo caneca, luz&#10;&#10;Descrição gerada automaticamente">
            <a:extLst>
              <a:ext uri="{FF2B5EF4-FFF2-40B4-BE49-F238E27FC236}">
                <a16:creationId xmlns:a16="http://schemas.microsoft.com/office/drawing/2014/main" id="{187C99D8-78AA-4A99-A9BE-BC41C8B706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90544" y="4251048"/>
            <a:ext cx="762000" cy="9525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E956D118-F9A6-43FD-A3F7-6E75EC4ECC10}"/>
              </a:ext>
            </a:extLst>
          </p:cNvPr>
          <p:cNvGrpSpPr/>
          <p:nvPr/>
        </p:nvGrpSpPr>
        <p:grpSpPr>
          <a:xfrm>
            <a:off x="1123950" y="1145898"/>
            <a:ext cx="930663" cy="1168677"/>
            <a:chOff x="6880386" y="2498863"/>
            <a:chExt cx="930663" cy="1168677"/>
          </a:xfrm>
        </p:grpSpPr>
        <p:pic>
          <p:nvPicPr>
            <p:cNvPr id="4" name="Imagem 3" descr="Uma imagem contendo caneca&#10;&#10;Descrição gerada automaticamente">
              <a:extLst>
                <a:ext uri="{FF2B5EF4-FFF2-40B4-BE49-F238E27FC236}">
                  <a16:creationId xmlns:a16="http://schemas.microsoft.com/office/drawing/2014/main" id="{9F534882-B813-4E4C-816E-EA9F68223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8486" y="2606952"/>
              <a:ext cx="762000" cy="952500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0A0CBC91-4584-4EF9-A0C8-58F6BF6E4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80386" y="2498863"/>
              <a:ext cx="930663" cy="1168677"/>
            </a:xfrm>
            <a:prstGeom prst="rect">
              <a:avLst/>
            </a:prstGeom>
          </p:spPr>
        </p:pic>
      </p:grpSp>
      <p:pic>
        <p:nvPicPr>
          <p:cNvPr id="25" name="Imagem 24" descr="Uma imagem contendo caneca&#10;&#10;Descrição gerada automaticamente">
            <a:extLst>
              <a:ext uri="{FF2B5EF4-FFF2-40B4-BE49-F238E27FC236}">
                <a16:creationId xmlns:a16="http://schemas.microsoft.com/office/drawing/2014/main" id="{3D8A5D28-3205-4449-BEAC-F86FCC8E2F0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4" t="990" r="9020"/>
          <a:stretch/>
        </p:blipFill>
        <p:spPr>
          <a:xfrm>
            <a:off x="6367191" y="3132813"/>
            <a:ext cx="762001" cy="111823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6A6C84B-D21E-404E-ACAB-6398D03772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>
            <a:off x="7251588" y="3179777"/>
            <a:ext cx="762066" cy="1115665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8334757-FBAE-4AD6-9B68-34B1F87EB194}"/>
              </a:ext>
            </a:extLst>
          </p:cNvPr>
          <p:cNvGrpSpPr/>
          <p:nvPr/>
        </p:nvGrpSpPr>
        <p:grpSpPr>
          <a:xfrm>
            <a:off x="3654266" y="1475081"/>
            <a:ext cx="952500" cy="762000"/>
            <a:chOff x="3654266" y="1475081"/>
            <a:chExt cx="952500" cy="762000"/>
          </a:xfrm>
        </p:grpSpPr>
        <p:pic>
          <p:nvPicPr>
            <p:cNvPr id="8" name="Imagem 7" descr="Uma imagem contendo computador, desenho&#10;&#10;Descrição gerada automaticamente">
              <a:extLst>
                <a:ext uri="{FF2B5EF4-FFF2-40B4-BE49-F238E27FC236}">
                  <a16:creationId xmlns:a16="http://schemas.microsoft.com/office/drawing/2014/main" id="{5FBF81F1-6618-4936-A58A-4EAE40695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260" b="40000" l="12750" r="20750">
                          <a14:foregroundMark x1="15833" y1="21481" x2="15833" y2="21481"/>
                          <a14:foregroundMark x1="16563" y1="21481" x2="16563" y2="21481"/>
                          <a14:foregroundMark x1="17708" y1="35556" x2="17708" y2="35556"/>
                        </a14:backgroundRemoval>
                      </a14:imgEffect>
                      <a14:imgEffect>
                        <a14:sharpenSoften amount="25000"/>
                      </a14:imgEffect>
                      <a14:imgEffect>
                        <a14:colorTemperature colorTemp="88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15" t="20163" r="79252" b="61318"/>
            <a:stretch/>
          </p:blipFill>
          <p:spPr>
            <a:xfrm rot="5400000" flipH="1">
              <a:off x="3749516" y="1379831"/>
              <a:ext cx="762000" cy="952500"/>
            </a:xfrm>
            <a:prstGeom prst="rect">
              <a:avLst/>
            </a:prstGeom>
          </p:spPr>
        </p:pic>
        <p:pic>
          <p:nvPicPr>
            <p:cNvPr id="27" name="Imagem 26" descr="Desenho de cachorro&#10;&#10;Descrição gerada automaticamente">
              <a:extLst>
                <a:ext uri="{FF2B5EF4-FFF2-40B4-BE49-F238E27FC236}">
                  <a16:creationId xmlns:a16="http://schemas.microsoft.com/office/drawing/2014/main" id="{BEB920D1-B4E8-45D2-8D7E-9B7AE9D08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6327" b="90000" l="4143" r="90000">
                          <a14:foregroundMark x1="19857" y1="10204" x2="19857" y2="10204"/>
                          <a14:foregroundMark x1="11143" y1="6327" x2="8885" y2="28365"/>
                          <a14:foregroundMark x1="12000" y1="12449" x2="6635" y2="16741"/>
                          <a14:foregroundMark x1="6135" y1="28571" x2="6236" y2="29388"/>
                          <a14:foregroundMark x1="6110" y1="28367" x2="6135" y2="28571"/>
                          <a14:foregroundMark x1="5920" y1="26820" x2="6110" y2="28367"/>
                          <a14:foregroundMark x1="9720" y1="42177" x2="11890" y2="50000"/>
                          <a14:foregroundMark x1="4143" y1="8571" x2="4143" y2="11020"/>
                          <a14:foregroundMark x1="16714" y1="47347" x2="16714" y2="47347"/>
                          <a14:foregroundMark x1="16714" y1="48163" x2="16714" y2="48163"/>
                          <a14:backgroundMark x1="4857" y1="19388" x2="4857" y2="19388"/>
                          <a14:backgroundMark x1="8857" y1="32653" x2="7429" y2="41429"/>
                          <a14:backgroundMark x1="8143" y1="29388" x2="8143" y2="35918"/>
                          <a14:backgroundMark x1="8429" y1="29388" x2="8857" y2="29388"/>
                          <a14:backgroundMark x1="3714" y1="18163" x2="5714" y2="23265"/>
                          <a14:backgroundMark x1="5571" y1="22857" x2="4429" y2="25714"/>
                          <a14:backgroundMark x1="3571" y1="7959" x2="3571" y2="7959"/>
                          <a14:backgroundMark x1="4143" y1="7959" x2="4143" y2="7959"/>
                          <a14:backgroundMark x1="4143" y1="8571" x2="4143" y2="8571"/>
                          <a14:backgroundMark x1="8714" y1="28367" x2="8714" y2="28367"/>
                          <a14:backgroundMark x1="9000" y1="28571" x2="9000" y2="28571"/>
                          <a14:backgroundMark x1="8571" y1="28367" x2="8571" y2="28367"/>
                          <a14:backgroundMark x1="12429" y1="50000" x2="12429" y2="52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267"/>
            <a:stretch/>
          </p:blipFill>
          <p:spPr>
            <a:xfrm>
              <a:off x="3843445" y="1500949"/>
              <a:ext cx="763321" cy="705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5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telefone, celular, mesa, preto&#10;&#10;Descrição gerada automaticamente">
            <a:extLst>
              <a:ext uri="{FF2B5EF4-FFF2-40B4-BE49-F238E27FC236}">
                <a16:creationId xmlns:a16="http://schemas.microsoft.com/office/drawing/2014/main" id="{6BEC71EE-C2EF-463A-95E1-3D77DFA14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2" y="480060"/>
            <a:ext cx="2038350" cy="27717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F68E715-D832-4B50-AC33-186E46AD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320" y="627589"/>
            <a:ext cx="1577477" cy="247671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1C509A3-88A4-420B-9F0D-0DC0508E6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323" y="570433"/>
            <a:ext cx="1699407" cy="259102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0850B0E-450D-426B-ACCB-2E0E4CC6D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544" y="482797"/>
            <a:ext cx="1630821" cy="262150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3BBE194-BF26-4787-B485-DAB642DA5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045" y="631399"/>
            <a:ext cx="1501270" cy="232430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102F058-A350-4219-85A8-4A2279F4F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0409" y="673311"/>
            <a:ext cx="1600339" cy="238526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B842512-6675-4C6B-BA60-9FD7EC534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453" y="3507992"/>
            <a:ext cx="1546994" cy="243861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902F60C-F21F-42F0-9208-AA5C9579EF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0171" y="3288516"/>
            <a:ext cx="1539373" cy="214140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794688E-C628-405A-AFFB-08E3966C5D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8639" y="3288516"/>
            <a:ext cx="1531753" cy="19204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22C9861-CC27-4BAA-9612-B0A8D7854E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7544" y="3420353"/>
            <a:ext cx="1707028" cy="2613887"/>
          </a:xfrm>
          <a:prstGeom prst="rect">
            <a:avLst/>
          </a:prstGeom>
        </p:spPr>
      </p:pic>
      <p:pic>
        <p:nvPicPr>
          <p:cNvPr id="26" name="Imagem 25" descr="Uma imagem contendo objeto, computador, mesa, preto&#10;&#10;Descrição gerada automaticamente">
            <a:extLst>
              <a:ext uri="{FF2B5EF4-FFF2-40B4-BE49-F238E27FC236}">
                <a16:creationId xmlns:a16="http://schemas.microsoft.com/office/drawing/2014/main" id="{7DD19912-C3B5-43AA-BE7A-D77D82A8A58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4306" b="95000" l="2344" r="27891">
                        <a14:foregroundMark x1="14531" y1="39444" x2="16328" y2="39444"/>
                        <a14:foregroundMark x1="10859" y1="36944" x2="16172" y2="36667"/>
                        <a14:foregroundMark x1="13281" y1="34444" x2="13281" y2="34444"/>
                        <a14:foregroundMark x1="2344" y1="41944" x2="2344" y2="41944"/>
                        <a14:foregroundMark x1="8906" y1="93750" x2="8906" y2="93750"/>
                        <a14:foregroundMark x1="10313" y1="95000" x2="10313" y2="95000"/>
                        <a14:foregroundMark x1="8047" y1="74722" x2="8047" y2="74722"/>
                        <a14:foregroundMark x1="9219" y1="73889" x2="9219" y2="73889"/>
                        <a14:foregroundMark x1="8672" y1="73611" x2="9922" y2="77222"/>
                        <a14:backgroundMark x1="5703" y1="65972" x2="12422" y2="59722"/>
                        <a14:backgroundMark x1="12422" y1="59722" x2="20391" y2="60972"/>
                        <a14:backgroundMark x1="18594" y1="59028" x2="18594" y2="59028"/>
                        <a14:backgroundMark x1="16328" y1="57083" x2="21641" y2="58472"/>
                        <a14:backgroundMark x1="9063" y1="55833" x2="10625" y2="65000"/>
                        <a14:backgroundMark x1="6953" y1="59722" x2="4531" y2="72639"/>
                        <a14:backgroundMark x1="4531" y1="72639" x2="4453" y2="87778"/>
                        <a14:backgroundMark x1="4063" y1="57361" x2="17422" y2="70139"/>
                        <a14:backgroundMark x1="17422" y1="70139" x2="20234" y2="69722"/>
                        <a14:backgroundMark x1="7656" y1="51528" x2="6953" y2="53611"/>
                        <a14:backgroundMark x1="6250" y1="65000" x2="7656" y2="65000"/>
                        <a14:backgroundMark x1="5000" y1="79861" x2="5156" y2="86806"/>
                        <a14:backgroundMark x1="5469" y1="82361" x2="5469" y2="86806"/>
                        <a14:backgroundMark x1="6719" y1="52778" x2="9766" y2="54306"/>
                        <a14:backgroundMark x1="11875" y1="58056" x2="13281" y2="56250"/>
                        <a14:backgroundMark x1="12031" y1="59583" x2="18359" y2="66250"/>
                        <a14:backgroundMark x1="18359" y1="66250" x2="24844" y2="60417"/>
                        <a14:backgroundMark x1="24844" y1="60417" x2="23594" y2="55000"/>
                        <a14:backgroundMark x1="21875" y1="68194" x2="24453" y2="65000"/>
                        <a14:backgroundMark x1="21875" y1="54583" x2="23984" y2="54583"/>
                        <a14:backgroundMark x1="10859" y1="54583" x2="16328" y2="56111"/>
                        <a14:backgroundMark x1="11875" y1="53889" x2="14531" y2="55278"/>
                        <a14:backgroundMark x1="21641" y1="55000" x2="25156" y2="52639"/>
                        <a14:backgroundMark x1="5703" y1="67917" x2="9766" y2="66528"/>
                        <a14:backgroundMark x1="23125" y1="53889" x2="23125" y2="53889"/>
                        <a14:backgroundMark x1="22734" y1="54028" x2="22734" y2="54028"/>
                        <a14:backgroundMark x1="22734" y1="53889" x2="22734" y2="53889"/>
                        <a14:backgroundMark x1="23125" y1="53611" x2="23125" y2="53611"/>
                        <a14:backgroundMark x1="22344" y1="54306" x2="22344" y2="54306"/>
                        <a14:backgroundMark x1="13359" y1="53889" x2="13359" y2="53889"/>
                        <a14:backgroundMark x1="11563" y1="70417" x2="11563" y2="70417"/>
                        <a14:backgroundMark x1="13125" y1="70694" x2="13125" y2="70694"/>
                        <a14:backgroundMark x1="5703" y1="70972" x2="5703" y2="70972"/>
                        <a14:backgroundMark x1="6094" y1="84306" x2="6094" y2="84306"/>
                        <a14:backgroundMark x1="14063" y1="71389" x2="14063" y2="71389"/>
                        <a14:backgroundMark x1="16484" y1="70972" x2="16484" y2="70972"/>
                        <a14:backgroundMark x1="12109" y1="70694" x2="12109" y2="70694"/>
                        <a14:backgroundMark x1="9609" y1="69028" x2="9609" y2="69028"/>
                        <a14:backgroundMark x1="21172" y1="68472" x2="21172" y2="68472"/>
                        <a14:backgroundMark x1="21328" y1="69028" x2="21328" y2="69028"/>
                        <a14:backgroundMark x1="20547" y1="69722" x2="21797" y2="67917"/>
                        <a14:backgroundMark x1="12266" y1="53889" x2="14375" y2="54306"/>
                        <a14:backgroundMark x1="21797" y1="54861" x2="24531" y2="5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639" r="68934"/>
          <a:stretch/>
        </p:blipFill>
        <p:spPr>
          <a:xfrm>
            <a:off x="5141748" y="3251835"/>
            <a:ext cx="2119192" cy="2661493"/>
          </a:xfrm>
          <a:prstGeom prst="rect">
            <a:avLst/>
          </a:prstGeom>
        </p:spPr>
      </p:pic>
      <p:pic>
        <p:nvPicPr>
          <p:cNvPr id="28" name="Imagem 27" descr="Uma imagem contendo diferente, foto, mesa, pequeno&#10;&#10;Descrição gerada automaticamente">
            <a:extLst>
              <a:ext uri="{FF2B5EF4-FFF2-40B4-BE49-F238E27FC236}">
                <a16:creationId xmlns:a16="http://schemas.microsoft.com/office/drawing/2014/main" id="{948665B5-8ED1-4722-B3BA-A3E874A856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2323" y="5377043"/>
            <a:ext cx="4162425" cy="16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D70323C7-0923-447A-9BF4-108719201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0" b="80740" l="12531" r="21114"/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20" t="59956" r="79246" b="21525"/>
          <a:stretch/>
        </p:blipFill>
        <p:spPr>
          <a:xfrm>
            <a:off x="4609973" y="4204335"/>
            <a:ext cx="762000" cy="952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2FF9FB-6161-48E2-8627-FFD4F23D6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973" b="78055" l="51067" r="60667">
                        <a14:foregroundMark x1="56733" y1="61566" x2="56733" y2="61566"/>
                        <a14:foregroundMark x1="55600" y1="78055" x2="55600" y2="78055"/>
                        <a14:foregroundMark x1="56600" y1="60973" x2="56600" y2="60973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52338" t="59814" r="39329" b="21652"/>
          <a:stretch/>
        </p:blipFill>
        <p:spPr>
          <a:xfrm>
            <a:off x="5554027" y="4213860"/>
            <a:ext cx="762000" cy="952500"/>
          </a:xfrm>
          <a:prstGeom prst="rect">
            <a:avLst/>
          </a:prstGeom>
        </p:spPr>
      </p:pic>
      <p:pic>
        <p:nvPicPr>
          <p:cNvPr id="7" name="Imagem 6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BE62496-06A6-462F-AF3C-95366C1F01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67" b="58148" l="43021" r="50417">
                        <a14:foregroundMark x1="43125" y1="51111" x2="43125" y2="51111"/>
                        <a14:foregroundMark x1="45625" y1="58148" x2="45625" y2="58148"/>
                        <a14:foregroundMark x1="46458" y1="41667" x2="46458" y2="41667"/>
                        <a14:foregroundMark x1="48958" y1="57222" x2="48958" y2="57222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270" t="40234" r="49397" b="41247"/>
          <a:stretch/>
        </p:blipFill>
        <p:spPr>
          <a:xfrm>
            <a:off x="3749516" y="3251835"/>
            <a:ext cx="762000" cy="952500"/>
          </a:xfrm>
          <a:prstGeom prst="rect">
            <a:avLst/>
          </a:prstGeom>
        </p:spPr>
      </p:pic>
      <p:pic>
        <p:nvPicPr>
          <p:cNvPr id="8" name="Imagem 7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5FBF81F1-6618-4936-A58A-4EAE40695C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260" b="40000" l="12750" r="20750">
                        <a14:foregroundMark x1="15833" y1="21481" x2="15833" y2="21481"/>
                        <a14:foregroundMark x1="16563" y1="21481" x2="16563" y2="21481"/>
                        <a14:foregroundMark x1="17708" y1="35556" x2="17708" y2="35556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88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15" t="20163" r="79252" b="61318"/>
          <a:stretch/>
        </p:blipFill>
        <p:spPr>
          <a:xfrm>
            <a:off x="2937843" y="4251048"/>
            <a:ext cx="762000" cy="952500"/>
          </a:xfrm>
          <a:prstGeom prst="rect">
            <a:avLst/>
          </a:prstGeom>
        </p:spPr>
      </p:pic>
      <p:pic>
        <p:nvPicPr>
          <p:cNvPr id="9" name="Imagem 8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385E72BC-D413-4E60-AD11-AE5C2D4F84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89" b="81629" l="31900" r="41100"/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37" t="60557" r="58930" b="20924"/>
          <a:stretch/>
        </p:blipFill>
        <p:spPr>
          <a:xfrm>
            <a:off x="4669630" y="3261360"/>
            <a:ext cx="762000" cy="952500"/>
          </a:xfrm>
          <a:prstGeom prst="rect">
            <a:avLst/>
          </a:prstGeom>
        </p:spPr>
      </p:pic>
      <p:pic>
        <p:nvPicPr>
          <p:cNvPr id="10" name="Imagem 9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CAFC68AF-2561-43EA-885D-476DDB9738A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67" b="37963" l="72500" r="81250">
                        <a14:foregroundMark x1="76771" y1="21667" x2="76771" y2="21667"/>
                        <a14:foregroundMark x1="75625" y1="37963" x2="75625" y2="37963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314" t="20450" r="19353" b="61032"/>
          <a:stretch/>
        </p:blipFill>
        <p:spPr>
          <a:xfrm>
            <a:off x="2889059" y="3251835"/>
            <a:ext cx="762000" cy="952500"/>
          </a:xfrm>
          <a:prstGeom prst="rect">
            <a:avLst/>
          </a:prstGeom>
        </p:spPr>
      </p:pic>
      <p:pic>
        <p:nvPicPr>
          <p:cNvPr id="11" name="Imagem 10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270C6D6-1429-411C-9B0A-A455D4EC645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852" b="58333" l="83229" r="90625">
                        <a14:foregroundMark x1="86354" y1="41852" x2="86354" y2="41852"/>
                        <a14:foregroundMark x1="85729" y1="58333" x2="85729" y2="58333"/>
                        <a14:foregroundMark x1="83229" y1="49444" x2="83229" y2="49444"/>
                        <a14:backgroundMark x1="85729" y1="58889" x2="85729" y2="58889"/>
                        <a14:backgroundMark x1="85625" y1="58519" x2="85625" y2="58519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446" t="40518" r="9220" b="40963"/>
          <a:stretch/>
        </p:blipFill>
        <p:spPr>
          <a:xfrm>
            <a:off x="3816811" y="4251048"/>
            <a:ext cx="762000" cy="952500"/>
          </a:xfrm>
          <a:prstGeom prst="rect">
            <a:avLst/>
          </a:prstGeom>
        </p:spPr>
      </p:pic>
      <p:pic>
        <p:nvPicPr>
          <p:cNvPr id="12" name="Imagem 11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8C45D62D-01AD-42E0-A341-1353A23C614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52" b="77407" l="72292" r="80938">
                        <a14:foregroundMark x1="75833" y1="77407" x2="75833" y2="77407"/>
                        <a14:foregroundMark x1="76563" y1="61852" x2="76563" y2="61852"/>
                        <a14:foregroundMark x1="78542" y1="77407" x2="78542" y2="77407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501" t="60472" r="19165" b="21009"/>
          <a:stretch/>
        </p:blipFill>
        <p:spPr>
          <a:xfrm>
            <a:off x="5554027" y="3251835"/>
            <a:ext cx="762000" cy="952500"/>
          </a:xfrm>
          <a:prstGeom prst="rect">
            <a:avLst/>
          </a:prstGeom>
        </p:spPr>
      </p:pic>
      <p:pic>
        <p:nvPicPr>
          <p:cNvPr id="4" name="Imagem 3" descr="Uma imagem contendo caneca&#10;&#10;Descrição gerada automaticamente">
            <a:extLst>
              <a:ext uri="{FF2B5EF4-FFF2-40B4-BE49-F238E27FC236}">
                <a16:creationId xmlns:a16="http://schemas.microsoft.com/office/drawing/2014/main" id="{9F534882-B813-4E4C-816E-EA9F682230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44" y="3251836"/>
            <a:ext cx="762000" cy="952500"/>
          </a:xfrm>
          <a:prstGeom prst="rect">
            <a:avLst/>
          </a:prstGeom>
        </p:spPr>
      </p:pic>
      <p:pic>
        <p:nvPicPr>
          <p:cNvPr id="13" name="Imagem 12" descr="Uma imagem contendo caneca, luz&#10;&#10;Descrição gerada automaticamente">
            <a:extLst>
              <a:ext uri="{FF2B5EF4-FFF2-40B4-BE49-F238E27FC236}">
                <a16:creationId xmlns:a16="http://schemas.microsoft.com/office/drawing/2014/main" id="{187C99D8-78AA-4A99-A9BE-BC41C8B706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44" y="4251048"/>
            <a:ext cx="762000" cy="952500"/>
          </a:xfrm>
          <a:prstGeom prst="rect">
            <a:avLst/>
          </a:prstGeom>
        </p:spPr>
      </p:pic>
      <p:pic>
        <p:nvPicPr>
          <p:cNvPr id="15" name="Imagem 14" descr="Uma imagem contendo telefone, celular, mesa, preto&#10;&#10;Descrição gerada automaticamente">
            <a:extLst>
              <a:ext uri="{FF2B5EF4-FFF2-40B4-BE49-F238E27FC236}">
                <a16:creationId xmlns:a16="http://schemas.microsoft.com/office/drawing/2014/main" id="{6BEC71EE-C2EF-463A-95E1-3D77DFA146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2" y="480060"/>
            <a:ext cx="2038350" cy="27717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F68E715-D832-4B50-AC33-186E46AD90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62320" y="627589"/>
            <a:ext cx="1577477" cy="247671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1C509A3-88A4-420B-9F0D-0DC0508E6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04323" y="570433"/>
            <a:ext cx="1699407" cy="259102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0850B0E-450D-426B-ACCB-2E0E4CC6D36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71544" y="482797"/>
            <a:ext cx="1630821" cy="262150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3BBE194-BF26-4787-B485-DAB642DA5E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98451" y="631399"/>
            <a:ext cx="1501270" cy="232430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102F058-A350-4219-85A8-4A2279F4FD7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20409" y="673311"/>
            <a:ext cx="1600339" cy="238526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B842512-6675-4C6B-BA60-9FD7EC534A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1453" y="3507992"/>
            <a:ext cx="1546994" cy="243861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902F60C-F21F-42F0-9208-AA5C9579EF5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13436" y="3303270"/>
            <a:ext cx="1539373" cy="214140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794688E-C628-405A-AFFB-08E3966C5D4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09702" y="3283142"/>
            <a:ext cx="1531753" cy="19204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22C9861-CC27-4BAA-9612-B0A8D7854E1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41455" y="3312795"/>
            <a:ext cx="1707028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30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Isabelle Murollo</dc:creator>
  <cp:lastModifiedBy>Isabelle Murollo</cp:lastModifiedBy>
  <cp:revision>15</cp:revision>
  <dcterms:created xsi:type="dcterms:W3CDTF">2020-06-10T14:45:03Z</dcterms:created>
  <dcterms:modified xsi:type="dcterms:W3CDTF">2020-06-12T01:52:45Z</dcterms:modified>
</cp:coreProperties>
</file>