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2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C60C-55DB-7349-840F-9D932CAD8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9137A-3EA2-7443-BCBD-ADAA081C0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C9C9-22AA-644C-998B-8C9C1018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2F1-BD6D-EB49-8755-04BB2DBF9E4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0144-6C46-F146-9E47-D273154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4F7AC-D4A2-D549-8975-9FBC0D68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D2D-CF04-774F-B873-544945F2A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2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B4F2-1752-274C-985E-5B882892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0139F-2F40-D546-A8C4-B9A1BF54D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E967-9CB2-824F-8E83-2ABF45C7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2F1-BD6D-EB49-8755-04BB2DBF9E4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56050-B389-1C42-8027-62E728E6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5F12F-1C9B-A84F-ACA8-AC1A9F90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D2D-CF04-774F-B873-544945F2A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C42DA-E537-4145-ABF4-61587A5A6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430D7-F746-9445-AFEF-0C704EFE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EE50-D44C-A54E-8721-F1A1C20B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2F1-BD6D-EB49-8755-04BB2DBF9E4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81FE4-A425-3F4A-A240-55693BB5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FDE4A-F237-7745-8301-E41B15A0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D2D-CF04-774F-B873-544945F2A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8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1744-F5D9-644B-B0DE-013649B8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7E09-CA17-7D44-B1F5-194FB163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62EA3-7A44-584D-8A78-41E6C87B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2F1-BD6D-EB49-8755-04BB2DBF9E4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8E3D-B1DA-6E4A-A428-42DBB9AC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371F-FC34-D44E-99DE-FF6C83E6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D2D-CF04-774F-B873-544945F2A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7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C60F-84A5-A74A-8EDF-037F7658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248F-7869-424E-AD07-52B8215D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F933F-177F-AD46-B505-097E401D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2F1-BD6D-EB49-8755-04BB2DBF9E4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BE891-6B8F-9E42-9DD3-1B8F03C3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3414-8C1B-3847-829E-7C76F550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D2D-CF04-774F-B873-544945F2A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7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F052-B15A-1544-B4C4-72BFDF15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FAE-F84B-824C-B88B-4B1210474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61014-2494-A346-BA63-9B0EB3337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49F00-BAFF-B640-BDC2-A6259922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2F1-BD6D-EB49-8755-04BB2DBF9E4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8E531-23B2-DE45-9D25-2742E336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3D82-48E7-A548-8EDC-DBAD4BE7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D2D-CF04-774F-B873-544945F2A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542F-5ACC-D74D-A3A8-BBEF731B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BEAE2-09C5-0A48-8252-580A0B944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24F0C-8186-604C-BF11-66B8D2D7D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72F45-433A-DB43-A692-A01D06906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268B1-A7E0-474D-9430-1ED14EC5D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D3CEE-E2FA-C642-B81B-9BC79BED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2F1-BD6D-EB49-8755-04BB2DBF9E4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F2879-43EC-ED4F-B64A-BEFFF9DE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63EA3-12D1-4241-A710-8F140E4F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D2D-CF04-774F-B873-544945F2A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7F98-A96F-314D-88BC-31AED341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07CB9-6C2B-DB4D-A79B-F7D1029A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2F1-BD6D-EB49-8755-04BB2DBF9E4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F0C3E-81C4-8345-A0DD-64B7A032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132C0-5572-7A47-B306-C74E6F15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D2D-CF04-774F-B873-544945F2A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9370D-E74D-5448-9561-ACBD288D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2F1-BD6D-EB49-8755-04BB2DBF9E4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6AE1C-B25B-4249-8B01-3B875487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B155C-0685-A249-91F8-A971B1FB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D2D-CF04-774F-B873-544945F2A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F352-7565-0249-848E-6452C720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2FFD-D1F0-2C42-9E30-FA04475D1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37F31-592B-574A-894F-438891C2A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B169-E3EA-7349-BE09-F3E5359F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2F1-BD6D-EB49-8755-04BB2DBF9E4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C055F-943E-084D-9E15-832CCA42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974D5-8812-BC4F-8000-F46D8C92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D2D-CF04-774F-B873-544945F2A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7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8E0C-B923-AD44-B1C1-518FF10F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15D0D-FE44-134B-A735-E0EB76281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DE55B-443C-6541-B9EB-1E431310E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DC4F-0703-A743-8138-0363E4BA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2F1-BD6D-EB49-8755-04BB2DBF9E4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3C357-3C4E-7F40-A4A2-F94618A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67C78-A842-2941-B06A-E7BEDE06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D2D-CF04-774F-B873-544945F2A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3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10F35-F29E-E342-93D6-3CD7A855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B0EA7-D77B-4D4A-8FC9-A6F4F25A8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492FB-A2C4-7240-9B63-2683147E8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12F1-BD6D-EB49-8755-04BB2DBF9E4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5497-0052-7A4E-8081-D3C134F72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76062-05EB-504E-940B-6B0D2AD83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ED2D-CF04-774F-B873-544945F2A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DC1C6E-EB5F-8243-BE4D-FA01BF1F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967" y="962800"/>
            <a:ext cx="1270000" cy="127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C96518-A89E-B347-BB6F-E405A9029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120" y="4805149"/>
            <a:ext cx="1270000" cy="127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DBA0B-1288-F84E-AAEC-3667467CF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027" y="2268455"/>
            <a:ext cx="1606217" cy="160621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313220F-E3D2-8B49-AC32-FE9EB107FDA4}"/>
              </a:ext>
            </a:extLst>
          </p:cNvPr>
          <p:cNvGrpSpPr/>
          <p:nvPr/>
        </p:nvGrpSpPr>
        <p:grpSpPr>
          <a:xfrm>
            <a:off x="884065" y="707917"/>
            <a:ext cx="4503632" cy="4503632"/>
            <a:chOff x="-87316" y="336584"/>
            <a:chExt cx="4503632" cy="45036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F793-90FF-5548-B47D-EC6BBE3DF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777" y="849678"/>
              <a:ext cx="3476919" cy="347691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8E33B1C-8268-6244-B729-3FABC7CC5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-87316" y="336584"/>
              <a:ext cx="4503632" cy="450363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09EC9EA-1191-5640-95BC-51F9CAA10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3188" y="1328898"/>
              <a:ext cx="1800062" cy="180006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8ABEEB-97EF-5D4F-8AC4-EF2AAA8662DA}"/>
                </a:ext>
              </a:extLst>
            </p:cNvPr>
            <p:cNvSpPr txBox="1"/>
            <p:nvPr/>
          </p:nvSpPr>
          <p:spPr>
            <a:xfrm>
              <a:off x="1339338" y="2779177"/>
              <a:ext cx="18000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solidFill>
                    <a:schemeClr val="bg1"/>
                  </a:solidFill>
                </a:rPr>
                <a:t>GreenR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8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DC1C6E-EB5F-8243-BE4D-FA01BF1F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967" y="962800"/>
            <a:ext cx="1270000" cy="127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C96518-A89E-B347-BB6F-E405A9029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120" y="4805149"/>
            <a:ext cx="1270000" cy="127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DBA0B-1288-F84E-AAEC-3667467CF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027" y="2268455"/>
            <a:ext cx="1606217" cy="160621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313220F-E3D2-8B49-AC32-FE9EB107FDA4}"/>
              </a:ext>
            </a:extLst>
          </p:cNvPr>
          <p:cNvGrpSpPr/>
          <p:nvPr/>
        </p:nvGrpSpPr>
        <p:grpSpPr>
          <a:xfrm>
            <a:off x="884065" y="707917"/>
            <a:ext cx="4503632" cy="4503632"/>
            <a:chOff x="-87316" y="336584"/>
            <a:chExt cx="4503632" cy="45036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F793-90FF-5548-B47D-EC6BBE3DF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777" y="849678"/>
              <a:ext cx="3476919" cy="347691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8E33B1C-8268-6244-B729-3FABC7CC5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-87316" y="336584"/>
              <a:ext cx="4503632" cy="450363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09EC9EA-1191-5640-95BC-51F9CAA10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3188" y="1328898"/>
              <a:ext cx="1800062" cy="180006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8ABEEB-97EF-5D4F-8AC4-EF2AAA8662DA}"/>
                </a:ext>
              </a:extLst>
            </p:cNvPr>
            <p:cNvSpPr txBox="1"/>
            <p:nvPr/>
          </p:nvSpPr>
          <p:spPr>
            <a:xfrm>
              <a:off x="1377438" y="2779177"/>
              <a:ext cx="18000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solidFill>
                    <a:schemeClr val="bg1"/>
                  </a:solidFill>
                </a:rPr>
                <a:t>RestoR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87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 Negoita</dc:creator>
  <cp:lastModifiedBy>Luka Negoita</cp:lastModifiedBy>
  <cp:revision>5</cp:revision>
  <dcterms:created xsi:type="dcterms:W3CDTF">2021-05-11T21:00:40Z</dcterms:created>
  <dcterms:modified xsi:type="dcterms:W3CDTF">2021-05-12T21:59:54Z</dcterms:modified>
</cp:coreProperties>
</file>