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ana Monz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05T22:02:01.613">
    <p:pos x="288" y="502"/>
    <p:text>@mauricioaudirac-martinez2026@u.northwestern.edu Could you add the exact names of lambda functions from your aws? in the comments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2f13135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2f13135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f26464b2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f26464b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c2f13135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c2f13135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c67a5c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cc67a5c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c2f13135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c2f13135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c2f13135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c2f13135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f26464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f26464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f26464b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f26464b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2"/>
          <p:cNvSpPr txBox="1"/>
          <p:nvPr/>
        </p:nvSpPr>
        <p:spPr>
          <a:xfrm>
            <a:off x="3136197" y="-30456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">
  <p:cSld name="Separator 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NWU PPT Wide Opt 1_Separator.jpg"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952500" y="-1342571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8608786" y="566964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WU PPT Wide Opt 1_Master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339169" y="4767263"/>
            <a:ext cx="59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72900" y="997902"/>
            <a:ext cx="7772400" cy="147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/>
              <a:t>Bird App</a:t>
            </a:r>
            <a:endParaRPr b="1" sz="6200"/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258700" y="2751575"/>
            <a:ext cx="6673200" cy="19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By binaryBirds - Dec 6, 2024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68"/>
              <a:t>Mauricio Audirac-Martinez</a:t>
            </a:r>
            <a:endParaRPr sz="2568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68"/>
              <a:t>Prashant Ghimire</a:t>
            </a:r>
            <a:endParaRPr sz="2568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68"/>
              <a:t>Dana Monzer </a:t>
            </a:r>
            <a:endParaRPr sz="568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Tool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" y="2089325"/>
            <a:ext cx="8229600" cy="27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Use BirdApp to find the shortest route to cool birds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981775" y="1063375"/>
            <a:ext cx="74142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Ever </a:t>
            </a:r>
            <a:r>
              <a:rPr lang="en" sz="3200">
                <a:solidFill>
                  <a:schemeClr val="dk1"/>
                </a:solidFill>
              </a:rPr>
              <a:t>thought</a:t>
            </a:r>
            <a:r>
              <a:rPr lang="en" sz="3200">
                <a:solidFill>
                  <a:schemeClr val="dk1"/>
                </a:solidFill>
              </a:rPr>
              <a:t> about having a relaxing break after a long day of work? 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981775" y="2089325"/>
            <a:ext cx="7075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How about going bird watching?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Architecture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475" y="733804"/>
            <a:ext cx="5975049" cy="398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Integration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We used the following components in AWS:</a:t>
            </a:r>
            <a:endParaRPr/>
          </a:p>
          <a:p>
            <a:pPr indent="-34036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Lambda Functions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API Gateway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RDS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Why did we use lambda functions? </a:t>
            </a:r>
            <a:endParaRPr/>
          </a:p>
          <a:p>
            <a:pPr indent="-34036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Cheaper 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Simpler to implement 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Our code relies on python only so we used lambda layers only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Automatic</a:t>
            </a:r>
            <a:r>
              <a:rPr lang="en"/>
              <a:t> Scaling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Computation time is &lt;15 min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We do not need too much storage</a:t>
            </a:r>
            <a:endParaRPr/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Cold starts are not an issue for our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&amp; User Roles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Added new role with a specific permission policy for SES func.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Used existing project 3 roles &amp; permission policies for other operations &amp; read-writes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Webservice API keys secured in lambda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67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Server-Side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797175"/>
            <a:ext cx="8340300" cy="39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325120" lvl="0" marL="4572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The architecture is serverless</a:t>
            </a:r>
            <a:endParaRPr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Our tools is built on 5 lambda functions:</a:t>
            </a:r>
            <a:endParaRPr/>
          </a:p>
          <a:p>
            <a:pPr indent="-31305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–"/>
            </a:pPr>
            <a:r>
              <a:rPr b="1" lang="en">
                <a:solidFill>
                  <a:schemeClr val="accent2"/>
                </a:solidFill>
              </a:rPr>
              <a:t>Trip planner (/plantrip POST): </a:t>
            </a:r>
            <a:endParaRPr b="1">
              <a:solidFill>
                <a:schemeClr val="accent2"/>
              </a:solidFill>
            </a:endParaRPr>
          </a:p>
          <a:p>
            <a:pPr indent="-30098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our RDS to save data</a:t>
            </a:r>
            <a:endParaRPr/>
          </a:p>
          <a:p>
            <a:pPr indent="-30098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Geoapify- Geocode API</a:t>
            </a:r>
            <a:endParaRPr/>
          </a:p>
          <a:p>
            <a:pPr indent="-30098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Geoapify- Routing API</a:t>
            </a:r>
            <a:endParaRPr/>
          </a:p>
          <a:p>
            <a:pPr indent="-3130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">
                <a:solidFill>
                  <a:schemeClr val="accent2"/>
                </a:solidFill>
              </a:rPr>
              <a:t>Download Trip (/trips{tripid} GET):</a:t>
            </a:r>
            <a:endParaRPr/>
          </a:p>
          <a:p>
            <a:pPr indent="-30098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our RDS to extract data and report to user</a:t>
            </a:r>
            <a:endParaRPr/>
          </a:p>
          <a:p>
            <a:pPr indent="-3130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">
                <a:solidFill>
                  <a:schemeClr val="accent2"/>
                </a:solidFill>
              </a:rPr>
              <a:t>Past Trips (/trips GET):</a:t>
            </a:r>
            <a:endParaRPr/>
          </a:p>
          <a:p>
            <a:pPr indent="-30098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our RDS to extract data and report to user</a:t>
            </a:r>
            <a:endParaRPr/>
          </a:p>
          <a:p>
            <a:pPr indent="-3130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">
                <a:solidFill>
                  <a:schemeClr val="accent2"/>
                </a:solidFill>
              </a:rPr>
              <a:t>Nearby Birds(/nearbird GET): </a:t>
            </a:r>
            <a:endParaRPr/>
          </a:p>
          <a:p>
            <a:pPr indent="-30098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nominatim.openstreetmap API</a:t>
            </a:r>
            <a:endParaRPr/>
          </a:p>
          <a:p>
            <a:pPr indent="-30098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ebird API</a:t>
            </a:r>
            <a:endParaRPr/>
          </a:p>
          <a:p>
            <a:pPr indent="-30098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Reports to user</a:t>
            </a:r>
            <a:endParaRPr/>
          </a:p>
          <a:p>
            <a:pPr indent="-3130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b="1" lang="en">
                <a:solidFill>
                  <a:schemeClr val="accent2"/>
                </a:solidFill>
              </a:rPr>
              <a:t>Region Birds(/regionbird GET):</a:t>
            </a:r>
            <a:endParaRPr/>
          </a:p>
          <a:p>
            <a:pPr indent="-30098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Interacts with ebird API</a:t>
            </a:r>
            <a:endParaRPr/>
          </a:p>
          <a:p>
            <a:pPr indent="-30098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Reports to user</a:t>
            </a:r>
            <a:endParaRPr/>
          </a:p>
          <a:p>
            <a:pPr indent="-313055" lvl="1" marL="91440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b="1" lang="en">
                <a:solidFill>
                  <a:schemeClr val="accent2"/>
                </a:solidFill>
              </a:rPr>
              <a:t>Send_email (/send_email POST)</a:t>
            </a:r>
            <a:endParaRPr/>
          </a:p>
          <a:p>
            <a:pPr indent="-30098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Gets recipient’s email address and trip details from Client. </a:t>
            </a:r>
            <a:endParaRPr/>
          </a:p>
          <a:p>
            <a:pPr indent="-30098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Sends user email with Trip details. </a:t>
            </a:r>
            <a:endParaRPr/>
          </a:p>
          <a:p>
            <a:pPr indent="0" lvl="0" marL="13716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Client-Side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The client has the option to choose from different functions:</a:t>
            </a:r>
            <a:endParaRPr/>
          </a:p>
          <a:p>
            <a:pPr indent="-370839" lvl="0" marL="1371600" rtl="0" algn="l">
              <a:spcBef>
                <a:spcPts val="64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Show </a:t>
            </a:r>
            <a:r>
              <a:rPr lang="en"/>
              <a:t>past trip request by all previous users + </a:t>
            </a:r>
            <a:r>
              <a:rPr lang="en"/>
              <a:t>Send email with a selected trip details and instructions</a:t>
            </a:r>
            <a:endParaRPr/>
          </a:p>
          <a:p>
            <a:pPr indent="-370839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</a:t>
            </a:r>
            <a:r>
              <a:rPr lang="en"/>
              <a:t>lan trip to the location of interest for bird watching, by different modes</a:t>
            </a:r>
            <a:endParaRPr/>
          </a:p>
          <a:p>
            <a:pPr indent="-370839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</a:t>
            </a:r>
            <a:r>
              <a:rPr lang="en"/>
              <a:t>ownload trip details and instructions</a:t>
            </a:r>
            <a:endParaRPr/>
          </a:p>
          <a:p>
            <a:pPr indent="-370839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See nearby birds within 50 km radius from your address</a:t>
            </a:r>
            <a:endParaRPr/>
          </a:p>
          <a:p>
            <a:pPr indent="-370839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See birds in region of your request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A64D79"/>
                </a:solidFill>
              </a:rPr>
              <a:t>We will show you next how the client can use our app!</a:t>
            </a:r>
            <a:endParaRPr sz="46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your Email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94475" y="1200176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4400"/>
              <a:t>Send an email to prashantghimire2026@u.northwestern.edu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