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ana Monz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05T22:02:01.613">
    <p:pos x="288" y="502"/>
    <p:text>@mauricioaudirac-martinez2026@u.northwestern.edu Could you add the exact names of lambda functions from your aws? in the comments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2f13135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c2f13135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2f13135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c2f13135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c2f13135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c2f13135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c2f13135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c2f13135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f26464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f26464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2"/>
          <p:cNvSpPr txBox="1"/>
          <p:nvPr/>
        </p:nvSpPr>
        <p:spPr>
          <a:xfrm>
            <a:off x="3136197" y="-30456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Page">
  <p:cSld name="Separator P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NWU PPT Wide Opt 1_Separator.jpg"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952500" y="-1342571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8608786" y="566964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WU PPT Wide Opt 1_Master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72900" y="997902"/>
            <a:ext cx="7772400" cy="147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/>
              <a:t>Bird App</a:t>
            </a:r>
            <a:endParaRPr b="1" sz="6200"/>
          </a:p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258700" y="2751575"/>
            <a:ext cx="6673200" cy="194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By binaryBirds - Dec 5, 2024</a:t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68"/>
              <a:t>Mauricio Audirac-Martinez</a:t>
            </a:r>
            <a:endParaRPr sz="2568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68"/>
              <a:t>Prashant Ghimire</a:t>
            </a:r>
            <a:endParaRPr sz="2568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68"/>
              <a:t>Dana Monzer </a:t>
            </a:r>
            <a:endParaRPr sz="568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Tool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57200" y="2089325"/>
            <a:ext cx="8229600" cy="27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Our tool helps the user find the location of birds they’re interested in watching and plan a trip to the identified location. 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981775" y="1063375"/>
            <a:ext cx="74142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Ever </a:t>
            </a:r>
            <a:r>
              <a:rPr lang="en" sz="3200">
                <a:solidFill>
                  <a:schemeClr val="dk1"/>
                </a:solidFill>
              </a:rPr>
              <a:t>thought</a:t>
            </a:r>
            <a:r>
              <a:rPr lang="en" sz="3200">
                <a:solidFill>
                  <a:schemeClr val="dk1"/>
                </a:solidFill>
              </a:rPr>
              <a:t> about a relaxing hobby after a long day of work? 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981775" y="2089325"/>
            <a:ext cx="7075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How about bird watching?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Integration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We used the following components in AWS:</a:t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Lambda Functions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API Gateway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SES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RDS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67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Server-Side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797175"/>
            <a:ext cx="8340300" cy="390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7084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 architecture is serverless</a:t>
            </a:r>
            <a:endParaRPr/>
          </a:p>
          <a:p>
            <a:pPr indent="-3708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Our tools is built on 5 lambda functions:</a:t>
            </a:r>
            <a:endParaRPr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Trip planner: 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our RDS to save data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Geoapify- Geocode API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Geoapify- Routing API</a:t>
            </a:r>
            <a:endParaRPr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Download Trip function: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our RDS to extract data and report to user</a:t>
            </a:r>
            <a:endParaRPr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Past Trips: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our RDS to extract data and report to user</a:t>
            </a:r>
            <a:endParaRPr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Nearby Birds: 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nominatim.openstreetmap API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ebird API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Reports to user</a:t>
            </a:r>
            <a:endParaRPr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Region Birds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ebird API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Reports to user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Client-Side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The client has the option to choose from different functions:</a:t>
            </a:r>
            <a:endParaRPr/>
          </a:p>
          <a:p>
            <a:pPr indent="-386080" lvl="0" marL="1371600" rtl="0" algn="l"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Show </a:t>
            </a:r>
            <a:r>
              <a:rPr lang="en"/>
              <a:t>past trip request by all previous users</a:t>
            </a:r>
            <a:endParaRPr/>
          </a:p>
          <a:p>
            <a:pPr indent="-386080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</a:t>
            </a:r>
            <a:r>
              <a:rPr lang="en"/>
              <a:t>lan trip to the location of interest for bird watching, by different modes</a:t>
            </a:r>
            <a:endParaRPr/>
          </a:p>
          <a:p>
            <a:pPr indent="-386080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</a:t>
            </a:r>
            <a:r>
              <a:rPr lang="en"/>
              <a:t>ownload trip details and instructions</a:t>
            </a:r>
            <a:endParaRPr/>
          </a:p>
          <a:p>
            <a:pPr indent="-386080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See nearby birds within 50 km radius from your address</a:t>
            </a:r>
            <a:endParaRPr/>
          </a:p>
          <a:p>
            <a:pPr indent="-386080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See birds in region of your request</a:t>
            </a:r>
            <a:endParaRPr/>
          </a:p>
          <a:p>
            <a:pPr indent="-386080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Send email with trip </a:t>
            </a:r>
            <a:r>
              <a:rPr lang="en"/>
              <a:t>details and</a:t>
            </a:r>
            <a:r>
              <a:rPr lang="en"/>
              <a:t> instructions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A64D79"/>
                </a:solidFill>
              </a:rPr>
              <a:t>We will show you next how the client can use our app!</a:t>
            </a:r>
            <a:endParaRPr sz="46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