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Dana Monze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12-05T22:02:01.613">
    <p:pos x="288" y="502"/>
    <p:text>@mauricioaudirac-martinez2026@u.northwestern.edu Could you add the exact names of lambda functions from your aws? in the comments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c2f13135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c2f13135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c2f13135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c2f13135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c2f13135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c2f13135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c2f13135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c2f13135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f26464b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f26464b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339169" y="4767263"/>
            <a:ext cx="59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339169" y="4767263"/>
            <a:ext cx="59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339169" y="4767263"/>
            <a:ext cx="59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2"/>
          <p:cNvSpPr txBox="1"/>
          <p:nvPr/>
        </p:nvSpPr>
        <p:spPr>
          <a:xfrm>
            <a:off x="3136197" y="-304560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339169" y="4767263"/>
            <a:ext cx="59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tor Page">
  <p:cSld name="Separator P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0" y="1542060"/>
            <a:ext cx="91440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NWU PPT Wide Opt 1_Separator.jpg" id="20" name="Google Shape;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/>
        </p:nvSpPr>
        <p:spPr>
          <a:xfrm>
            <a:off x="952500" y="-1342571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8608786" y="5669643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339169" y="4767263"/>
            <a:ext cx="59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339169" y="4767263"/>
            <a:ext cx="59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339169" y="4767263"/>
            <a:ext cx="59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339169" y="4767263"/>
            <a:ext cx="59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8"/>
          <p:cNvSpPr txBox="1"/>
          <p:nvPr>
            <p:ph idx="3" type="body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8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339169" y="4767263"/>
            <a:ext cx="59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339169" y="4767263"/>
            <a:ext cx="59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339169" y="4767263"/>
            <a:ext cx="59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WU PPT Wide Opt 1_Master.jp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358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339169" y="4767263"/>
            <a:ext cx="59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lin ang="5400012" scaled="0"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72900" y="997902"/>
            <a:ext cx="7772400" cy="147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200"/>
              <a:t>Bird App</a:t>
            </a:r>
            <a:endParaRPr b="1" sz="6200"/>
          </a:p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258700" y="2751575"/>
            <a:ext cx="6673200" cy="194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By binaryBirds - Dec 6, 2024</a:t>
            </a:r>
            <a:endParaRPr/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68"/>
              <a:t>Mauricio Audirac-Martinez</a:t>
            </a:r>
            <a:endParaRPr sz="2568"/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68"/>
              <a:t>Prashant Ghimire</a:t>
            </a:r>
            <a:endParaRPr sz="2568"/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68"/>
              <a:t>Dana Monzer </a:t>
            </a:r>
            <a:endParaRPr sz="568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Tool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457200" y="2089325"/>
            <a:ext cx="8229600" cy="270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Our tool helps the user find the location of birds they’re interested in watching and plan a trip to the identified location. 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981775" y="1063375"/>
            <a:ext cx="7414200" cy="13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Ever </a:t>
            </a:r>
            <a:r>
              <a:rPr lang="en" sz="3200">
                <a:solidFill>
                  <a:schemeClr val="dk1"/>
                </a:solidFill>
              </a:rPr>
              <a:t>thought</a:t>
            </a:r>
            <a:r>
              <a:rPr lang="en" sz="3200">
                <a:solidFill>
                  <a:schemeClr val="dk1"/>
                </a:solidFill>
              </a:rPr>
              <a:t> about a relaxing hobby after a long day of work? 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981775" y="2089325"/>
            <a:ext cx="70755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How about bird watching?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Integration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We used the following components in AWS:</a:t>
            </a:r>
            <a:endParaRPr/>
          </a:p>
          <a:p>
            <a:pPr indent="-340360" lvl="0" marL="457200" rtl="0" algn="l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Lambda Functions</a:t>
            </a:r>
            <a:endParaRPr/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API Gateway</a:t>
            </a:r>
            <a:endParaRPr/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RDS</a:t>
            </a:r>
            <a:endParaRPr/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SES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Why did we use lambda functions? </a:t>
            </a:r>
            <a:endParaRPr/>
          </a:p>
          <a:p>
            <a:pPr indent="-340360" lvl="0" marL="457200" rtl="0" algn="l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Cheaper </a:t>
            </a:r>
            <a:endParaRPr/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Simpler to implement </a:t>
            </a:r>
            <a:endParaRPr/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Our code relies on python only so we used lambda layers only</a:t>
            </a:r>
            <a:endParaRPr/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Automatic</a:t>
            </a:r>
            <a:r>
              <a:rPr lang="en"/>
              <a:t> Scaling</a:t>
            </a:r>
            <a:endParaRPr/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Computation is &lt;15 min</a:t>
            </a:r>
            <a:endParaRPr/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We do not need too much storage</a:t>
            </a:r>
            <a:endParaRPr/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Cold starts are not an issue for our project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67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Server-Side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457200" y="797175"/>
            <a:ext cx="8340300" cy="390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70840" lvl="0" marL="457200" rtl="0" algn="l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The architecture is serverless</a:t>
            </a:r>
            <a:endParaRPr/>
          </a:p>
          <a:p>
            <a:pPr indent="-3708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Our tools is built on 5 lambda functions:</a:t>
            </a:r>
            <a:endParaRPr/>
          </a:p>
          <a:p>
            <a:pPr indent="-35306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–"/>
            </a:pPr>
            <a:r>
              <a:rPr b="1" lang="en">
                <a:solidFill>
                  <a:schemeClr val="accent2"/>
                </a:solidFill>
              </a:rPr>
              <a:t>Trip planner: </a:t>
            </a:r>
            <a:endParaRPr b="1">
              <a:solidFill>
                <a:schemeClr val="accent2"/>
              </a:solidFill>
            </a:endParaRPr>
          </a:p>
          <a:p>
            <a:pPr indent="-33528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Interacts with our RDS to save data</a:t>
            </a:r>
            <a:endParaRPr/>
          </a:p>
          <a:p>
            <a:pPr indent="-33528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Interacts with Geoapify- Geocode API</a:t>
            </a:r>
            <a:endParaRPr/>
          </a:p>
          <a:p>
            <a:pPr indent="-33528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Interacts with Geoapify- Routing API</a:t>
            </a:r>
            <a:endParaRPr/>
          </a:p>
          <a:p>
            <a:pPr indent="-3530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b="1" lang="en">
                <a:solidFill>
                  <a:schemeClr val="accent2"/>
                </a:solidFill>
              </a:rPr>
              <a:t>Download Trip function:</a:t>
            </a:r>
            <a:endParaRPr/>
          </a:p>
          <a:p>
            <a:pPr indent="-33528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Interacts with our RDS to extract data and report to user</a:t>
            </a:r>
            <a:endParaRPr/>
          </a:p>
          <a:p>
            <a:pPr indent="-3530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b="1" lang="en">
                <a:solidFill>
                  <a:schemeClr val="accent2"/>
                </a:solidFill>
              </a:rPr>
              <a:t>Past Trips:</a:t>
            </a:r>
            <a:endParaRPr/>
          </a:p>
          <a:p>
            <a:pPr indent="-33528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Interacts with our RDS to extract data and report to user</a:t>
            </a:r>
            <a:endParaRPr/>
          </a:p>
          <a:p>
            <a:pPr indent="-3530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b="1" lang="en">
                <a:solidFill>
                  <a:schemeClr val="accent2"/>
                </a:solidFill>
              </a:rPr>
              <a:t>Nearby Birds: </a:t>
            </a:r>
            <a:endParaRPr/>
          </a:p>
          <a:p>
            <a:pPr indent="-33528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Interacts with nominatim.openstreetmap API</a:t>
            </a:r>
            <a:endParaRPr/>
          </a:p>
          <a:p>
            <a:pPr indent="-33528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Interacts with ebird API</a:t>
            </a:r>
            <a:endParaRPr/>
          </a:p>
          <a:p>
            <a:pPr indent="-33528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Reports to user</a:t>
            </a:r>
            <a:endParaRPr/>
          </a:p>
          <a:p>
            <a:pPr indent="-3530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b="1" lang="en">
                <a:solidFill>
                  <a:schemeClr val="accent2"/>
                </a:solidFill>
              </a:rPr>
              <a:t>Region Birds</a:t>
            </a:r>
            <a:endParaRPr/>
          </a:p>
          <a:p>
            <a:pPr indent="-33528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Interacts with ebird API</a:t>
            </a:r>
            <a:endParaRPr/>
          </a:p>
          <a:p>
            <a:pPr indent="-33528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Reports to user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Client-Side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The client has the option to choose from different functions:</a:t>
            </a:r>
            <a:endParaRPr/>
          </a:p>
          <a:p>
            <a:pPr indent="-370839" lvl="0" marL="1371600" rtl="0" algn="l">
              <a:spcBef>
                <a:spcPts val="64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Show </a:t>
            </a:r>
            <a:r>
              <a:rPr lang="en"/>
              <a:t>past trip request by all previous users + </a:t>
            </a:r>
            <a:r>
              <a:rPr lang="en"/>
              <a:t>Send email with a selected trip details and instructions</a:t>
            </a:r>
            <a:endParaRPr/>
          </a:p>
          <a:p>
            <a:pPr indent="-370839" lvl="0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</a:t>
            </a:r>
            <a:r>
              <a:rPr lang="en"/>
              <a:t>lan trip to the location of interest for bird watching, by different modes</a:t>
            </a:r>
            <a:endParaRPr/>
          </a:p>
          <a:p>
            <a:pPr indent="-370839" lvl="0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</a:t>
            </a:r>
            <a:r>
              <a:rPr lang="en"/>
              <a:t>ownload trip details and instructions</a:t>
            </a:r>
            <a:endParaRPr/>
          </a:p>
          <a:p>
            <a:pPr indent="-370839" lvl="0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See nearby birds within 50 km radius from your address</a:t>
            </a:r>
            <a:endParaRPr/>
          </a:p>
          <a:p>
            <a:pPr indent="-370839" lvl="0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See birds in region of your request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A64D79"/>
                </a:solidFill>
              </a:rPr>
              <a:t>We will show you next how the client can use our app!</a:t>
            </a:r>
            <a:endParaRPr sz="4600">
              <a:solidFill>
                <a:srgbClr val="A64D7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