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 id="2147483738" r:id="rId2"/>
  </p:sldMasterIdLst>
  <p:sldIdLst>
    <p:sldId id="256"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D6451B-0F08-47F0-9D52-2E85D6A181F4}">
          <p14:sldIdLst>
            <p14:sldId id="256"/>
            <p14:sldId id="257"/>
            <p14:sldId id="259"/>
            <p14:sldId id="260"/>
            <p14:sldId id="261"/>
            <p14:sldId id="262"/>
            <p14:sldId id="263"/>
            <p14:sldId id="264"/>
          </p14:sldIdLst>
        </p14:section>
        <p14:section name="Untitled Section" id="{4990689A-6D8C-40FD-9693-9AEC3C2E6AE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2A17D-00C2-41C6-8061-159BED2C33A3}" v="86" dt="2024-01-10T10:40:22.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41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980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992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2596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6051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5169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6017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6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22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3602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441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12047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3887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446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5795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1/10/2024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880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166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333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1/10/2024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409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588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693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323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1/10/2024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825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312907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1/10/2024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1187114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6" r:id="rId7"/>
    <p:sldLayoutId id="2147483727" r:id="rId8"/>
    <p:sldLayoutId id="2147483728" r:id="rId9"/>
    <p:sldLayoutId id="2147483729" r:id="rId10"/>
    <p:sldLayoutId id="2147483730" r:id="rId11"/>
    <p:sldLayoutId id="214748373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saic of colorful geometric shapes">
            <a:extLst>
              <a:ext uri="{FF2B5EF4-FFF2-40B4-BE49-F238E27FC236}">
                <a16:creationId xmlns:a16="http://schemas.microsoft.com/office/drawing/2014/main" id="{460066CA-7702-4DB0-7246-47E5F0802ABD}"/>
              </a:ext>
            </a:extLst>
          </p:cNvPr>
          <p:cNvPicPr>
            <a:picLocks noChangeAspect="1"/>
          </p:cNvPicPr>
          <p:nvPr/>
        </p:nvPicPr>
        <p:blipFill rotWithShape="1">
          <a:blip r:embed="rId2"/>
          <a:srcRect r="9624"/>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US" sz="4800" b="1" i="0" dirty="0" err="1">
                <a:solidFill>
                  <a:schemeClr val="bg1"/>
                </a:solidFill>
                <a:latin typeface="system-ui"/>
              </a:rPr>
              <a:t>Documentație</a:t>
            </a:r>
            <a:r>
              <a:rPr lang="en-US" sz="4800" b="1" i="0" dirty="0">
                <a:solidFill>
                  <a:schemeClr val="bg1"/>
                </a:solidFill>
                <a:latin typeface="system-ui"/>
              </a:rPr>
              <a:t> </a:t>
            </a:r>
            <a:r>
              <a:rPr lang="en-US" sz="4800" b="1" i="0" dirty="0" err="1">
                <a:solidFill>
                  <a:schemeClr val="bg1"/>
                </a:solidFill>
                <a:latin typeface="system-ui"/>
              </a:rPr>
              <a:t>Proiect</a:t>
            </a:r>
            <a:r>
              <a:rPr lang="en-US" sz="4800" b="1" i="0" dirty="0">
                <a:solidFill>
                  <a:schemeClr val="bg1"/>
                </a:solidFill>
                <a:latin typeface="system-ui"/>
              </a:rPr>
              <a:t> - BANCA GO4MONEY</a:t>
            </a:r>
            <a:endParaRPr lang="en-US" sz="4800" i="0" dirty="0">
              <a:solidFill>
                <a:schemeClr val="bg1"/>
              </a:solidFill>
              <a:latin typeface="system-ui"/>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000" dirty="0">
                <a:solidFill>
                  <a:schemeClr val="bg1"/>
                </a:solidFill>
              </a:rPr>
              <a:t>De </a:t>
            </a:r>
            <a:r>
              <a:rPr lang="en-US" sz="2000" dirty="0" err="1">
                <a:solidFill>
                  <a:schemeClr val="bg1"/>
                </a:solidFill>
              </a:rPr>
              <a:t>Galatan</a:t>
            </a:r>
            <a:r>
              <a:rPr lang="en-US" sz="2000" dirty="0">
                <a:solidFill>
                  <a:schemeClr val="bg1"/>
                </a:solidFill>
              </a:rPr>
              <a:t> Tudor</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beach towels">
            <a:extLst>
              <a:ext uri="{FF2B5EF4-FFF2-40B4-BE49-F238E27FC236}">
                <a16:creationId xmlns:a16="http://schemas.microsoft.com/office/drawing/2014/main" id="{A66E3ABF-A7CD-016C-0ECC-3513F5BDE404}"/>
              </a:ext>
            </a:extLst>
          </p:cNvPr>
          <p:cNvPicPr>
            <a:picLocks noChangeAspect="1"/>
          </p:cNvPicPr>
          <p:nvPr/>
        </p:nvPicPr>
        <p:blipFill rotWithShape="1">
          <a:blip r:embed="rId2"/>
          <a:srcRect l="5310" r="10441" b="-3"/>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8C40F-CAF0-7F9E-4F0C-51D88C9C3E2C}"/>
              </a:ext>
            </a:extLst>
          </p:cNvPr>
          <p:cNvSpPr>
            <a:spLocks noGrp="1"/>
          </p:cNvSpPr>
          <p:nvPr>
            <p:ph type="title"/>
          </p:nvPr>
        </p:nvSpPr>
        <p:spPr>
          <a:xfrm>
            <a:off x="8395868" y="1161288"/>
            <a:ext cx="3438144" cy="1124712"/>
          </a:xfrm>
        </p:spPr>
        <p:txBody>
          <a:bodyPr anchor="b">
            <a:normAutofit/>
          </a:bodyPr>
          <a:lstStyle/>
          <a:p>
            <a:endParaRPr lang="en-US" sz="2800">
              <a:solidFill>
                <a:schemeClr val="bg1"/>
              </a:solidFill>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608550-0B70-8EEB-AA33-F249E3C2E197}"/>
              </a:ext>
            </a:extLst>
          </p:cNvPr>
          <p:cNvSpPr>
            <a:spLocks noGrp="1"/>
          </p:cNvSpPr>
          <p:nvPr>
            <p:ph idx="1"/>
          </p:nvPr>
        </p:nvSpPr>
        <p:spPr>
          <a:xfrm>
            <a:off x="8395868" y="2718054"/>
            <a:ext cx="3438906" cy="3207258"/>
          </a:xfrm>
        </p:spPr>
        <p:txBody>
          <a:bodyPr vert="horz" lIns="91440" tIns="45720" rIns="91440" bIns="45720" rtlCol="0" anchor="t">
            <a:normAutofit/>
          </a:bodyPr>
          <a:lstStyle/>
          <a:p>
            <a:r>
              <a:rPr lang="en-US" sz="1600" b="1">
                <a:solidFill>
                  <a:schemeClr val="bg1"/>
                </a:solidFill>
                <a:latin typeface="system-ui"/>
              </a:rPr>
              <a:t>Descriere Generală</a:t>
            </a:r>
            <a:endParaRPr lang="en-US" sz="1600">
              <a:solidFill>
                <a:schemeClr val="bg1"/>
              </a:solidFill>
              <a:latin typeface="system-ui"/>
            </a:endParaRPr>
          </a:p>
          <a:p>
            <a:r>
              <a:rPr lang="en-US" sz="1600">
                <a:solidFill>
                  <a:schemeClr val="bg1"/>
                </a:solidFill>
                <a:latin typeface="system-ui"/>
              </a:rPr>
              <a:t>Proiectul "BANCA GO4MONEY" este o aplicație de gestionare a conturilor bancare, tranzacțiilor și clienților, dezvoltată în limbajul de programare C. Acesta oferă funcționalități specifice pentru utilizatorii obișnuiți și administratori, precum crearea, gestionarea și ștergerea conturilor, realizarea de tranzacții, generarea de rapoarte financiare și altele.</a:t>
            </a:r>
          </a:p>
          <a:p>
            <a:endParaRPr lang="en-US" sz="1600">
              <a:solidFill>
                <a:schemeClr val="bg1"/>
              </a:solidFill>
            </a:endParaRPr>
          </a:p>
        </p:txBody>
      </p:sp>
    </p:spTree>
    <p:extLst>
      <p:ext uri="{BB962C8B-B14F-4D97-AF65-F5344CB8AC3E}">
        <p14:creationId xmlns:p14="http://schemas.microsoft.com/office/powerpoint/2010/main" val="217684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CE35-9614-C4FC-4672-57F2BE837F3E}"/>
              </a:ext>
            </a:extLst>
          </p:cNvPr>
          <p:cNvSpPr>
            <a:spLocks noGrp="1"/>
          </p:cNvSpPr>
          <p:nvPr>
            <p:ph type="title"/>
          </p:nvPr>
        </p:nvSpPr>
        <p:spPr/>
        <p:txBody>
          <a:bodyPr/>
          <a:lstStyle/>
          <a:p>
            <a:r>
              <a:rPr lang="en-US" sz="1800" b="1">
                <a:solidFill>
                  <a:srgbClr val="2F5496"/>
                </a:solidFill>
                <a:latin typeface="system-ui"/>
              </a:rPr>
              <a:t>Funcții</a:t>
            </a:r>
            <a:r>
              <a:rPr lang="en-US" sz="1800">
                <a:solidFill>
                  <a:srgbClr val="2F5496"/>
                </a:solidFill>
                <a:latin typeface="system-ui"/>
                <a:ea typeface="system-ui"/>
                <a:cs typeface="system-ui"/>
              </a:rPr>
              <a:t> </a:t>
            </a:r>
            <a:endParaRPr lang="en-US"/>
          </a:p>
        </p:txBody>
      </p:sp>
      <p:sp>
        <p:nvSpPr>
          <p:cNvPr id="3" name="Content Placeholder 2">
            <a:extLst>
              <a:ext uri="{FF2B5EF4-FFF2-40B4-BE49-F238E27FC236}">
                <a16:creationId xmlns:a16="http://schemas.microsoft.com/office/drawing/2014/main" id="{825302E0-AADE-58CA-B5D6-784AA2C1E351}"/>
              </a:ext>
            </a:extLst>
          </p:cNvPr>
          <p:cNvSpPr>
            <a:spLocks noGrp="1"/>
          </p:cNvSpPr>
          <p:nvPr>
            <p:ph idx="1"/>
          </p:nvPr>
        </p:nvSpPr>
        <p:spPr/>
        <p:txBody>
          <a:bodyPr vert="horz" lIns="91440" tIns="45720" rIns="91440" bIns="45720" rtlCol="0" anchor="t">
            <a:normAutofit/>
          </a:bodyPr>
          <a:lstStyle/>
          <a:p>
            <a:r>
              <a:rPr lang="en-US" sz="1800" b="1">
                <a:solidFill>
                  <a:srgbClr val="2F5496"/>
                </a:solidFill>
                <a:latin typeface="system-ui"/>
              </a:rPr>
              <a:t>1. </a:t>
            </a:r>
            <a:r>
              <a:rPr lang="en-US" sz="1600" b="1" err="1">
                <a:solidFill>
                  <a:srgbClr val="2F5496"/>
                </a:solidFill>
                <a:latin typeface="Segoe UI"/>
                <a:cs typeface="Segoe UI"/>
              </a:rPr>
              <a:t>salveazaTranzactii</a:t>
            </a:r>
            <a:r>
              <a:rPr lang="en-US" sz="1600" b="1">
                <a:solidFill>
                  <a:srgbClr val="2F5496"/>
                </a:solidFill>
                <a:latin typeface="Segoe UI"/>
                <a:cs typeface="Segoe UI"/>
              </a:rPr>
              <a:t>()</a:t>
            </a:r>
            <a:endParaRPr lang="en-US" sz="1600">
              <a:solidFill>
                <a:srgbClr val="2F5496"/>
              </a:solidFill>
              <a:latin typeface="Segoe UI"/>
              <a:cs typeface="Segoe UI"/>
            </a:endParaRPr>
          </a:p>
          <a:p>
            <a:r>
              <a:rPr lang="en-US" sz="1200" err="1">
                <a:solidFill>
                  <a:srgbClr val="374151"/>
                </a:solidFill>
                <a:latin typeface="system-ui"/>
              </a:rPr>
              <a:t>Această</a:t>
            </a:r>
            <a:r>
              <a:rPr lang="en-US" sz="1200">
                <a:solidFill>
                  <a:srgbClr val="374151"/>
                </a:solidFill>
                <a:latin typeface="system-ui"/>
              </a:rPr>
              <a:t> </a:t>
            </a:r>
            <a:r>
              <a:rPr lang="en-US" sz="1200" err="1">
                <a:solidFill>
                  <a:srgbClr val="374151"/>
                </a:solidFill>
                <a:latin typeface="system-ui"/>
              </a:rPr>
              <a:t>funcție</a:t>
            </a:r>
            <a:r>
              <a:rPr lang="en-US" sz="1200">
                <a:solidFill>
                  <a:srgbClr val="374151"/>
                </a:solidFill>
                <a:latin typeface="system-ui"/>
              </a:rPr>
              <a:t> </a:t>
            </a:r>
            <a:r>
              <a:rPr lang="en-US" sz="1200" err="1">
                <a:solidFill>
                  <a:srgbClr val="374151"/>
                </a:solidFill>
                <a:latin typeface="system-ui"/>
              </a:rPr>
              <a:t>salvează</a:t>
            </a:r>
            <a:r>
              <a:rPr lang="en-US" sz="1200">
                <a:solidFill>
                  <a:srgbClr val="374151"/>
                </a:solidFill>
                <a:latin typeface="system-ui"/>
              </a:rPr>
              <a:t> </a:t>
            </a:r>
            <a:r>
              <a:rPr lang="en-US" sz="1200" err="1">
                <a:solidFill>
                  <a:srgbClr val="374151"/>
                </a:solidFill>
                <a:latin typeface="system-ui"/>
              </a:rPr>
              <a:t>tranzacțiile</a:t>
            </a:r>
            <a:r>
              <a:rPr lang="en-US" sz="1200">
                <a:solidFill>
                  <a:srgbClr val="374151"/>
                </a:solidFill>
                <a:latin typeface="system-ui"/>
              </a:rPr>
              <a:t> </a:t>
            </a:r>
            <a:r>
              <a:rPr lang="en-US" sz="1200" err="1">
                <a:solidFill>
                  <a:srgbClr val="374151"/>
                </a:solidFill>
                <a:latin typeface="system-ui"/>
              </a:rPr>
              <a:t>curente</a:t>
            </a:r>
            <a:r>
              <a:rPr lang="en-US" sz="1200">
                <a:solidFill>
                  <a:srgbClr val="374151"/>
                </a:solidFill>
                <a:latin typeface="system-ui"/>
              </a:rPr>
              <a:t> </a:t>
            </a:r>
            <a:r>
              <a:rPr lang="en-US" sz="1200" err="1">
                <a:solidFill>
                  <a:srgbClr val="374151"/>
                </a:solidFill>
                <a:latin typeface="system-ui"/>
              </a:rPr>
              <a:t>în</a:t>
            </a:r>
            <a:r>
              <a:rPr lang="en-US" sz="1200">
                <a:solidFill>
                  <a:srgbClr val="374151"/>
                </a:solidFill>
                <a:latin typeface="system-ui"/>
              </a:rPr>
              <a:t> </a:t>
            </a:r>
            <a:r>
              <a:rPr lang="en-US" sz="1200" err="1">
                <a:solidFill>
                  <a:srgbClr val="374151"/>
                </a:solidFill>
                <a:latin typeface="system-ui"/>
              </a:rPr>
              <a:t>fișierul</a:t>
            </a:r>
            <a:r>
              <a:rPr lang="en-US" sz="1200">
                <a:solidFill>
                  <a:srgbClr val="374151"/>
                </a:solidFill>
                <a:latin typeface="system-ui"/>
              </a:rPr>
              <a:t> "Tranzactii.txt". </a:t>
            </a:r>
            <a:r>
              <a:rPr lang="en-US" sz="1200" err="1">
                <a:solidFill>
                  <a:srgbClr val="374151"/>
                </a:solidFill>
                <a:latin typeface="system-ui"/>
              </a:rPr>
              <a:t>Deschide</a:t>
            </a:r>
            <a:r>
              <a:rPr lang="en-US" sz="1200">
                <a:solidFill>
                  <a:srgbClr val="374151"/>
                </a:solidFill>
                <a:latin typeface="system-ui"/>
              </a:rPr>
              <a:t> </a:t>
            </a:r>
            <a:r>
              <a:rPr lang="en-US" sz="1200" err="1">
                <a:solidFill>
                  <a:srgbClr val="374151"/>
                </a:solidFill>
                <a:latin typeface="system-ui"/>
              </a:rPr>
              <a:t>fișierul</a:t>
            </a:r>
            <a:r>
              <a:rPr lang="en-US" sz="1200">
                <a:solidFill>
                  <a:srgbClr val="374151"/>
                </a:solidFill>
                <a:latin typeface="system-ui"/>
              </a:rPr>
              <a:t> </a:t>
            </a:r>
            <a:r>
              <a:rPr lang="en-US" sz="1200" err="1">
                <a:solidFill>
                  <a:srgbClr val="374151"/>
                </a:solidFill>
                <a:latin typeface="system-ui"/>
              </a:rPr>
              <a:t>în</a:t>
            </a:r>
            <a:r>
              <a:rPr lang="en-US" sz="1200">
                <a:solidFill>
                  <a:srgbClr val="374151"/>
                </a:solidFill>
                <a:latin typeface="system-ui"/>
              </a:rPr>
              <a:t> </a:t>
            </a:r>
            <a:r>
              <a:rPr lang="en-US" sz="1200" err="1">
                <a:solidFill>
                  <a:srgbClr val="374151"/>
                </a:solidFill>
                <a:latin typeface="system-ui"/>
              </a:rPr>
              <a:t>modul</a:t>
            </a:r>
            <a:r>
              <a:rPr lang="en-US" sz="1200">
                <a:solidFill>
                  <a:srgbClr val="374151"/>
                </a:solidFill>
                <a:latin typeface="system-ui"/>
              </a:rPr>
              <a:t> de </a:t>
            </a:r>
            <a:r>
              <a:rPr lang="en-US" sz="1200" err="1">
                <a:solidFill>
                  <a:srgbClr val="374151"/>
                </a:solidFill>
                <a:latin typeface="system-ui"/>
              </a:rPr>
              <a:t>scriere</a:t>
            </a:r>
            <a:r>
              <a:rPr lang="en-US" sz="1200">
                <a:solidFill>
                  <a:srgbClr val="374151"/>
                </a:solidFill>
                <a:latin typeface="system-ui"/>
              </a:rPr>
              <a:t> </a:t>
            </a:r>
            <a:r>
              <a:rPr lang="en-US" sz="1200" err="1">
                <a:solidFill>
                  <a:srgbClr val="374151"/>
                </a:solidFill>
                <a:latin typeface="system-ui"/>
              </a:rPr>
              <a:t>și</a:t>
            </a:r>
            <a:r>
              <a:rPr lang="en-US" sz="1200">
                <a:solidFill>
                  <a:srgbClr val="374151"/>
                </a:solidFill>
                <a:latin typeface="system-ui"/>
              </a:rPr>
              <a:t> </a:t>
            </a:r>
            <a:r>
              <a:rPr lang="en-US" sz="1200" err="1">
                <a:solidFill>
                  <a:srgbClr val="374151"/>
                </a:solidFill>
                <a:latin typeface="system-ui"/>
              </a:rPr>
              <a:t>parcurge</a:t>
            </a:r>
            <a:r>
              <a:rPr lang="en-US" sz="1200">
                <a:solidFill>
                  <a:srgbClr val="374151"/>
                </a:solidFill>
                <a:latin typeface="system-ui"/>
              </a:rPr>
              <a:t> </a:t>
            </a:r>
            <a:r>
              <a:rPr lang="en-US" sz="1200" err="1">
                <a:solidFill>
                  <a:srgbClr val="374151"/>
                </a:solidFill>
                <a:latin typeface="system-ui"/>
              </a:rPr>
              <a:t>toate</a:t>
            </a:r>
            <a:r>
              <a:rPr lang="en-US" sz="1200">
                <a:solidFill>
                  <a:srgbClr val="374151"/>
                </a:solidFill>
                <a:latin typeface="system-ui"/>
              </a:rPr>
              <a:t> </a:t>
            </a:r>
            <a:r>
              <a:rPr lang="en-US" sz="1200" err="1">
                <a:solidFill>
                  <a:srgbClr val="374151"/>
                </a:solidFill>
                <a:latin typeface="system-ui"/>
              </a:rPr>
              <a:t>tranzacțiile</a:t>
            </a:r>
            <a:r>
              <a:rPr lang="en-US" sz="1200">
                <a:solidFill>
                  <a:srgbClr val="374151"/>
                </a:solidFill>
                <a:latin typeface="system-ui"/>
              </a:rPr>
              <a:t>, </a:t>
            </a:r>
            <a:r>
              <a:rPr lang="en-US" sz="1200" err="1">
                <a:solidFill>
                  <a:srgbClr val="374151"/>
                </a:solidFill>
                <a:latin typeface="system-ui"/>
              </a:rPr>
              <a:t>scriindu</a:t>
            </a:r>
            <a:r>
              <a:rPr lang="en-US" sz="1200">
                <a:solidFill>
                  <a:srgbClr val="374151"/>
                </a:solidFill>
                <a:latin typeface="system-ui"/>
              </a:rPr>
              <a:t>-le </a:t>
            </a:r>
            <a:r>
              <a:rPr lang="en-US" sz="1200" err="1">
                <a:solidFill>
                  <a:srgbClr val="374151"/>
                </a:solidFill>
                <a:latin typeface="system-ui"/>
              </a:rPr>
              <a:t>în</a:t>
            </a:r>
            <a:r>
              <a:rPr lang="en-US" sz="1200">
                <a:solidFill>
                  <a:srgbClr val="374151"/>
                </a:solidFill>
                <a:latin typeface="system-ui"/>
              </a:rPr>
              <a:t> </a:t>
            </a:r>
            <a:r>
              <a:rPr lang="en-US" sz="1200" err="1">
                <a:solidFill>
                  <a:srgbClr val="374151"/>
                </a:solidFill>
                <a:latin typeface="system-ui"/>
              </a:rPr>
              <a:t>fișier</a:t>
            </a:r>
            <a:r>
              <a:rPr lang="en-US" sz="1200">
                <a:solidFill>
                  <a:srgbClr val="374151"/>
                </a:solidFill>
                <a:latin typeface="system-ui"/>
              </a:rPr>
              <a:t>.</a:t>
            </a:r>
          </a:p>
          <a:p>
            <a:r>
              <a:rPr lang="en-US" sz="1800" b="1">
                <a:solidFill>
                  <a:srgbClr val="2F5496"/>
                </a:solidFill>
                <a:latin typeface="system-ui"/>
              </a:rPr>
              <a:t>2. </a:t>
            </a:r>
            <a:r>
              <a:rPr lang="en-US" sz="1600" b="1" err="1">
                <a:solidFill>
                  <a:srgbClr val="2F5496"/>
                </a:solidFill>
                <a:latin typeface="Segoe UI"/>
                <a:cs typeface="Segoe UI"/>
              </a:rPr>
              <a:t>salveazaConturi</a:t>
            </a:r>
            <a:r>
              <a:rPr lang="en-US" sz="1600" b="1">
                <a:solidFill>
                  <a:srgbClr val="2F5496"/>
                </a:solidFill>
                <a:latin typeface="Segoe UI"/>
                <a:cs typeface="Segoe UI"/>
              </a:rPr>
              <a:t>()</a:t>
            </a:r>
            <a:endParaRPr lang="en-US" sz="1600">
              <a:solidFill>
                <a:srgbClr val="2F5496"/>
              </a:solidFill>
              <a:latin typeface="Segoe UI"/>
              <a:cs typeface="Segoe UI"/>
            </a:endParaRPr>
          </a:p>
          <a:p>
            <a:r>
              <a:rPr lang="en-US" sz="1200" err="1">
                <a:solidFill>
                  <a:srgbClr val="374151"/>
                </a:solidFill>
                <a:latin typeface="system-ui"/>
              </a:rPr>
              <a:t>Funcția</a:t>
            </a:r>
            <a:r>
              <a:rPr lang="en-US" sz="1200">
                <a:solidFill>
                  <a:srgbClr val="374151"/>
                </a:solidFill>
                <a:latin typeface="system-ui"/>
              </a:rPr>
              <a:t> </a:t>
            </a:r>
            <a:r>
              <a:rPr lang="en-US" sz="1200" err="1">
                <a:solidFill>
                  <a:srgbClr val="374151"/>
                </a:solidFill>
                <a:latin typeface="system-ui"/>
              </a:rPr>
              <a:t>salvează</a:t>
            </a:r>
            <a:r>
              <a:rPr lang="en-US" sz="1200">
                <a:solidFill>
                  <a:srgbClr val="374151"/>
                </a:solidFill>
                <a:latin typeface="system-ui"/>
              </a:rPr>
              <a:t> </a:t>
            </a:r>
            <a:r>
              <a:rPr lang="en-US" sz="1200" err="1">
                <a:solidFill>
                  <a:srgbClr val="374151"/>
                </a:solidFill>
                <a:latin typeface="system-ui"/>
              </a:rPr>
              <a:t>conturile</a:t>
            </a:r>
            <a:r>
              <a:rPr lang="en-US" sz="1200">
                <a:solidFill>
                  <a:srgbClr val="374151"/>
                </a:solidFill>
                <a:latin typeface="system-ui"/>
              </a:rPr>
              <a:t> </a:t>
            </a:r>
            <a:r>
              <a:rPr lang="en-US" sz="1200" err="1">
                <a:solidFill>
                  <a:srgbClr val="374151"/>
                </a:solidFill>
                <a:latin typeface="system-ui"/>
              </a:rPr>
              <a:t>actuale</a:t>
            </a:r>
            <a:r>
              <a:rPr lang="en-US" sz="1200">
                <a:solidFill>
                  <a:srgbClr val="374151"/>
                </a:solidFill>
                <a:latin typeface="system-ui"/>
              </a:rPr>
              <a:t> </a:t>
            </a:r>
            <a:r>
              <a:rPr lang="en-US" sz="1200" err="1">
                <a:solidFill>
                  <a:srgbClr val="374151"/>
                </a:solidFill>
                <a:latin typeface="system-ui"/>
              </a:rPr>
              <a:t>în</a:t>
            </a:r>
            <a:r>
              <a:rPr lang="en-US" sz="1200">
                <a:solidFill>
                  <a:srgbClr val="374151"/>
                </a:solidFill>
                <a:latin typeface="system-ui"/>
              </a:rPr>
              <a:t> </a:t>
            </a:r>
            <a:r>
              <a:rPr lang="en-US" sz="1200" err="1">
                <a:solidFill>
                  <a:srgbClr val="374151"/>
                </a:solidFill>
                <a:latin typeface="system-ui"/>
              </a:rPr>
              <a:t>fișierul</a:t>
            </a:r>
            <a:r>
              <a:rPr lang="en-US" sz="1200">
                <a:solidFill>
                  <a:srgbClr val="374151"/>
                </a:solidFill>
                <a:latin typeface="system-ui"/>
              </a:rPr>
              <a:t> "Conturi.txt". </a:t>
            </a:r>
            <a:r>
              <a:rPr lang="en-US" sz="1200" err="1">
                <a:solidFill>
                  <a:srgbClr val="374151"/>
                </a:solidFill>
                <a:latin typeface="system-ui"/>
              </a:rPr>
              <a:t>Deschide</a:t>
            </a:r>
            <a:r>
              <a:rPr lang="en-US" sz="1200">
                <a:solidFill>
                  <a:srgbClr val="374151"/>
                </a:solidFill>
                <a:latin typeface="system-ui"/>
              </a:rPr>
              <a:t> </a:t>
            </a:r>
            <a:r>
              <a:rPr lang="en-US" sz="1200" err="1">
                <a:solidFill>
                  <a:srgbClr val="374151"/>
                </a:solidFill>
                <a:latin typeface="system-ui"/>
              </a:rPr>
              <a:t>fișierul</a:t>
            </a:r>
            <a:r>
              <a:rPr lang="en-US" sz="1200">
                <a:solidFill>
                  <a:srgbClr val="374151"/>
                </a:solidFill>
                <a:latin typeface="system-ui"/>
              </a:rPr>
              <a:t> </a:t>
            </a:r>
            <a:r>
              <a:rPr lang="en-US" sz="1200" err="1">
                <a:solidFill>
                  <a:srgbClr val="374151"/>
                </a:solidFill>
                <a:latin typeface="system-ui"/>
              </a:rPr>
              <a:t>în</a:t>
            </a:r>
            <a:r>
              <a:rPr lang="en-US" sz="1200">
                <a:solidFill>
                  <a:srgbClr val="374151"/>
                </a:solidFill>
                <a:latin typeface="system-ui"/>
              </a:rPr>
              <a:t> </a:t>
            </a:r>
            <a:r>
              <a:rPr lang="en-US" sz="1200" err="1">
                <a:solidFill>
                  <a:srgbClr val="374151"/>
                </a:solidFill>
                <a:latin typeface="system-ui"/>
              </a:rPr>
              <a:t>modul</a:t>
            </a:r>
            <a:r>
              <a:rPr lang="en-US" sz="1200">
                <a:solidFill>
                  <a:srgbClr val="374151"/>
                </a:solidFill>
                <a:latin typeface="system-ui"/>
              </a:rPr>
              <a:t> de </a:t>
            </a:r>
            <a:r>
              <a:rPr lang="en-US" sz="1200" err="1">
                <a:solidFill>
                  <a:srgbClr val="374151"/>
                </a:solidFill>
                <a:latin typeface="system-ui"/>
              </a:rPr>
              <a:t>scriere</a:t>
            </a:r>
            <a:r>
              <a:rPr lang="en-US" sz="1200">
                <a:solidFill>
                  <a:srgbClr val="374151"/>
                </a:solidFill>
                <a:latin typeface="system-ui"/>
              </a:rPr>
              <a:t> </a:t>
            </a:r>
            <a:r>
              <a:rPr lang="en-US" sz="1200" err="1">
                <a:solidFill>
                  <a:srgbClr val="374151"/>
                </a:solidFill>
                <a:latin typeface="system-ui"/>
              </a:rPr>
              <a:t>și</a:t>
            </a:r>
            <a:r>
              <a:rPr lang="en-US" sz="1200">
                <a:solidFill>
                  <a:srgbClr val="374151"/>
                </a:solidFill>
                <a:latin typeface="system-ui"/>
              </a:rPr>
              <a:t> </a:t>
            </a:r>
            <a:r>
              <a:rPr lang="en-US" sz="1200" err="1">
                <a:solidFill>
                  <a:srgbClr val="374151"/>
                </a:solidFill>
                <a:latin typeface="system-ui"/>
              </a:rPr>
              <a:t>parcurge</a:t>
            </a:r>
            <a:r>
              <a:rPr lang="en-US" sz="1200">
                <a:solidFill>
                  <a:srgbClr val="374151"/>
                </a:solidFill>
                <a:latin typeface="system-ui"/>
              </a:rPr>
              <a:t> </a:t>
            </a:r>
            <a:r>
              <a:rPr lang="en-US" sz="1200" err="1">
                <a:solidFill>
                  <a:srgbClr val="374151"/>
                </a:solidFill>
                <a:latin typeface="system-ui"/>
              </a:rPr>
              <a:t>toate</a:t>
            </a:r>
            <a:r>
              <a:rPr lang="en-US" sz="1200">
                <a:solidFill>
                  <a:srgbClr val="374151"/>
                </a:solidFill>
                <a:latin typeface="system-ui"/>
              </a:rPr>
              <a:t> </a:t>
            </a:r>
            <a:r>
              <a:rPr lang="en-US" sz="1200" err="1">
                <a:solidFill>
                  <a:srgbClr val="374151"/>
                </a:solidFill>
                <a:latin typeface="system-ui"/>
              </a:rPr>
              <a:t>conturile</a:t>
            </a:r>
            <a:r>
              <a:rPr lang="en-US" sz="1200">
                <a:solidFill>
                  <a:srgbClr val="374151"/>
                </a:solidFill>
                <a:latin typeface="system-ui"/>
              </a:rPr>
              <a:t>, </a:t>
            </a:r>
            <a:r>
              <a:rPr lang="en-US" sz="1200" err="1">
                <a:solidFill>
                  <a:srgbClr val="374151"/>
                </a:solidFill>
                <a:latin typeface="system-ui"/>
              </a:rPr>
              <a:t>scriindu</a:t>
            </a:r>
            <a:r>
              <a:rPr lang="en-US" sz="1200">
                <a:solidFill>
                  <a:srgbClr val="374151"/>
                </a:solidFill>
                <a:latin typeface="system-ui"/>
              </a:rPr>
              <a:t>-le </a:t>
            </a:r>
            <a:r>
              <a:rPr lang="en-US" sz="1200" err="1">
                <a:solidFill>
                  <a:srgbClr val="374151"/>
                </a:solidFill>
                <a:latin typeface="system-ui"/>
              </a:rPr>
              <a:t>în</a:t>
            </a:r>
            <a:r>
              <a:rPr lang="en-US" sz="1200">
                <a:solidFill>
                  <a:srgbClr val="374151"/>
                </a:solidFill>
                <a:latin typeface="system-ui"/>
              </a:rPr>
              <a:t> </a:t>
            </a:r>
            <a:r>
              <a:rPr lang="en-US" sz="1200" err="1">
                <a:solidFill>
                  <a:srgbClr val="374151"/>
                </a:solidFill>
                <a:latin typeface="system-ui"/>
              </a:rPr>
              <a:t>fișier</a:t>
            </a:r>
            <a:r>
              <a:rPr lang="en-US" sz="1200">
                <a:solidFill>
                  <a:srgbClr val="374151"/>
                </a:solidFill>
                <a:latin typeface="system-ui"/>
              </a:rPr>
              <a:t>.</a:t>
            </a:r>
          </a:p>
          <a:p>
            <a:r>
              <a:rPr lang="en-US" sz="1800" b="1">
                <a:solidFill>
                  <a:srgbClr val="2F5496"/>
                </a:solidFill>
                <a:latin typeface="system-ui"/>
              </a:rPr>
              <a:t>3. </a:t>
            </a:r>
            <a:r>
              <a:rPr lang="en-US" sz="1600" b="1" err="1">
                <a:solidFill>
                  <a:srgbClr val="2F5496"/>
                </a:solidFill>
                <a:latin typeface="Segoe UI"/>
                <a:cs typeface="Segoe UI"/>
              </a:rPr>
              <a:t>salveazaClienti</a:t>
            </a:r>
            <a:r>
              <a:rPr lang="en-US" sz="1600" b="1">
                <a:solidFill>
                  <a:srgbClr val="2F5496"/>
                </a:solidFill>
                <a:latin typeface="Segoe UI"/>
                <a:cs typeface="Segoe UI"/>
              </a:rPr>
              <a:t>()</a:t>
            </a:r>
            <a:endParaRPr lang="en-US" sz="1600">
              <a:solidFill>
                <a:srgbClr val="2F5496"/>
              </a:solidFill>
              <a:latin typeface="Segoe UI"/>
              <a:cs typeface="Segoe UI"/>
            </a:endParaRPr>
          </a:p>
          <a:p>
            <a:r>
              <a:rPr lang="en-US" sz="1200" dirty="0" err="1">
                <a:solidFill>
                  <a:srgbClr val="374151"/>
                </a:solidFill>
                <a:latin typeface="system-ui"/>
              </a:rPr>
              <a:t>Salvează</a:t>
            </a:r>
            <a:r>
              <a:rPr lang="en-US" sz="1200" dirty="0">
                <a:solidFill>
                  <a:srgbClr val="374151"/>
                </a:solidFill>
                <a:latin typeface="system-ui"/>
              </a:rPr>
              <a:t> </a:t>
            </a:r>
            <a:r>
              <a:rPr lang="en-US" sz="1200" dirty="0" err="1">
                <a:solidFill>
                  <a:srgbClr val="374151"/>
                </a:solidFill>
                <a:latin typeface="system-ui"/>
              </a:rPr>
              <a:t>informațiile</a:t>
            </a:r>
            <a:r>
              <a:rPr lang="en-US" sz="1200" dirty="0">
                <a:solidFill>
                  <a:srgbClr val="374151"/>
                </a:solidFill>
                <a:latin typeface="system-ui"/>
              </a:rPr>
              <a:t> </a:t>
            </a:r>
            <a:r>
              <a:rPr lang="en-US" sz="1200" dirty="0" err="1">
                <a:solidFill>
                  <a:srgbClr val="374151"/>
                </a:solidFill>
                <a:latin typeface="system-ui"/>
              </a:rPr>
              <a:t>despre</a:t>
            </a:r>
            <a:r>
              <a:rPr lang="en-US" sz="1200" dirty="0">
                <a:solidFill>
                  <a:srgbClr val="374151"/>
                </a:solidFill>
                <a:latin typeface="system-ui"/>
              </a:rPr>
              <a:t> </a:t>
            </a:r>
            <a:r>
              <a:rPr lang="en-US" sz="1200" dirty="0" err="1">
                <a:solidFill>
                  <a:srgbClr val="374151"/>
                </a:solidFill>
                <a:latin typeface="system-ui"/>
              </a:rPr>
              <a:t>clienți</a:t>
            </a:r>
            <a:r>
              <a:rPr lang="en-US" sz="1200" dirty="0">
                <a:solidFill>
                  <a:srgbClr val="374151"/>
                </a:solidFill>
                <a:latin typeface="system-ui"/>
              </a:rPr>
              <a:t> </a:t>
            </a:r>
            <a:r>
              <a:rPr lang="en-US" sz="1200" dirty="0" err="1">
                <a:solidFill>
                  <a:srgbClr val="374151"/>
                </a:solidFill>
                <a:latin typeface="system-ui"/>
              </a:rPr>
              <a:t>în</a:t>
            </a:r>
            <a:r>
              <a:rPr lang="en-US" sz="1200" dirty="0">
                <a:solidFill>
                  <a:srgbClr val="374151"/>
                </a:solidFill>
                <a:latin typeface="system-ui"/>
              </a:rPr>
              <a:t> </a:t>
            </a:r>
            <a:r>
              <a:rPr lang="en-US" sz="1200" dirty="0" err="1">
                <a:solidFill>
                  <a:srgbClr val="374151"/>
                </a:solidFill>
                <a:latin typeface="system-ui"/>
              </a:rPr>
              <a:t>fișierul</a:t>
            </a:r>
            <a:r>
              <a:rPr lang="en-US" sz="1200" dirty="0">
                <a:solidFill>
                  <a:srgbClr val="374151"/>
                </a:solidFill>
                <a:latin typeface="system-ui"/>
              </a:rPr>
              <a:t> "Clientii.txt". Similar cu </a:t>
            </a:r>
            <a:r>
              <a:rPr lang="en-US" sz="1200" dirty="0" err="1">
                <a:solidFill>
                  <a:srgbClr val="374151"/>
                </a:solidFill>
                <a:latin typeface="system-ui"/>
              </a:rPr>
              <a:t>celelalte</a:t>
            </a:r>
            <a:r>
              <a:rPr lang="en-US" sz="1200" dirty="0">
                <a:solidFill>
                  <a:srgbClr val="374151"/>
                </a:solidFill>
                <a:latin typeface="system-ui"/>
              </a:rPr>
              <a:t> </a:t>
            </a:r>
            <a:r>
              <a:rPr lang="en-US" sz="1200" dirty="0" err="1">
                <a:solidFill>
                  <a:srgbClr val="374151"/>
                </a:solidFill>
                <a:latin typeface="system-ui"/>
              </a:rPr>
              <a:t>funcții</a:t>
            </a:r>
            <a:r>
              <a:rPr lang="en-US" sz="1200" dirty="0">
                <a:solidFill>
                  <a:srgbClr val="374151"/>
                </a:solidFill>
                <a:latin typeface="system-ui"/>
              </a:rPr>
              <a:t> de </a:t>
            </a:r>
            <a:r>
              <a:rPr lang="en-US" sz="1200" dirty="0" err="1">
                <a:solidFill>
                  <a:srgbClr val="374151"/>
                </a:solidFill>
                <a:latin typeface="system-ui"/>
              </a:rPr>
              <a:t>salvare</a:t>
            </a:r>
            <a:r>
              <a:rPr lang="en-US" sz="1200" dirty="0">
                <a:solidFill>
                  <a:srgbClr val="374151"/>
                </a:solidFill>
                <a:latin typeface="system-ui"/>
              </a:rPr>
              <a:t>, </a:t>
            </a:r>
            <a:r>
              <a:rPr lang="en-US" sz="1200" dirty="0" err="1">
                <a:solidFill>
                  <a:srgbClr val="374151"/>
                </a:solidFill>
                <a:latin typeface="system-ui"/>
              </a:rPr>
              <a:t>deschide</a:t>
            </a:r>
            <a:r>
              <a:rPr lang="en-US" sz="1200" dirty="0">
                <a:solidFill>
                  <a:srgbClr val="374151"/>
                </a:solidFill>
                <a:latin typeface="system-ui"/>
              </a:rPr>
              <a:t> </a:t>
            </a:r>
            <a:r>
              <a:rPr lang="en-US" sz="1200" dirty="0" err="1">
                <a:solidFill>
                  <a:srgbClr val="374151"/>
                </a:solidFill>
                <a:latin typeface="system-ui"/>
              </a:rPr>
              <a:t>fișierul</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scrie</a:t>
            </a:r>
            <a:r>
              <a:rPr lang="en-US" sz="1200" dirty="0">
                <a:solidFill>
                  <a:srgbClr val="374151"/>
                </a:solidFill>
                <a:latin typeface="system-ui"/>
              </a:rPr>
              <a:t> </a:t>
            </a:r>
            <a:r>
              <a:rPr lang="en-US" sz="1200" dirty="0" err="1">
                <a:solidFill>
                  <a:srgbClr val="374151"/>
                </a:solidFill>
                <a:latin typeface="system-ui"/>
              </a:rPr>
              <a:t>informațiile</a:t>
            </a:r>
            <a:r>
              <a:rPr lang="en-US" sz="1200" dirty="0">
                <a:solidFill>
                  <a:srgbClr val="374151"/>
                </a:solidFill>
                <a:latin typeface="system-ui"/>
              </a:rPr>
              <a:t> </a:t>
            </a:r>
            <a:r>
              <a:rPr lang="en-US" sz="1200" dirty="0" err="1">
                <a:solidFill>
                  <a:srgbClr val="374151"/>
                </a:solidFill>
                <a:latin typeface="system-ui"/>
              </a:rPr>
              <a:t>despre</a:t>
            </a:r>
            <a:r>
              <a:rPr lang="en-US" sz="1200" dirty="0">
                <a:solidFill>
                  <a:srgbClr val="374151"/>
                </a:solidFill>
                <a:latin typeface="system-ui"/>
              </a:rPr>
              <a:t> </a:t>
            </a:r>
            <a:r>
              <a:rPr lang="en-US" sz="1200" dirty="0" err="1">
                <a:solidFill>
                  <a:srgbClr val="374151"/>
                </a:solidFill>
                <a:latin typeface="system-ui"/>
              </a:rPr>
              <a:t>clienți</a:t>
            </a:r>
            <a:r>
              <a:rPr lang="en-US" sz="1200" dirty="0">
                <a:solidFill>
                  <a:srgbClr val="374151"/>
                </a:solidFill>
                <a:latin typeface="system-ui"/>
              </a:rPr>
              <a:t> </a:t>
            </a:r>
            <a:r>
              <a:rPr lang="en-US" sz="1200" dirty="0" err="1">
                <a:solidFill>
                  <a:srgbClr val="374151"/>
                </a:solidFill>
                <a:latin typeface="system-ui"/>
              </a:rPr>
              <a:t>în</a:t>
            </a:r>
            <a:r>
              <a:rPr lang="en-US" sz="1200" dirty="0">
                <a:solidFill>
                  <a:srgbClr val="374151"/>
                </a:solidFill>
                <a:latin typeface="system-ui"/>
              </a:rPr>
              <a:t> el.</a:t>
            </a:r>
          </a:p>
          <a:p>
            <a:endParaRPr lang="en-US" dirty="0"/>
          </a:p>
        </p:txBody>
      </p:sp>
    </p:spTree>
    <p:extLst>
      <p:ext uri="{BB962C8B-B14F-4D97-AF65-F5344CB8AC3E}">
        <p14:creationId xmlns:p14="http://schemas.microsoft.com/office/powerpoint/2010/main" val="144964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7680-9EF6-54E6-01FB-6B651A8FB4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DF59DA-07BE-E768-C63F-3AA8251EA301}"/>
              </a:ext>
            </a:extLst>
          </p:cNvPr>
          <p:cNvSpPr>
            <a:spLocks noGrp="1"/>
          </p:cNvSpPr>
          <p:nvPr>
            <p:ph idx="1"/>
          </p:nvPr>
        </p:nvSpPr>
        <p:spPr>
          <a:xfrm>
            <a:off x="1115568" y="449602"/>
            <a:ext cx="10168128" cy="5722598"/>
          </a:xfrm>
        </p:spPr>
        <p:txBody>
          <a:bodyPr vert="horz" lIns="91440" tIns="45720" rIns="91440" bIns="45720" rtlCol="0" anchor="t">
            <a:noAutofit/>
          </a:bodyPr>
          <a:lstStyle/>
          <a:p>
            <a:r>
              <a:rPr lang="en-US" sz="1800" b="1" dirty="0">
                <a:solidFill>
                  <a:srgbClr val="2F5496"/>
                </a:solidFill>
                <a:latin typeface="system-ui"/>
              </a:rPr>
              <a:t>4. </a:t>
            </a:r>
            <a:r>
              <a:rPr lang="en-US" sz="1800" b="1" err="1">
                <a:solidFill>
                  <a:srgbClr val="2F5496"/>
                </a:solidFill>
                <a:latin typeface="Segoe UI"/>
                <a:cs typeface="Segoe UI"/>
              </a:rPr>
              <a:t>citesteTranzactii</a:t>
            </a:r>
            <a:r>
              <a:rPr lang="en-US" sz="1800" b="1" dirty="0">
                <a:solidFill>
                  <a:srgbClr val="2F5496"/>
                </a:solidFill>
                <a:latin typeface="Segoe UI"/>
                <a:cs typeface="Segoe UI"/>
              </a:rPr>
              <a:t>()</a:t>
            </a:r>
            <a:endParaRPr lang="en-US" sz="1800">
              <a:solidFill>
                <a:srgbClr val="2F5496"/>
              </a:solidFill>
              <a:latin typeface="Segoe UI"/>
              <a:cs typeface="Segoe UI"/>
            </a:endParaRPr>
          </a:p>
          <a:p>
            <a:r>
              <a:rPr lang="en-US" sz="1800" err="1">
                <a:solidFill>
                  <a:srgbClr val="374151"/>
                </a:solidFill>
                <a:latin typeface="system-ui"/>
              </a:rPr>
              <a:t>Funcția</a:t>
            </a:r>
            <a:r>
              <a:rPr lang="en-US" sz="1800" dirty="0">
                <a:solidFill>
                  <a:srgbClr val="374151"/>
                </a:solidFill>
                <a:latin typeface="system-ui"/>
              </a:rPr>
              <a:t> </a:t>
            </a:r>
            <a:r>
              <a:rPr lang="en-US" sz="1800" err="1">
                <a:solidFill>
                  <a:srgbClr val="374151"/>
                </a:solidFill>
                <a:latin typeface="system-ui"/>
              </a:rPr>
              <a:t>citește</a:t>
            </a:r>
            <a:r>
              <a:rPr lang="en-US" sz="1800" dirty="0">
                <a:solidFill>
                  <a:srgbClr val="374151"/>
                </a:solidFill>
                <a:latin typeface="system-ui"/>
              </a:rPr>
              <a:t> </a:t>
            </a:r>
            <a:r>
              <a:rPr lang="en-US" sz="1800" err="1">
                <a:solidFill>
                  <a:srgbClr val="374151"/>
                </a:solidFill>
                <a:latin typeface="system-ui"/>
              </a:rPr>
              <a:t>tranzacțiile</a:t>
            </a:r>
            <a:r>
              <a:rPr lang="en-US" sz="1800" dirty="0">
                <a:solidFill>
                  <a:srgbClr val="374151"/>
                </a:solidFill>
                <a:latin typeface="system-ui"/>
              </a:rPr>
              <a:t> din </a:t>
            </a:r>
            <a:r>
              <a:rPr lang="en-US" sz="1800" err="1">
                <a:solidFill>
                  <a:srgbClr val="374151"/>
                </a:solidFill>
                <a:latin typeface="system-ui"/>
              </a:rPr>
              <a:t>fișierul</a:t>
            </a:r>
            <a:r>
              <a:rPr lang="en-US" sz="1800" dirty="0">
                <a:solidFill>
                  <a:srgbClr val="374151"/>
                </a:solidFill>
                <a:latin typeface="system-ui"/>
              </a:rPr>
              <a:t> "Tranzactii.txt" </a:t>
            </a:r>
            <a:r>
              <a:rPr lang="en-US" sz="1800" err="1">
                <a:solidFill>
                  <a:srgbClr val="374151"/>
                </a:solidFill>
                <a:latin typeface="system-ui"/>
              </a:rPr>
              <a:t>și</a:t>
            </a:r>
            <a:r>
              <a:rPr lang="en-US" sz="1800" dirty="0">
                <a:solidFill>
                  <a:srgbClr val="374151"/>
                </a:solidFill>
                <a:latin typeface="system-ui"/>
              </a:rPr>
              <a:t> le </a:t>
            </a:r>
            <a:r>
              <a:rPr lang="en-US" sz="1800" err="1">
                <a:solidFill>
                  <a:srgbClr val="374151"/>
                </a:solidFill>
                <a:latin typeface="system-ui"/>
              </a:rPr>
              <a:t>încarcă</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memorie</a:t>
            </a:r>
            <a:r>
              <a:rPr lang="en-US" sz="1800" dirty="0">
                <a:solidFill>
                  <a:srgbClr val="374151"/>
                </a:solidFill>
                <a:latin typeface="system-ui"/>
              </a:rPr>
              <a:t>. </a:t>
            </a:r>
            <a:r>
              <a:rPr lang="en-US" sz="1800" err="1">
                <a:solidFill>
                  <a:srgbClr val="374151"/>
                </a:solidFill>
                <a:latin typeface="system-ui"/>
              </a:rPr>
              <a:t>Deschide</a:t>
            </a:r>
            <a:r>
              <a:rPr lang="en-US" sz="1800" dirty="0">
                <a:solidFill>
                  <a:srgbClr val="374151"/>
                </a:solidFill>
                <a:latin typeface="system-ui"/>
              </a:rPr>
              <a:t> </a:t>
            </a:r>
            <a:r>
              <a:rPr lang="en-US" sz="1800" err="1">
                <a:solidFill>
                  <a:srgbClr val="374151"/>
                </a:solidFill>
                <a:latin typeface="system-ui"/>
              </a:rPr>
              <a:t>fișierul</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modul</a:t>
            </a:r>
            <a:r>
              <a:rPr lang="en-US" sz="1800" dirty="0">
                <a:solidFill>
                  <a:srgbClr val="374151"/>
                </a:solidFill>
                <a:latin typeface="system-ui"/>
              </a:rPr>
              <a:t> de </a:t>
            </a:r>
            <a:r>
              <a:rPr lang="en-US" sz="1800" err="1">
                <a:solidFill>
                  <a:srgbClr val="374151"/>
                </a:solidFill>
                <a:latin typeface="system-ui"/>
              </a:rPr>
              <a:t>citire</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parcurge</a:t>
            </a:r>
            <a:r>
              <a:rPr lang="en-US" sz="1800" dirty="0">
                <a:solidFill>
                  <a:srgbClr val="374151"/>
                </a:solidFill>
                <a:latin typeface="system-ui"/>
              </a:rPr>
              <a:t> </a:t>
            </a:r>
            <a:r>
              <a:rPr lang="en-US" sz="1800" err="1">
                <a:solidFill>
                  <a:srgbClr val="374151"/>
                </a:solidFill>
                <a:latin typeface="system-ui"/>
              </a:rPr>
              <a:t>fiecare</a:t>
            </a:r>
            <a:r>
              <a:rPr lang="en-US" sz="1800" dirty="0">
                <a:solidFill>
                  <a:srgbClr val="374151"/>
                </a:solidFill>
                <a:latin typeface="system-ui"/>
              </a:rPr>
              <a:t> </a:t>
            </a:r>
            <a:r>
              <a:rPr lang="en-US" sz="1800" err="1">
                <a:solidFill>
                  <a:srgbClr val="374151"/>
                </a:solidFill>
                <a:latin typeface="system-ui"/>
              </a:rPr>
              <a:t>linie</a:t>
            </a:r>
            <a:r>
              <a:rPr lang="en-US" sz="1800" dirty="0">
                <a:solidFill>
                  <a:srgbClr val="374151"/>
                </a:solidFill>
                <a:latin typeface="system-ui"/>
              </a:rPr>
              <a:t>, </a:t>
            </a:r>
            <a:r>
              <a:rPr lang="en-US" sz="1800" err="1">
                <a:solidFill>
                  <a:srgbClr val="374151"/>
                </a:solidFill>
                <a:latin typeface="system-ui"/>
              </a:rPr>
              <a:t>adăugând</a:t>
            </a:r>
            <a:r>
              <a:rPr lang="en-US" sz="1800" dirty="0">
                <a:solidFill>
                  <a:srgbClr val="374151"/>
                </a:solidFill>
                <a:latin typeface="system-ui"/>
              </a:rPr>
              <a:t> </a:t>
            </a:r>
            <a:r>
              <a:rPr lang="en-US" sz="1800" err="1">
                <a:solidFill>
                  <a:srgbClr val="374151"/>
                </a:solidFill>
                <a:latin typeface="system-ui"/>
              </a:rPr>
              <a:t>tranzacțiile</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vectorul</a:t>
            </a:r>
            <a:r>
              <a:rPr lang="en-US" sz="1800" dirty="0">
                <a:solidFill>
                  <a:srgbClr val="374151"/>
                </a:solidFill>
                <a:latin typeface="system-ui"/>
              </a:rPr>
              <a:t> </a:t>
            </a:r>
            <a:r>
              <a:rPr lang="en-US" sz="1800" b="1" err="1">
                <a:solidFill>
                  <a:srgbClr val="374151"/>
                </a:solidFill>
                <a:latin typeface="Segoe UI"/>
                <a:cs typeface="Segoe UI"/>
              </a:rPr>
              <a:t>tranzactii</a:t>
            </a:r>
            <a:r>
              <a:rPr lang="en-US" sz="1800" dirty="0">
                <a:solidFill>
                  <a:srgbClr val="374151"/>
                </a:solidFill>
                <a:latin typeface="system-ui"/>
              </a:rPr>
              <a:t>.</a:t>
            </a:r>
          </a:p>
          <a:p>
            <a:r>
              <a:rPr lang="en-US" sz="1800" b="1" dirty="0">
                <a:solidFill>
                  <a:srgbClr val="2F5496"/>
                </a:solidFill>
                <a:latin typeface="system-ui"/>
              </a:rPr>
              <a:t>5. </a:t>
            </a:r>
            <a:r>
              <a:rPr lang="en-US" sz="1800" b="1" err="1">
                <a:solidFill>
                  <a:srgbClr val="2F5496"/>
                </a:solidFill>
                <a:latin typeface="Segoe UI"/>
                <a:cs typeface="Segoe UI"/>
              </a:rPr>
              <a:t>citesteConturi</a:t>
            </a:r>
            <a:r>
              <a:rPr lang="en-US" sz="1800" b="1" dirty="0">
                <a:solidFill>
                  <a:srgbClr val="2F5496"/>
                </a:solidFill>
                <a:latin typeface="Segoe UI"/>
                <a:cs typeface="Segoe UI"/>
              </a:rPr>
              <a:t>()</a:t>
            </a:r>
            <a:endParaRPr lang="en-US" sz="1800">
              <a:solidFill>
                <a:srgbClr val="2F5496"/>
              </a:solidFill>
              <a:latin typeface="Segoe UI"/>
              <a:cs typeface="Segoe UI"/>
            </a:endParaRPr>
          </a:p>
          <a:p>
            <a:r>
              <a:rPr lang="en-US" sz="1800" err="1">
                <a:solidFill>
                  <a:srgbClr val="374151"/>
                </a:solidFill>
                <a:latin typeface="system-ui"/>
              </a:rPr>
              <a:t>Funcția</a:t>
            </a:r>
            <a:r>
              <a:rPr lang="en-US" sz="1800" dirty="0">
                <a:solidFill>
                  <a:srgbClr val="374151"/>
                </a:solidFill>
                <a:latin typeface="system-ui"/>
              </a:rPr>
              <a:t> </a:t>
            </a:r>
            <a:r>
              <a:rPr lang="en-US" sz="1800" err="1">
                <a:solidFill>
                  <a:srgbClr val="374151"/>
                </a:solidFill>
                <a:latin typeface="system-ui"/>
              </a:rPr>
              <a:t>citește</a:t>
            </a:r>
            <a:r>
              <a:rPr lang="en-US" sz="1800" dirty="0">
                <a:solidFill>
                  <a:srgbClr val="374151"/>
                </a:solidFill>
                <a:latin typeface="system-ui"/>
              </a:rPr>
              <a:t> </a:t>
            </a:r>
            <a:r>
              <a:rPr lang="en-US" sz="1800" err="1">
                <a:solidFill>
                  <a:srgbClr val="374151"/>
                </a:solidFill>
                <a:latin typeface="system-ui"/>
              </a:rPr>
              <a:t>conturile</a:t>
            </a:r>
            <a:r>
              <a:rPr lang="en-US" sz="1800" dirty="0">
                <a:solidFill>
                  <a:srgbClr val="374151"/>
                </a:solidFill>
                <a:latin typeface="system-ui"/>
              </a:rPr>
              <a:t> din </a:t>
            </a:r>
            <a:r>
              <a:rPr lang="en-US" sz="1800" err="1">
                <a:solidFill>
                  <a:srgbClr val="374151"/>
                </a:solidFill>
                <a:latin typeface="system-ui"/>
              </a:rPr>
              <a:t>fișierul</a:t>
            </a:r>
            <a:r>
              <a:rPr lang="en-US" sz="1800" dirty="0">
                <a:solidFill>
                  <a:srgbClr val="374151"/>
                </a:solidFill>
                <a:latin typeface="system-ui"/>
              </a:rPr>
              <a:t> "Conturi.txt" </a:t>
            </a:r>
            <a:r>
              <a:rPr lang="en-US" sz="1800" err="1">
                <a:solidFill>
                  <a:srgbClr val="374151"/>
                </a:solidFill>
                <a:latin typeface="system-ui"/>
              </a:rPr>
              <a:t>și</a:t>
            </a:r>
            <a:r>
              <a:rPr lang="en-US" sz="1800" dirty="0">
                <a:solidFill>
                  <a:srgbClr val="374151"/>
                </a:solidFill>
                <a:latin typeface="system-ui"/>
              </a:rPr>
              <a:t> le </a:t>
            </a:r>
            <a:r>
              <a:rPr lang="en-US" sz="1800" err="1">
                <a:solidFill>
                  <a:srgbClr val="374151"/>
                </a:solidFill>
                <a:latin typeface="system-ui"/>
              </a:rPr>
              <a:t>încarcă</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memorie</a:t>
            </a:r>
            <a:r>
              <a:rPr lang="en-US" sz="1800" dirty="0">
                <a:solidFill>
                  <a:srgbClr val="374151"/>
                </a:solidFill>
                <a:latin typeface="system-ui"/>
              </a:rPr>
              <a:t>. Similar cu </a:t>
            </a:r>
            <a:r>
              <a:rPr lang="en-US" sz="1800" err="1">
                <a:solidFill>
                  <a:srgbClr val="374151"/>
                </a:solidFill>
                <a:latin typeface="system-ui"/>
              </a:rPr>
              <a:t>citirea</a:t>
            </a:r>
            <a:r>
              <a:rPr lang="en-US" sz="1800" dirty="0">
                <a:solidFill>
                  <a:srgbClr val="374151"/>
                </a:solidFill>
                <a:latin typeface="system-ui"/>
              </a:rPr>
              <a:t> </a:t>
            </a:r>
            <a:r>
              <a:rPr lang="en-US" sz="1800" err="1">
                <a:solidFill>
                  <a:srgbClr val="374151"/>
                </a:solidFill>
                <a:latin typeface="system-ui"/>
              </a:rPr>
              <a:t>tranzacțiilor</a:t>
            </a:r>
            <a:r>
              <a:rPr lang="en-US" sz="1800" dirty="0">
                <a:solidFill>
                  <a:srgbClr val="374151"/>
                </a:solidFill>
                <a:latin typeface="system-ui"/>
              </a:rPr>
              <a:t>, </a:t>
            </a:r>
            <a:r>
              <a:rPr lang="en-US" sz="1800" err="1">
                <a:solidFill>
                  <a:srgbClr val="374151"/>
                </a:solidFill>
                <a:latin typeface="system-ui"/>
              </a:rPr>
              <a:t>deschide</a:t>
            </a:r>
            <a:r>
              <a:rPr lang="en-US" sz="1800" dirty="0">
                <a:solidFill>
                  <a:srgbClr val="374151"/>
                </a:solidFill>
                <a:latin typeface="system-ui"/>
              </a:rPr>
              <a:t> </a:t>
            </a:r>
            <a:r>
              <a:rPr lang="en-US" sz="1800" err="1">
                <a:solidFill>
                  <a:srgbClr val="374151"/>
                </a:solidFill>
                <a:latin typeface="system-ui"/>
              </a:rPr>
              <a:t>fișierul</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modul</a:t>
            </a:r>
            <a:r>
              <a:rPr lang="en-US" sz="1800" dirty="0">
                <a:solidFill>
                  <a:srgbClr val="374151"/>
                </a:solidFill>
                <a:latin typeface="system-ui"/>
              </a:rPr>
              <a:t> de </a:t>
            </a:r>
            <a:r>
              <a:rPr lang="en-US" sz="1800" err="1">
                <a:solidFill>
                  <a:srgbClr val="374151"/>
                </a:solidFill>
                <a:latin typeface="system-ui"/>
              </a:rPr>
              <a:t>citire</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adaugă</a:t>
            </a:r>
            <a:r>
              <a:rPr lang="en-US" sz="1800" dirty="0">
                <a:solidFill>
                  <a:srgbClr val="374151"/>
                </a:solidFill>
                <a:latin typeface="system-ui"/>
              </a:rPr>
              <a:t> </a:t>
            </a:r>
            <a:r>
              <a:rPr lang="en-US" sz="1800" err="1">
                <a:solidFill>
                  <a:srgbClr val="374151"/>
                </a:solidFill>
                <a:latin typeface="system-ui"/>
              </a:rPr>
              <a:t>fiecare</a:t>
            </a:r>
            <a:r>
              <a:rPr lang="en-US" sz="1800" dirty="0">
                <a:solidFill>
                  <a:srgbClr val="374151"/>
                </a:solidFill>
                <a:latin typeface="system-ui"/>
              </a:rPr>
              <a:t> </a:t>
            </a:r>
            <a:r>
              <a:rPr lang="en-US" sz="1800" err="1">
                <a:solidFill>
                  <a:srgbClr val="374151"/>
                </a:solidFill>
                <a:latin typeface="system-ui"/>
              </a:rPr>
              <a:t>cont</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vectorul</a:t>
            </a:r>
            <a:r>
              <a:rPr lang="en-US" sz="1800" dirty="0">
                <a:solidFill>
                  <a:srgbClr val="374151"/>
                </a:solidFill>
                <a:latin typeface="system-ui"/>
              </a:rPr>
              <a:t> </a:t>
            </a:r>
            <a:r>
              <a:rPr lang="en-US" sz="1800" b="1" err="1">
                <a:solidFill>
                  <a:srgbClr val="374151"/>
                </a:solidFill>
                <a:latin typeface="Segoe UI"/>
                <a:cs typeface="Segoe UI"/>
              </a:rPr>
              <a:t>conturi</a:t>
            </a:r>
            <a:r>
              <a:rPr lang="en-US" sz="1800" dirty="0">
                <a:solidFill>
                  <a:srgbClr val="374151"/>
                </a:solidFill>
                <a:latin typeface="system-ui"/>
              </a:rPr>
              <a:t>.</a:t>
            </a:r>
          </a:p>
          <a:p>
            <a:r>
              <a:rPr lang="en-US" sz="1800" b="1" dirty="0">
                <a:solidFill>
                  <a:srgbClr val="2F5496"/>
                </a:solidFill>
                <a:latin typeface="system-ui"/>
              </a:rPr>
              <a:t>6. </a:t>
            </a:r>
            <a:r>
              <a:rPr lang="en-US" sz="1800" b="1" err="1">
                <a:solidFill>
                  <a:srgbClr val="2F5496"/>
                </a:solidFill>
                <a:latin typeface="Segoe UI"/>
                <a:cs typeface="Segoe UI"/>
              </a:rPr>
              <a:t>citesteClienti</a:t>
            </a:r>
            <a:r>
              <a:rPr lang="en-US" sz="1800" b="1" dirty="0">
                <a:solidFill>
                  <a:srgbClr val="2F5496"/>
                </a:solidFill>
                <a:latin typeface="Segoe UI"/>
                <a:cs typeface="Segoe UI"/>
              </a:rPr>
              <a:t>()</a:t>
            </a:r>
            <a:endParaRPr lang="en-US" sz="1800">
              <a:solidFill>
                <a:srgbClr val="2F5496"/>
              </a:solidFill>
              <a:latin typeface="Segoe UI"/>
              <a:cs typeface="Segoe UI"/>
            </a:endParaRPr>
          </a:p>
          <a:p>
            <a:r>
              <a:rPr lang="en-US" sz="1800" err="1">
                <a:solidFill>
                  <a:srgbClr val="374151"/>
                </a:solidFill>
                <a:latin typeface="system-ui"/>
              </a:rPr>
              <a:t>Citeste</a:t>
            </a:r>
            <a:r>
              <a:rPr lang="en-US" sz="1800" dirty="0">
                <a:solidFill>
                  <a:srgbClr val="374151"/>
                </a:solidFill>
                <a:latin typeface="system-ui"/>
              </a:rPr>
              <a:t> </a:t>
            </a:r>
            <a:r>
              <a:rPr lang="en-US" sz="1800" err="1">
                <a:solidFill>
                  <a:srgbClr val="374151"/>
                </a:solidFill>
                <a:latin typeface="system-ui"/>
              </a:rPr>
              <a:t>informațiile</a:t>
            </a:r>
            <a:r>
              <a:rPr lang="en-US" sz="1800" dirty="0">
                <a:solidFill>
                  <a:srgbClr val="374151"/>
                </a:solidFill>
                <a:latin typeface="system-ui"/>
              </a:rPr>
              <a:t> </a:t>
            </a:r>
            <a:r>
              <a:rPr lang="en-US" sz="1800" err="1">
                <a:solidFill>
                  <a:srgbClr val="374151"/>
                </a:solidFill>
                <a:latin typeface="system-ui"/>
              </a:rPr>
              <a:t>despre</a:t>
            </a:r>
            <a:r>
              <a:rPr lang="en-US" sz="1800" dirty="0">
                <a:solidFill>
                  <a:srgbClr val="374151"/>
                </a:solidFill>
                <a:latin typeface="system-ui"/>
              </a:rPr>
              <a:t> </a:t>
            </a:r>
            <a:r>
              <a:rPr lang="en-US" sz="1800" err="1">
                <a:solidFill>
                  <a:srgbClr val="374151"/>
                </a:solidFill>
                <a:latin typeface="system-ui"/>
              </a:rPr>
              <a:t>clienți</a:t>
            </a:r>
            <a:r>
              <a:rPr lang="en-US" sz="1800" dirty="0">
                <a:solidFill>
                  <a:srgbClr val="374151"/>
                </a:solidFill>
                <a:latin typeface="system-ui"/>
              </a:rPr>
              <a:t> din </a:t>
            </a:r>
            <a:r>
              <a:rPr lang="en-US" sz="1800" err="1">
                <a:solidFill>
                  <a:srgbClr val="374151"/>
                </a:solidFill>
                <a:latin typeface="system-ui"/>
              </a:rPr>
              <a:t>fișierul</a:t>
            </a:r>
            <a:r>
              <a:rPr lang="en-US" sz="1800" dirty="0">
                <a:solidFill>
                  <a:srgbClr val="374151"/>
                </a:solidFill>
                <a:latin typeface="system-ui"/>
              </a:rPr>
              <a:t> "Clientii.txt" </a:t>
            </a:r>
            <a:r>
              <a:rPr lang="en-US" sz="1800" err="1">
                <a:solidFill>
                  <a:srgbClr val="374151"/>
                </a:solidFill>
                <a:latin typeface="system-ui"/>
              </a:rPr>
              <a:t>și</a:t>
            </a:r>
            <a:r>
              <a:rPr lang="en-US" sz="1800" dirty="0">
                <a:solidFill>
                  <a:srgbClr val="374151"/>
                </a:solidFill>
                <a:latin typeface="system-ui"/>
              </a:rPr>
              <a:t> le </a:t>
            </a:r>
            <a:r>
              <a:rPr lang="en-US" sz="1800" err="1">
                <a:solidFill>
                  <a:srgbClr val="374151"/>
                </a:solidFill>
                <a:latin typeface="system-ui"/>
              </a:rPr>
              <a:t>încarcă</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memorie</a:t>
            </a:r>
            <a:r>
              <a:rPr lang="en-US" sz="1800" dirty="0">
                <a:solidFill>
                  <a:srgbClr val="374151"/>
                </a:solidFill>
                <a:latin typeface="system-ui"/>
              </a:rPr>
              <a:t>. </a:t>
            </a:r>
            <a:r>
              <a:rPr lang="en-US" sz="1800" err="1">
                <a:solidFill>
                  <a:srgbClr val="374151"/>
                </a:solidFill>
                <a:latin typeface="system-ui"/>
              </a:rPr>
              <a:t>Asemănător</a:t>
            </a:r>
            <a:r>
              <a:rPr lang="en-US" sz="1800" dirty="0">
                <a:solidFill>
                  <a:srgbClr val="374151"/>
                </a:solidFill>
                <a:latin typeface="system-ui"/>
              </a:rPr>
              <a:t> cu </a:t>
            </a:r>
            <a:r>
              <a:rPr lang="en-US" sz="1800" err="1">
                <a:solidFill>
                  <a:srgbClr val="374151"/>
                </a:solidFill>
                <a:latin typeface="system-ui"/>
              </a:rPr>
              <a:t>celelalte</a:t>
            </a:r>
            <a:r>
              <a:rPr lang="en-US" sz="1800" dirty="0">
                <a:solidFill>
                  <a:srgbClr val="374151"/>
                </a:solidFill>
                <a:latin typeface="system-ui"/>
              </a:rPr>
              <a:t> </a:t>
            </a:r>
            <a:r>
              <a:rPr lang="en-US" sz="1800" err="1">
                <a:solidFill>
                  <a:srgbClr val="374151"/>
                </a:solidFill>
                <a:latin typeface="system-ui"/>
              </a:rPr>
              <a:t>funcții</a:t>
            </a:r>
            <a:r>
              <a:rPr lang="en-US" sz="1800" dirty="0">
                <a:solidFill>
                  <a:srgbClr val="374151"/>
                </a:solidFill>
                <a:latin typeface="system-ui"/>
              </a:rPr>
              <a:t> de </a:t>
            </a:r>
            <a:r>
              <a:rPr lang="en-US" sz="1800" err="1">
                <a:solidFill>
                  <a:srgbClr val="374151"/>
                </a:solidFill>
                <a:latin typeface="system-ui"/>
              </a:rPr>
              <a:t>citire</a:t>
            </a:r>
            <a:r>
              <a:rPr lang="en-US" sz="1800" dirty="0">
                <a:solidFill>
                  <a:srgbClr val="374151"/>
                </a:solidFill>
                <a:latin typeface="system-ui"/>
              </a:rPr>
              <a:t>, </a:t>
            </a:r>
            <a:r>
              <a:rPr lang="en-US" sz="1800" err="1">
                <a:solidFill>
                  <a:srgbClr val="374151"/>
                </a:solidFill>
                <a:latin typeface="system-ui"/>
              </a:rPr>
              <a:t>deschide</a:t>
            </a:r>
            <a:r>
              <a:rPr lang="en-US" sz="1800" dirty="0">
                <a:solidFill>
                  <a:srgbClr val="374151"/>
                </a:solidFill>
                <a:latin typeface="system-ui"/>
              </a:rPr>
              <a:t> </a:t>
            </a:r>
            <a:r>
              <a:rPr lang="en-US" sz="1800" err="1">
                <a:solidFill>
                  <a:srgbClr val="374151"/>
                </a:solidFill>
                <a:latin typeface="system-ui"/>
              </a:rPr>
              <a:t>fișierul</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adaugă</a:t>
            </a:r>
            <a:r>
              <a:rPr lang="en-US" sz="1800" dirty="0">
                <a:solidFill>
                  <a:srgbClr val="374151"/>
                </a:solidFill>
                <a:latin typeface="system-ui"/>
              </a:rPr>
              <a:t> </a:t>
            </a:r>
            <a:r>
              <a:rPr lang="en-US" sz="1800" err="1">
                <a:solidFill>
                  <a:srgbClr val="374151"/>
                </a:solidFill>
                <a:latin typeface="system-ui"/>
              </a:rPr>
              <a:t>informațiile</a:t>
            </a:r>
            <a:r>
              <a:rPr lang="en-US" sz="1800" dirty="0">
                <a:solidFill>
                  <a:srgbClr val="374151"/>
                </a:solidFill>
                <a:latin typeface="system-ui"/>
              </a:rPr>
              <a:t> </a:t>
            </a:r>
            <a:r>
              <a:rPr lang="en-US" sz="1800" err="1">
                <a:solidFill>
                  <a:srgbClr val="374151"/>
                </a:solidFill>
                <a:latin typeface="system-ui"/>
              </a:rPr>
              <a:t>despre</a:t>
            </a:r>
            <a:r>
              <a:rPr lang="en-US" sz="1800" dirty="0">
                <a:solidFill>
                  <a:srgbClr val="374151"/>
                </a:solidFill>
                <a:latin typeface="system-ui"/>
              </a:rPr>
              <a:t> </a:t>
            </a:r>
            <a:r>
              <a:rPr lang="en-US" sz="1800" err="1">
                <a:solidFill>
                  <a:srgbClr val="374151"/>
                </a:solidFill>
                <a:latin typeface="system-ui"/>
              </a:rPr>
              <a:t>clienți</a:t>
            </a:r>
            <a:r>
              <a:rPr lang="en-US" sz="1800" dirty="0">
                <a:solidFill>
                  <a:srgbClr val="374151"/>
                </a:solidFill>
                <a:latin typeface="system-ui"/>
              </a:rPr>
              <a:t>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vectorul</a:t>
            </a:r>
            <a:r>
              <a:rPr lang="en-US" sz="1800" dirty="0">
                <a:solidFill>
                  <a:srgbClr val="374151"/>
                </a:solidFill>
                <a:latin typeface="system-ui"/>
              </a:rPr>
              <a:t> </a:t>
            </a:r>
            <a:r>
              <a:rPr lang="en-US" sz="1800" b="1" err="1">
                <a:solidFill>
                  <a:srgbClr val="374151"/>
                </a:solidFill>
                <a:latin typeface="Segoe UI"/>
                <a:cs typeface="Segoe UI"/>
              </a:rPr>
              <a:t>clienti</a:t>
            </a:r>
            <a:r>
              <a:rPr lang="en-US" sz="1800" dirty="0">
                <a:solidFill>
                  <a:srgbClr val="374151"/>
                </a:solidFill>
                <a:latin typeface="system-ui"/>
              </a:rPr>
              <a:t>.</a:t>
            </a:r>
          </a:p>
          <a:p>
            <a:r>
              <a:rPr lang="en-US" sz="1800" b="1" dirty="0">
                <a:solidFill>
                  <a:srgbClr val="2F5496"/>
                </a:solidFill>
                <a:latin typeface="system-ui"/>
              </a:rPr>
              <a:t>7. </a:t>
            </a:r>
            <a:r>
              <a:rPr lang="en-US" sz="1800" b="1" err="1">
                <a:solidFill>
                  <a:srgbClr val="2F5496"/>
                </a:solidFill>
                <a:latin typeface="Segoe UI"/>
                <a:cs typeface="Segoe UI"/>
              </a:rPr>
              <a:t>calculare_balanta</a:t>
            </a:r>
            <a:r>
              <a:rPr lang="en-US" sz="1800" b="1" dirty="0">
                <a:solidFill>
                  <a:srgbClr val="2F5496"/>
                </a:solidFill>
                <a:latin typeface="Segoe UI"/>
                <a:cs typeface="Segoe UI"/>
              </a:rPr>
              <a:t>(int index)</a:t>
            </a:r>
            <a:endParaRPr lang="en-US" sz="1800">
              <a:solidFill>
                <a:srgbClr val="2F5496"/>
              </a:solidFill>
              <a:latin typeface="Segoe UI"/>
              <a:cs typeface="Segoe UI"/>
            </a:endParaRPr>
          </a:p>
          <a:p>
            <a:r>
              <a:rPr lang="en-US" sz="1800" err="1">
                <a:solidFill>
                  <a:srgbClr val="374151"/>
                </a:solidFill>
                <a:latin typeface="system-ui"/>
              </a:rPr>
              <a:t>Această</a:t>
            </a:r>
            <a:r>
              <a:rPr lang="en-US" sz="1800" dirty="0">
                <a:solidFill>
                  <a:srgbClr val="374151"/>
                </a:solidFill>
                <a:latin typeface="system-ui"/>
              </a:rPr>
              <a:t> </a:t>
            </a:r>
            <a:r>
              <a:rPr lang="en-US" sz="1800" err="1">
                <a:solidFill>
                  <a:srgbClr val="374151"/>
                </a:solidFill>
                <a:latin typeface="system-ui"/>
              </a:rPr>
              <a:t>funcție</a:t>
            </a:r>
            <a:r>
              <a:rPr lang="en-US" sz="1800" dirty="0">
                <a:solidFill>
                  <a:srgbClr val="374151"/>
                </a:solidFill>
                <a:latin typeface="system-ui"/>
              </a:rPr>
              <a:t> </a:t>
            </a:r>
            <a:r>
              <a:rPr lang="en-US" sz="1800" err="1">
                <a:solidFill>
                  <a:srgbClr val="374151"/>
                </a:solidFill>
                <a:latin typeface="system-ui"/>
              </a:rPr>
              <a:t>calculează</a:t>
            </a:r>
            <a:r>
              <a:rPr lang="en-US" sz="1800" dirty="0">
                <a:solidFill>
                  <a:srgbClr val="374151"/>
                </a:solidFill>
                <a:latin typeface="system-ui"/>
              </a:rPr>
              <a:t> </a:t>
            </a:r>
            <a:r>
              <a:rPr lang="en-US" sz="1800" err="1">
                <a:solidFill>
                  <a:srgbClr val="374151"/>
                </a:solidFill>
                <a:latin typeface="system-ui"/>
              </a:rPr>
              <a:t>balanța</a:t>
            </a:r>
            <a:r>
              <a:rPr lang="en-US" sz="1800" dirty="0">
                <a:solidFill>
                  <a:srgbClr val="374151"/>
                </a:solidFill>
                <a:latin typeface="system-ui"/>
              </a:rPr>
              <a:t> </a:t>
            </a:r>
            <a:r>
              <a:rPr lang="en-US" sz="1800" err="1">
                <a:solidFill>
                  <a:srgbClr val="374151"/>
                </a:solidFill>
                <a:latin typeface="system-ui"/>
              </a:rPr>
              <a:t>unui</a:t>
            </a:r>
            <a:r>
              <a:rPr lang="en-US" sz="1800" dirty="0">
                <a:solidFill>
                  <a:srgbClr val="374151"/>
                </a:solidFill>
                <a:latin typeface="system-ui"/>
              </a:rPr>
              <a:t> </a:t>
            </a:r>
            <a:r>
              <a:rPr lang="en-US" sz="1800" err="1">
                <a:solidFill>
                  <a:srgbClr val="374151"/>
                </a:solidFill>
                <a:latin typeface="system-ui"/>
              </a:rPr>
              <a:t>cont</a:t>
            </a:r>
            <a:r>
              <a:rPr lang="en-US" sz="1800">
                <a:solidFill>
                  <a:srgbClr val="374151"/>
                </a:solidFill>
                <a:latin typeface="system-ui"/>
              </a:rPr>
              <a:t> specific </a:t>
            </a:r>
            <a:r>
              <a:rPr lang="en-US" sz="1800" err="1">
                <a:solidFill>
                  <a:srgbClr val="374151"/>
                </a:solidFill>
                <a:latin typeface="system-ui"/>
              </a:rPr>
              <a:t>dat</a:t>
            </a:r>
            <a:r>
              <a:rPr lang="en-US" sz="1800" dirty="0">
                <a:solidFill>
                  <a:srgbClr val="374151"/>
                </a:solidFill>
                <a:latin typeface="system-ui"/>
              </a:rPr>
              <a:t> </a:t>
            </a:r>
            <a:r>
              <a:rPr lang="en-US" sz="1800" err="1">
                <a:solidFill>
                  <a:srgbClr val="374151"/>
                </a:solidFill>
                <a:latin typeface="system-ui"/>
              </a:rPr>
              <a:t>prin</a:t>
            </a:r>
            <a:r>
              <a:rPr lang="en-US" sz="1800">
                <a:solidFill>
                  <a:srgbClr val="374151"/>
                </a:solidFill>
                <a:latin typeface="system-ui"/>
              </a:rPr>
              <a:t> index. </a:t>
            </a:r>
            <a:r>
              <a:rPr lang="en-US" sz="1800" err="1">
                <a:solidFill>
                  <a:srgbClr val="374151"/>
                </a:solidFill>
                <a:latin typeface="system-ui"/>
              </a:rPr>
              <a:t>Parcurge</a:t>
            </a:r>
            <a:r>
              <a:rPr lang="en-US" sz="1800" dirty="0">
                <a:solidFill>
                  <a:srgbClr val="374151"/>
                </a:solidFill>
                <a:latin typeface="system-ui"/>
              </a:rPr>
              <a:t> </a:t>
            </a:r>
            <a:r>
              <a:rPr lang="en-US" sz="1800" err="1">
                <a:solidFill>
                  <a:srgbClr val="374151"/>
                </a:solidFill>
                <a:latin typeface="system-ui"/>
              </a:rPr>
              <a:t>toate</a:t>
            </a:r>
            <a:r>
              <a:rPr lang="en-US" sz="1800" dirty="0">
                <a:solidFill>
                  <a:srgbClr val="374151"/>
                </a:solidFill>
                <a:latin typeface="system-ui"/>
              </a:rPr>
              <a:t> </a:t>
            </a:r>
            <a:r>
              <a:rPr lang="en-US" sz="1800" err="1">
                <a:solidFill>
                  <a:srgbClr val="374151"/>
                </a:solidFill>
                <a:latin typeface="system-ui"/>
              </a:rPr>
              <a:t>tranzacțiile</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adună</a:t>
            </a:r>
            <a:r>
              <a:rPr lang="en-US" sz="1800" dirty="0">
                <a:solidFill>
                  <a:srgbClr val="374151"/>
                </a:solidFill>
                <a:latin typeface="system-ui"/>
              </a:rPr>
              <a:t> </a:t>
            </a:r>
            <a:r>
              <a:rPr lang="en-US" sz="1800" err="1">
                <a:solidFill>
                  <a:srgbClr val="374151"/>
                </a:solidFill>
                <a:latin typeface="system-ui"/>
              </a:rPr>
              <a:t>sumele</a:t>
            </a:r>
            <a:r>
              <a:rPr lang="en-US" sz="1800" dirty="0">
                <a:solidFill>
                  <a:srgbClr val="374151"/>
                </a:solidFill>
                <a:latin typeface="system-ui"/>
              </a:rPr>
              <a:t> </a:t>
            </a:r>
            <a:r>
              <a:rPr lang="en-US" sz="1800" err="1">
                <a:solidFill>
                  <a:srgbClr val="374151"/>
                </a:solidFill>
                <a:latin typeface="system-ui"/>
              </a:rPr>
              <a:t>veniturilor</a:t>
            </a:r>
            <a:r>
              <a:rPr lang="en-US" sz="1800">
                <a:solidFill>
                  <a:srgbClr val="374151"/>
                </a:solidFill>
                <a:latin typeface="system-ui"/>
              </a:rPr>
              <a:t>, </a:t>
            </a:r>
            <a:r>
              <a:rPr lang="en-US" sz="1800" err="1">
                <a:solidFill>
                  <a:srgbClr val="374151"/>
                </a:solidFill>
                <a:latin typeface="system-ui"/>
              </a:rPr>
              <a:t>respectiv</a:t>
            </a:r>
            <a:r>
              <a:rPr lang="en-US" sz="1800" dirty="0">
                <a:solidFill>
                  <a:srgbClr val="374151"/>
                </a:solidFill>
                <a:latin typeface="system-ui"/>
              </a:rPr>
              <a:t> </a:t>
            </a:r>
            <a:r>
              <a:rPr lang="en-US" sz="1800" err="1">
                <a:solidFill>
                  <a:srgbClr val="374151"/>
                </a:solidFill>
                <a:latin typeface="system-ui"/>
              </a:rPr>
              <a:t>scade</a:t>
            </a:r>
            <a:r>
              <a:rPr lang="en-US" sz="1800" dirty="0">
                <a:solidFill>
                  <a:srgbClr val="374151"/>
                </a:solidFill>
                <a:latin typeface="system-ui"/>
              </a:rPr>
              <a:t> </a:t>
            </a:r>
            <a:r>
              <a:rPr lang="en-US" sz="1800" err="1">
                <a:solidFill>
                  <a:srgbClr val="374151"/>
                </a:solidFill>
                <a:latin typeface="system-ui"/>
              </a:rPr>
              <a:t>sumele</a:t>
            </a:r>
            <a:r>
              <a:rPr lang="en-US" sz="1800" dirty="0">
                <a:solidFill>
                  <a:srgbClr val="374151"/>
                </a:solidFill>
                <a:latin typeface="system-ui"/>
              </a:rPr>
              <a:t> </a:t>
            </a:r>
            <a:r>
              <a:rPr lang="en-US" sz="1800" err="1">
                <a:solidFill>
                  <a:srgbClr val="374151"/>
                </a:solidFill>
                <a:latin typeface="system-ui"/>
              </a:rPr>
              <a:t>cheltuielilor</a:t>
            </a:r>
            <a:r>
              <a:rPr lang="en-US" sz="1800">
                <a:solidFill>
                  <a:srgbClr val="374151"/>
                </a:solidFill>
                <a:latin typeface="system-ui"/>
              </a:rPr>
              <a:t>.</a:t>
            </a:r>
            <a:endParaRPr lang="en-US" sz="1800" dirty="0">
              <a:solidFill>
                <a:srgbClr val="374151"/>
              </a:solidFill>
              <a:latin typeface="system-ui"/>
            </a:endParaRPr>
          </a:p>
          <a:p>
            <a:r>
              <a:rPr lang="en-US" sz="1800" b="1" dirty="0">
                <a:solidFill>
                  <a:srgbClr val="2F5496"/>
                </a:solidFill>
                <a:latin typeface="system-ui"/>
              </a:rPr>
              <a:t>8. </a:t>
            </a:r>
            <a:r>
              <a:rPr lang="en-US" sz="1800" b="1" dirty="0">
                <a:solidFill>
                  <a:srgbClr val="2F5496"/>
                </a:solidFill>
                <a:latin typeface="Segoe UI"/>
                <a:cs typeface="Segoe UI"/>
              </a:rPr>
              <a:t>admin()</a:t>
            </a:r>
            <a:endParaRPr lang="en-US" sz="1800">
              <a:solidFill>
                <a:srgbClr val="2F5496"/>
              </a:solidFill>
              <a:latin typeface="Segoe UI"/>
              <a:cs typeface="Segoe UI"/>
            </a:endParaRPr>
          </a:p>
          <a:p>
            <a:r>
              <a:rPr lang="en-US" sz="1800" err="1">
                <a:solidFill>
                  <a:srgbClr val="374151"/>
                </a:solidFill>
                <a:latin typeface="system-ui"/>
              </a:rPr>
              <a:t>Funcția</a:t>
            </a:r>
            <a:r>
              <a:rPr lang="en-US" sz="1800" dirty="0">
                <a:solidFill>
                  <a:srgbClr val="374151"/>
                </a:solidFill>
                <a:latin typeface="system-ui"/>
              </a:rPr>
              <a:t> </a:t>
            </a:r>
            <a:r>
              <a:rPr lang="en-US" sz="1800" err="1">
                <a:solidFill>
                  <a:srgbClr val="374151"/>
                </a:solidFill>
                <a:latin typeface="system-ui"/>
              </a:rPr>
              <a:t>reprezintă</a:t>
            </a:r>
            <a:r>
              <a:rPr lang="en-US" sz="1800" dirty="0">
                <a:solidFill>
                  <a:srgbClr val="374151"/>
                </a:solidFill>
                <a:latin typeface="system-ui"/>
              </a:rPr>
              <a:t> </a:t>
            </a:r>
            <a:r>
              <a:rPr lang="en-US" sz="1800" err="1">
                <a:solidFill>
                  <a:srgbClr val="374151"/>
                </a:solidFill>
                <a:latin typeface="system-ui"/>
              </a:rPr>
              <a:t>interfața</a:t>
            </a:r>
            <a:r>
              <a:rPr lang="en-US" sz="1800" dirty="0">
                <a:solidFill>
                  <a:srgbClr val="374151"/>
                </a:solidFill>
                <a:latin typeface="system-ui"/>
              </a:rPr>
              <a:t> </a:t>
            </a:r>
            <a:r>
              <a:rPr lang="en-US" sz="1800" err="1">
                <a:solidFill>
                  <a:srgbClr val="374151"/>
                </a:solidFill>
                <a:latin typeface="system-ui"/>
              </a:rPr>
              <a:t>administratorului</a:t>
            </a:r>
            <a:r>
              <a:rPr lang="en-US" sz="1800" dirty="0">
                <a:solidFill>
                  <a:srgbClr val="374151"/>
                </a:solidFill>
                <a:latin typeface="system-ui"/>
              </a:rPr>
              <a:t>, </a:t>
            </a:r>
            <a:r>
              <a:rPr lang="en-US" sz="1800" err="1">
                <a:solidFill>
                  <a:srgbClr val="374151"/>
                </a:solidFill>
                <a:latin typeface="system-ui"/>
              </a:rPr>
              <a:t>unde</a:t>
            </a:r>
            <a:r>
              <a:rPr lang="en-US" sz="1800" dirty="0">
                <a:solidFill>
                  <a:srgbClr val="374151"/>
                </a:solidFill>
                <a:latin typeface="system-ui"/>
              </a:rPr>
              <a:t> </a:t>
            </a:r>
            <a:r>
              <a:rPr lang="en-US" sz="1800" err="1">
                <a:solidFill>
                  <a:srgbClr val="374151"/>
                </a:solidFill>
                <a:latin typeface="system-ui"/>
              </a:rPr>
              <a:t>acesta</a:t>
            </a:r>
            <a:r>
              <a:rPr lang="en-US" sz="1800" dirty="0">
                <a:solidFill>
                  <a:srgbClr val="374151"/>
                </a:solidFill>
                <a:latin typeface="system-ui"/>
              </a:rPr>
              <a:t> </a:t>
            </a:r>
            <a:r>
              <a:rPr lang="en-US" sz="1800" err="1">
                <a:solidFill>
                  <a:srgbClr val="374151"/>
                </a:solidFill>
                <a:latin typeface="system-ui"/>
              </a:rPr>
              <a:t>poate</a:t>
            </a:r>
            <a:r>
              <a:rPr lang="en-US" sz="1800" dirty="0">
                <a:solidFill>
                  <a:srgbClr val="374151"/>
                </a:solidFill>
                <a:latin typeface="system-ui"/>
              </a:rPr>
              <a:t> </a:t>
            </a:r>
            <a:r>
              <a:rPr lang="en-US" sz="1800" err="1">
                <a:solidFill>
                  <a:srgbClr val="374151"/>
                </a:solidFill>
                <a:latin typeface="system-ui"/>
              </a:rPr>
              <a:t>verifica</a:t>
            </a:r>
            <a:r>
              <a:rPr lang="en-US" sz="1800" dirty="0">
                <a:solidFill>
                  <a:srgbClr val="374151"/>
                </a:solidFill>
                <a:latin typeface="system-ui"/>
              </a:rPr>
              <a:t> </a:t>
            </a:r>
            <a:r>
              <a:rPr lang="en-US" sz="1800" err="1">
                <a:solidFill>
                  <a:srgbClr val="374151"/>
                </a:solidFill>
                <a:latin typeface="system-ui"/>
              </a:rPr>
              <a:t>conținutul</a:t>
            </a:r>
            <a:r>
              <a:rPr lang="en-US" sz="1800" dirty="0">
                <a:solidFill>
                  <a:srgbClr val="374151"/>
                </a:solidFill>
                <a:latin typeface="system-ui"/>
              </a:rPr>
              <a:t> </a:t>
            </a:r>
            <a:r>
              <a:rPr lang="en-US" sz="1800" err="1">
                <a:solidFill>
                  <a:srgbClr val="374151"/>
                </a:solidFill>
                <a:latin typeface="system-ui"/>
              </a:rPr>
              <a:t>fișierelor</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se </a:t>
            </a:r>
            <a:r>
              <a:rPr lang="en-US" sz="1800" err="1">
                <a:solidFill>
                  <a:srgbClr val="374151"/>
                </a:solidFill>
                <a:latin typeface="system-ui"/>
              </a:rPr>
              <a:t>poate</a:t>
            </a:r>
            <a:r>
              <a:rPr lang="en-US" sz="1800" dirty="0">
                <a:solidFill>
                  <a:srgbClr val="374151"/>
                </a:solidFill>
                <a:latin typeface="system-ui"/>
              </a:rPr>
              <a:t> </a:t>
            </a:r>
            <a:r>
              <a:rPr lang="en-US" sz="1800" err="1">
                <a:solidFill>
                  <a:srgbClr val="374151"/>
                </a:solidFill>
                <a:latin typeface="system-ui"/>
              </a:rPr>
              <a:t>întoarce</a:t>
            </a:r>
            <a:r>
              <a:rPr lang="en-US" sz="1800" dirty="0">
                <a:solidFill>
                  <a:srgbClr val="374151"/>
                </a:solidFill>
                <a:latin typeface="system-ui"/>
              </a:rPr>
              <a:t> la </a:t>
            </a:r>
            <a:r>
              <a:rPr lang="en-US" sz="1800" err="1">
                <a:solidFill>
                  <a:srgbClr val="374151"/>
                </a:solidFill>
                <a:latin typeface="system-ui"/>
              </a:rPr>
              <a:t>meniul</a:t>
            </a:r>
            <a:r>
              <a:rPr lang="en-US" sz="1800" dirty="0">
                <a:solidFill>
                  <a:srgbClr val="374151"/>
                </a:solidFill>
                <a:latin typeface="system-ui"/>
              </a:rPr>
              <a:t> principal.</a:t>
            </a:r>
          </a:p>
          <a:p>
            <a:endParaRPr lang="en-US" dirty="0"/>
          </a:p>
        </p:txBody>
      </p:sp>
    </p:spTree>
    <p:extLst>
      <p:ext uri="{BB962C8B-B14F-4D97-AF65-F5344CB8AC3E}">
        <p14:creationId xmlns:p14="http://schemas.microsoft.com/office/powerpoint/2010/main" val="197237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7B24-2C7C-1AB3-7748-E74B37DA21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1A16FC-718E-0483-0C8C-0DD0449BA407}"/>
              </a:ext>
            </a:extLst>
          </p:cNvPr>
          <p:cNvSpPr>
            <a:spLocks noGrp="1"/>
          </p:cNvSpPr>
          <p:nvPr>
            <p:ph idx="1"/>
          </p:nvPr>
        </p:nvSpPr>
        <p:spPr>
          <a:xfrm>
            <a:off x="1115568" y="171430"/>
            <a:ext cx="10168128" cy="6000770"/>
          </a:xfrm>
        </p:spPr>
        <p:txBody>
          <a:bodyPr vert="horz" lIns="91440" tIns="45720" rIns="91440" bIns="45720" rtlCol="0" anchor="t">
            <a:noAutofit/>
          </a:bodyPr>
          <a:lstStyle/>
          <a:p>
            <a:r>
              <a:rPr lang="en-US" sz="1600" b="1" dirty="0">
                <a:solidFill>
                  <a:srgbClr val="2F5496"/>
                </a:solidFill>
                <a:latin typeface="system-ui"/>
              </a:rPr>
              <a:t>9. </a:t>
            </a:r>
            <a:r>
              <a:rPr lang="en-US" sz="1600" b="1" err="1">
                <a:solidFill>
                  <a:srgbClr val="2F5496"/>
                </a:solidFill>
                <a:latin typeface="Segoe UI"/>
                <a:cs typeface="Segoe UI"/>
              </a:rPr>
              <a:t>sterge_din_memorie</a:t>
            </a:r>
            <a:r>
              <a:rPr lang="en-US" sz="1600" b="1" dirty="0">
                <a:solidFill>
                  <a:srgbClr val="2F5496"/>
                </a:solidFill>
                <a:latin typeface="Segoe UI"/>
                <a:cs typeface="Segoe UI"/>
              </a:rPr>
              <a:t>(int index)</a:t>
            </a:r>
            <a:endParaRPr lang="en-US" sz="1600">
              <a:solidFill>
                <a:srgbClr val="2F5496"/>
              </a:solidFill>
              <a:latin typeface="Segoe UI"/>
              <a:cs typeface="Segoe UI"/>
            </a:endParaRPr>
          </a:p>
          <a:p>
            <a:r>
              <a:rPr lang="en-US" sz="1600" err="1">
                <a:solidFill>
                  <a:srgbClr val="374151"/>
                </a:solidFill>
                <a:latin typeface="system-ui"/>
              </a:rPr>
              <a:t>Funcția</a:t>
            </a:r>
            <a:r>
              <a:rPr lang="en-US" sz="1600" dirty="0">
                <a:solidFill>
                  <a:srgbClr val="374151"/>
                </a:solidFill>
                <a:latin typeface="system-ui"/>
              </a:rPr>
              <a:t> </a:t>
            </a:r>
            <a:r>
              <a:rPr lang="en-US" sz="1600" err="1">
                <a:solidFill>
                  <a:srgbClr val="374151"/>
                </a:solidFill>
                <a:latin typeface="system-ui"/>
              </a:rPr>
              <a:t>șterge</a:t>
            </a:r>
            <a:r>
              <a:rPr lang="en-US" sz="1600" dirty="0">
                <a:solidFill>
                  <a:srgbClr val="374151"/>
                </a:solidFill>
                <a:latin typeface="system-ui"/>
              </a:rPr>
              <a:t> un </a:t>
            </a:r>
            <a:r>
              <a:rPr lang="en-US" sz="1600" err="1">
                <a:solidFill>
                  <a:srgbClr val="374151"/>
                </a:solidFill>
                <a:latin typeface="system-ui"/>
              </a:rPr>
              <a:t>cont</a:t>
            </a:r>
            <a:r>
              <a:rPr lang="en-US" sz="1600" dirty="0">
                <a:solidFill>
                  <a:srgbClr val="374151"/>
                </a:solidFill>
                <a:latin typeface="system-ui"/>
              </a:rPr>
              <a:t>, client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tranzacțiile</a:t>
            </a:r>
            <a:r>
              <a:rPr lang="en-US" sz="1600" dirty="0">
                <a:solidFill>
                  <a:srgbClr val="374151"/>
                </a:solidFill>
                <a:latin typeface="system-ui"/>
              </a:rPr>
              <a:t> </a:t>
            </a:r>
            <a:r>
              <a:rPr lang="en-US" sz="1600" err="1">
                <a:solidFill>
                  <a:srgbClr val="374151"/>
                </a:solidFill>
                <a:latin typeface="system-ui"/>
              </a:rPr>
              <a:t>asociate</a:t>
            </a:r>
            <a:r>
              <a:rPr lang="en-US" sz="1600" dirty="0">
                <a:solidFill>
                  <a:srgbClr val="374151"/>
                </a:solidFill>
                <a:latin typeface="system-ui"/>
              </a:rPr>
              <a:t> din </a:t>
            </a:r>
            <a:r>
              <a:rPr lang="en-US" sz="1600" err="1">
                <a:solidFill>
                  <a:srgbClr val="374151"/>
                </a:solidFill>
                <a:latin typeface="system-ui"/>
              </a:rPr>
              <a:t>memorie</a:t>
            </a:r>
            <a:r>
              <a:rPr lang="en-US" sz="1600" dirty="0">
                <a:solidFill>
                  <a:srgbClr val="374151"/>
                </a:solidFill>
                <a:latin typeface="system-ui"/>
              </a:rPr>
              <a:t>, </a:t>
            </a:r>
            <a:r>
              <a:rPr lang="en-US" sz="1600" err="1">
                <a:solidFill>
                  <a:srgbClr val="374151"/>
                </a:solidFill>
                <a:latin typeface="system-ui"/>
              </a:rPr>
              <a:t>primit</a:t>
            </a:r>
            <a:r>
              <a:rPr lang="en-US" sz="1600" dirty="0">
                <a:solidFill>
                  <a:srgbClr val="374151"/>
                </a:solidFill>
                <a:latin typeface="system-ui"/>
              </a:rPr>
              <a:t> </a:t>
            </a:r>
            <a:r>
              <a:rPr lang="en-US" sz="1600" err="1">
                <a:solidFill>
                  <a:srgbClr val="374151"/>
                </a:solidFill>
                <a:latin typeface="system-ui"/>
              </a:rPr>
              <a:t>prin</a:t>
            </a:r>
            <a:r>
              <a:rPr lang="en-US" sz="1600" dirty="0">
                <a:solidFill>
                  <a:srgbClr val="374151"/>
                </a:solidFill>
                <a:latin typeface="system-ui"/>
              </a:rPr>
              <a:t> </a:t>
            </a:r>
            <a:r>
              <a:rPr lang="en-US" sz="1600" err="1">
                <a:solidFill>
                  <a:srgbClr val="374151"/>
                </a:solidFill>
                <a:latin typeface="system-ui"/>
              </a:rPr>
              <a:t>indexul</a:t>
            </a:r>
            <a:r>
              <a:rPr lang="en-US" sz="1600" dirty="0">
                <a:solidFill>
                  <a:srgbClr val="374151"/>
                </a:solidFill>
                <a:latin typeface="system-ui"/>
              </a:rPr>
              <a:t> </a:t>
            </a:r>
            <a:r>
              <a:rPr lang="en-US" sz="1600" err="1">
                <a:solidFill>
                  <a:srgbClr val="374151"/>
                </a:solidFill>
                <a:latin typeface="system-ui"/>
              </a:rPr>
              <a:t>contului</a:t>
            </a:r>
            <a:r>
              <a:rPr lang="en-US" sz="1600" dirty="0">
                <a:solidFill>
                  <a:srgbClr val="374151"/>
                </a:solidFill>
                <a:latin typeface="system-ui"/>
              </a:rPr>
              <a:t>.</a:t>
            </a:r>
          </a:p>
          <a:p>
            <a:r>
              <a:rPr lang="en-US" sz="1600" b="1" dirty="0">
                <a:solidFill>
                  <a:srgbClr val="2F5496"/>
                </a:solidFill>
                <a:latin typeface="system-ui"/>
              </a:rPr>
              <a:t>10. </a:t>
            </a:r>
            <a:r>
              <a:rPr lang="en-US" sz="1600" b="1" err="1">
                <a:solidFill>
                  <a:srgbClr val="2F5496"/>
                </a:solidFill>
                <a:latin typeface="Segoe UI"/>
                <a:cs typeface="Segoe UI"/>
              </a:rPr>
              <a:t>sterge_cont</a:t>
            </a:r>
            <a:r>
              <a:rPr lang="en-US" sz="1600" b="1" dirty="0">
                <a:solidFill>
                  <a:srgbClr val="2F5496"/>
                </a:solidFill>
                <a:latin typeface="Segoe UI"/>
                <a:cs typeface="Segoe UI"/>
              </a:rPr>
              <a:t>(int </a:t>
            </a:r>
            <a:r>
              <a:rPr lang="en-US" sz="1600" b="1" err="1">
                <a:solidFill>
                  <a:srgbClr val="2F5496"/>
                </a:solidFill>
                <a:latin typeface="Segoe UI"/>
                <a:cs typeface="Segoe UI"/>
              </a:rPr>
              <a:t>i</a:t>
            </a:r>
            <a:r>
              <a:rPr lang="en-US" sz="1600" b="1" dirty="0">
                <a:solidFill>
                  <a:srgbClr val="2F5496"/>
                </a:solidFill>
                <a:latin typeface="Segoe UI"/>
                <a:cs typeface="Segoe UI"/>
              </a:rPr>
              <a:t>)</a:t>
            </a:r>
            <a:endParaRPr lang="en-US" sz="1600">
              <a:solidFill>
                <a:srgbClr val="2F5496"/>
              </a:solidFill>
              <a:latin typeface="Segoe UI"/>
              <a:cs typeface="Segoe UI"/>
            </a:endParaRPr>
          </a:p>
          <a:p>
            <a:r>
              <a:rPr lang="en-US" sz="1600" err="1">
                <a:solidFill>
                  <a:srgbClr val="374151"/>
                </a:solidFill>
                <a:latin typeface="system-ui"/>
              </a:rPr>
              <a:t>Funcția</a:t>
            </a:r>
            <a:r>
              <a:rPr lang="en-US" sz="1600" dirty="0">
                <a:solidFill>
                  <a:srgbClr val="374151"/>
                </a:solidFill>
                <a:latin typeface="system-ui"/>
              </a:rPr>
              <a:t> </a:t>
            </a:r>
            <a:r>
              <a:rPr lang="en-US" sz="1600" err="1">
                <a:solidFill>
                  <a:srgbClr val="374151"/>
                </a:solidFill>
                <a:latin typeface="system-ui"/>
              </a:rPr>
              <a:t>șterge</a:t>
            </a:r>
            <a:r>
              <a:rPr lang="en-US" sz="1600" dirty="0">
                <a:solidFill>
                  <a:srgbClr val="374151"/>
                </a:solidFill>
                <a:latin typeface="system-ui"/>
              </a:rPr>
              <a:t> un </a:t>
            </a:r>
            <a:r>
              <a:rPr lang="en-US" sz="1600" err="1">
                <a:solidFill>
                  <a:srgbClr val="374151"/>
                </a:solidFill>
                <a:latin typeface="system-ui"/>
              </a:rPr>
              <a:t>cont</a:t>
            </a:r>
            <a:r>
              <a:rPr lang="en-US" sz="1600" dirty="0">
                <a:solidFill>
                  <a:srgbClr val="374151"/>
                </a:solidFill>
                <a:latin typeface="system-ui"/>
              </a:rPr>
              <a:t>, client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tranzacțiile</a:t>
            </a:r>
            <a:r>
              <a:rPr lang="en-US" sz="1600" dirty="0">
                <a:solidFill>
                  <a:srgbClr val="374151"/>
                </a:solidFill>
                <a:latin typeface="system-ui"/>
              </a:rPr>
              <a:t> </a:t>
            </a:r>
            <a:r>
              <a:rPr lang="en-US" sz="1600" err="1">
                <a:solidFill>
                  <a:srgbClr val="374151"/>
                </a:solidFill>
                <a:latin typeface="system-ui"/>
              </a:rPr>
              <a:t>asociate</a:t>
            </a:r>
            <a:r>
              <a:rPr lang="en-US" sz="1600" dirty="0">
                <a:solidFill>
                  <a:srgbClr val="374151"/>
                </a:solidFill>
                <a:latin typeface="system-ui"/>
              </a:rPr>
              <a:t>, </a:t>
            </a:r>
            <a:r>
              <a:rPr lang="en-US" sz="1600" err="1">
                <a:solidFill>
                  <a:srgbClr val="374151"/>
                </a:solidFill>
                <a:latin typeface="system-ui"/>
              </a:rPr>
              <a:t>apelând</a:t>
            </a:r>
            <a:r>
              <a:rPr lang="en-US" sz="1600" dirty="0">
                <a:solidFill>
                  <a:srgbClr val="374151"/>
                </a:solidFill>
                <a:latin typeface="system-ui"/>
              </a:rPr>
              <a:t> </a:t>
            </a:r>
            <a:r>
              <a:rPr lang="en-US" sz="1600" err="1">
                <a:solidFill>
                  <a:srgbClr val="374151"/>
                </a:solidFill>
                <a:latin typeface="system-ui"/>
              </a:rPr>
              <a:t>funcția</a:t>
            </a:r>
            <a:r>
              <a:rPr lang="en-US" sz="1600" dirty="0">
                <a:solidFill>
                  <a:srgbClr val="374151"/>
                </a:solidFill>
                <a:latin typeface="system-ui"/>
              </a:rPr>
              <a:t> </a:t>
            </a:r>
            <a:r>
              <a:rPr lang="en-US" sz="1600" b="1" err="1">
                <a:solidFill>
                  <a:srgbClr val="374151"/>
                </a:solidFill>
                <a:latin typeface="Segoe UI"/>
                <a:cs typeface="Segoe UI"/>
              </a:rPr>
              <a:t>sterge_din_memorie</a:t>
            </a:r>
            <a:r>
              <a:rPr lang="en-US" sz="1600" dirty="0">
                <a:solidFill>
                  <a:srgbClr val="374151"/>
                </a:solidFill>
                <a:latin typeface="system-ui"/>
              </a:rPr>
              <a:t>. Apoi, </a:t>
            </a:r>
            <a:r>
              <a:rPr lang="en-US" sz="1600" err="1">
                <a:solidFill>
                  <a:srgbClr val="374151"/>
                </a:solidFill>
                <a:latin typeface="system-ui"/>
              </a:rPr>
              <a:t>salvează</a:t>
            </a:r>
            <a:r>
              <a:rPr lang="en-US" sz="1600" dirty="0">
                <a:solidFill>
                  <a:srgbClr val="374151"/>
                </a:solidFill>
                <a:latin typeface="system-ui"/>
              </a:rPr>
              <a:t> </a:t>
            </a:r>
            <a:r>
              <a:rPr lang="en-US" sz="1600" err="1">
                <a:solidFill>
                  <a:srgbClr val="374151"/>
                </a:solidFill>
                <a:latin typeface="system-ui"/>
              </a:rPr>
              <a:t>modificările</a:t>
            </a:r>
            <a:r>
              <a:rPr lang="en-US" sz="1600" dirty="0">
                <a:solidFill>
                  <a:srgbClr val="374151"/>
                </a:solidFill>
                <a:latin typeface="system-ui"/>
              </a:rPr>
              <a:t> </a:t>
            </a:r>
            <a:r>
              <a:rPr lang="en-US" sz="1600" err="1">
                <a:solidFill>
                  <a:srgbClr val="374151"/>
                </a:solidFill>
                <a:latin typeface="system-ui"/>
              </a:rPr>
              <a:t>în</a:t>
            </a:r>
            <a:r>
              <a:rPr lang="en-US" sz="1600" dirty="0">
                <a:solidFill>
                  <a:srgbClr val="374151"/>
                </a:solidFill>
                <a:latin typeface="system-ui"/>
              </a:rPr>
              <a:t> </a:t>
            </a:r>
            <a:r>
              <a:rPr lang="en-US" sz="1600" err="1">
                <a:solidFill>
                  <a:srgbClr val="374151"/>
                </a:solidFill>
                <a:latin typeface="system-ui"/>
              </a:rPr>
              <a:t>fișiere</a:t>
            </a:r>
            <a:r>
              <a:rPr lang="en-US" sz="1600" dirty="0">
                <a:solidFill>
                  <a:srgbClr val="374151"/>
                </a:solidFill>
                <a:latin typeface="system-ui"/>
              </a:rPr>
              <a:t>.</a:t>
            </a:r>
          </a:p>
          <a:p>
            <a:r>
              <a:rPr lang="en-US" sz="1600" b="1" dirty="0">
                <a:solidFill>
                  <a:srgbClr val="2F5496"/>
                </a:solidFill>
                <a:latin typeface="system-ui"/>
              </a:rPr>
              <a:t>11. </a:t>
            </a:r>
            <a:r>
              <a:rPr lang="en-US" sz="1600" b="1" err="1">
                <a:solidFill>
                  <a:srgbClr val="2F5496"/>
                </a:solidFill>
                <a:latin typeface="Segoe UI"/>
                <a:cs typeface="Segoe UI"/>
              </a:rPr>
              <a:t>creeaza_tranzactie</a:t>
            </a:r>
            <a:r>
              <a:rPr lang="en-US" sz="1600" b="1" dirty="0">
                <a:solidFill>
                  <a:srgbClr val="2F5496"/>
                </a:solidFill>
                <a:latin typeface="Segoe UI"/>
                <a:cs typeface="Segoe UI"/>
              </a:rPr>
              <a:t>(int index, int index2, const char *</a:t>
            </a:r>
            <a:r>
              <a:rPr lang="en-US" sz="1600" b="1" err="1">
                <a:solidFill>
                  <a:srgbClr val="2F5496"/>
                </a:solidFill>
                <a:latin typeface="Segoe UI"/>
                <a:cs typeface="Segoe UI"/>
              </a:rPr>
              <a:t>descriere</a:t>
            </a:r>
            <a:r>
              <a:rPr lang="en-US" sz="1600" b="1" dirty="0">
                <a:solidFill>
                  <a:srgbClr val="2F5496"/>
                </a:solidFill>
                <a:latin typeface="Segoe UI"/>
                <a:cs typeface="Segoe UI"/>
              </a:rPr>
              <a:t>, const char *tip2, float </a:t>
            </a:r>
            <a:r>
              <a:rPr lang="en-US" sz="1600" b="1" err="1">
                <a:solidFill>
                  <a:srgbClr val="2F5496"/>
                </a:solidFill>
                <a:latin typeface="Segoe UI"/>
                <a:cs typeface="Segoe UI"/>
              </a:rPr>
              <a:t>suma</a:t>
            </a:r>
            <a:r>
              <a:rPr lang="en-US" sz="1600" b="1" dirty="0">
                <a:solidFill>
                  <a:srgbClr val="2F5496"/>
                </a:solidFill>
                <a:latin typeface="Segoe UI"/>
                <a:cs typeface="Segoe UI"/>
              </a:rPr>
              <a:t>)</a:t>
            </a:r>
            <a:endParaRPr lang="en-US" sz="1600">
              <a:solidFill>
                <a:srgbClr val="2F5496"/>
              </a:solidFill>
              <a:latin typeface="Segoe UI"/>
              <a:cs typeface="Segoe UI"/>
            </a:endParaRPr>
          </a:p>
          <a:p>
            <a:r>
              <a:rPr lang="en-US" sz="1600" err="1">
                <a:solidFill>
                  <a:srgbClr val="374151"/>
                </a:solidFill>
                <a:latin typeface="system-ui"/>
              </a:rPr>
              <a:t>Funcția</a:t>
            </a:r>
            <a:r>
              <a:rPr lang="en-US" sz="1600" dirty="0">
                <a:solidFill>
                  <a:srgbClr val="374151"/>
                </a:solidFill>
                <a:latin typeface="system-ui"/>
              </a:rPr>
              <a:t> </a:t>
            </a:r>
            <a:r>
              <a:rPr lang="en-US" sz="1600" err="1">
                <a:solidFill>
                  <a:srgbClr val="374151"/>
                </a:solidFill>
                <a:latin typeface="system-ui"/>
              </a:rPr>
              <a:t>creează</a:t>
            </a:r>
            <a:r>
              <a:rPr lang="en-US" sz="1600" dirty="0">
                <a:solidFill>
                  <a:srgbClr val="374151"/>
                </a:solidFill>
                <a:latin typeface="system-ui"/>
              </a:rPr>
              <a:t> o </a:t>
            </a:r>
            <a:r>
              <a:rPr lang="en-US" sz="1600" err="1">
                <a:solidFill>
                  <a:srgbClr val="374151"/>
                </a:solidFill>
                <a:latin typeface="system-ui"/>
              </a:rPr>
              <a:t>tranzacție</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o </a:t>
            </a:r>
            <a:r>
              <a:rPr lang="en-US" sz="1600" err="1">
                <a:solidFill>
                  <a:srgbClr val="374151"/>
                </a:solidFill>
                <a:latin typeface="system-ui"/>
              </a:rPr>
              <a:t>adaugă</a:t>
            </a:r>
            <a:r>
              <a:rPr lang="en-US" sz="1600" dirty="0">
                <a:solidFill>
                  <a:srgbClr val="374151"/>
                </a:solidFill>
                <a:latin typeface="system-ui"/>
              </a:rPr>
              <a:t> </a:t>
            </a:r>
            <a:r>
              <a:rPr lang="en-US" sz="1600" err="1">
                <a:solidFill>
                  <a:srgbClr val="374151"/>
                </a:solidFill>
                <a:latin typeface="system-ui"/>
              </a:rPr>
              <a:t>în</a:t>
            </a:r>
            <a:r>
              <a:rPr lang="en-US" sz="1600" dirty="0">
                <a:solidFill>
                  <a:srgbClr val="374151"/>
                </a:solidFill>
                <a:latin typeface="system-ui"/>
              </a:rPr>
              <a:t> </a:t>
            </a:r>
            <a:r>
              <a:rPr lang="en-US" sz="1600" err="1">
                <a:solidFill>
                  <a:srgbClr val="374151"/>
                </a:solidFill>
                <a:latin typeface="system-ui"/>
              </a:rPr>
              <a:t>memorie</a:t>
            </a:r>
            <a:r>
              <a:rPr lang="en-US" sz="1600" dirty="0">
                <a:solidFill>
                  <a:srgbClr val="374151"/>
                </a:solidFill>
                <a:latin typeface="system-ui"/>
              </a:rPr>
              <a:t>. </a:t>
            </a:r>
            <a:r>
              <a:rPr lang="en-US" sz="1600" err="1">
                <a:solidFill>
                  <a:srgbClr val="374151"/>
                </a:solidFill>
                <a:latin typeface="system-ui"/>
              </a:rPr>
              <a:t>Primește</a:t>
            </a:r>
            <a:r>
              <a:rPr lang="en-US" sz="1600" dirty="0">
                <a:solidFill>
                  <a:srgbClr val="374151"/>
                </a:solidFill>
                <a:latin typeface="system-ui"/>
              </a:rPr>
              <a:t> </a:t>
            </a:r>
            <a:r>
              <a:rPr lang="en-US" sz="1600" err="1">
                <a:solidFill>
                  <a:srgbClr val="374151"/>
                </a:solidFill>
                <a:latin typeface="system-ui"/>
              </a:rPr>
              <a:t>parametrii</a:t>
            </a:r>
            <a:r>
              <a:rPr lang="en-US" sz="1600" dirty="0">
                <a:solidFill>
                  <a:srgbClr val="374151"/>
                </a:solidFill>
                <a:latin typeface="system-ui"/>
              </a:rPr>
              <a:t> </a:t>
            </a:r>
            <a:r>
              <a:rPr lang="en-US" sz="1600" err="1">
                <a:solidFill>
                  <a:srgbClr val="374151"/>
                </a:solidFill>
                <a:latin typeface="system-ui"/>
              </a:rPr>
              <a:t>specifici</a:t>
            </a:r>
            <a:r>
              <a:rPr lang="en-US" sz="1600" dirty="0">
                <a:solidFill>
                  <a:srgbClr val="374151"/>
                </a:solidFill>
                <a:latin typeface="system-ui"/>
              </a:rPr>
              <a:t> </a:t>
            </a:r>
            <a:r>
              <a:rPr lang="en-US" sz="1600" err="1">
                <a:solidFill>
                  <a:srgbClr val="374151"/>
                </a:solidFill>
                <a:latin typeface="system-ui"/>
              </a:rPr>
              <a:t>tranzacției</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adaugă</a:t>
            </a:r>
            <a:r>
              <a:rPr lang="en-US" sz="1600" dirty="0">
                <a:solidFill>
                  <a:srgbClr val="374151"/>
                </a:solidFill>
                <a:latin typeface="system-ui"/>
              </a:rPr>
              <a:t> o </a:t>
            </a:r>
            <a:r>
              <a:rPr lang="en-US" sz="1600" err="1">
                <a:solidFill>
                  <a:srgbClr val="374151"/>
                </a:solidFill>
                <a:latin typeface="system-ui"/>
              </a:rPr>
              <a:t>nouă</a:t>
            </a:r>
            <a:r>
              <a:rPr lang="en-US" sz="1600" dirty="0">
                <a:solidFill>
                  <a:srgbClr val="374151"/>
                </a:solidFill>
                <a:latin typeface="system-ui"/>
              </a:rPr>
              <a:t> </a:t>
            </a:r>
            <a:r>
              <a:rPr lang="en-US" sz="1600" err="1">
                <a:solidFill>
                  <a:srgbClr val="374151"/>
                </a:solidFill>
                <a:latin typeface="system-ui"/>
              </a:rPr>
              <a:t>intrare</a:t>
            </a:r>
            <a:r>
              <a:rPr lang="en-US" sz="1600" dirty="0">
                <a:solidFill>
                  <a:srgbClr val="374151"/>
                </a:solidFill>
                <a:latin typeface="system-ui"/>
              </a:rPr>
              <a:t> </a:t>
            </a:r>
            <a:r>
              <a:rPr lang="en-US" sz="1600" err="1">
                <a:solidFill>
                  <a:srgbClr val="374151"/>
                </a:solidFill>
                <a:latin typeface="system-ui"/>
              </a:rPr>
              <a:t>în</a:t>
            </a:r>
            <a:r>
              <a:rPr lang="en-US" sz="1600" dirty="0">
                <a:solidFill>
                  <a:srgbClr val="374151"/>
                </a:solidFill>
                <a:latin typeface="system-ui"/>
              </a:rPr>
              <a:t> </a:t>
            </a:r>
            <a:r>
              <a:rPr lang="en-US" sz="1600" err="1">
                <a:solidFill>
                  <a:srgbClr val="374151"/>
                </a:solidFill>
                <a:latin typeface="system-ui"/>
              </a:rPr>
              <a:t>vectorul</a:t>
            </a:r>
            <a:r>
              <a:rPr lang="en-US" sz="1600" dirty="0">
                <a:solidFill>
                  <a:srgbClr val="374151"/>
                </a:solidFill>
                <a:latin typeface="system-ui"/>
              </a:rPr>
              <a:t> </a:t>
            </a:r>
            <a:r>
              <a:rPr lang="en-US" sz="1600" b="1" err="1">
                <a:solidFill>
                  <a:srgbClr val="374151"/>
                </a:solidFill>
                <a:latin typeface="Segoe UI"/>
                <a:cs typeface="Segoe UI"/>
              </a:rPr>
              <a:t>tranzactii</a:t>
            </a:r>
            <a:r>
              <a:rPr lang="en-US" sz="1600" dirty="0">
                <a:solidFill>
                  <a:srgbClr val="374151"/>
                </a:solidFill>
                <a:latin typeface="system-ui"/>
              </a:rPr>
              <a:t>.</a:t>
            </a:r>
          </a:p>
          <a:p>
            <a:r>
              <a:rPr lang="en-US" sz="1600" b="1" dirty="0">
                <a:solidFill>
                  <a:srgbClr val="2F5496"/>
                </a:solidFill>
                <a:latin typeface="system-ui"/>
              </a:rPr>
              <a:t>12. </a:t>
            </a:r>
            <a:r>
              <a:rPr lang="en-US" sz="1600" b="1" err="1">
                <a:solidFill>
                  <a:srgbClr val="2F5496"/>
                </a:solidFill>
                <a:latin typeface="Segoe UI"/>
                <a:cs typeface="Segoe UI"/>
              </a:rPr>
              <a:t>validare_suma</a:t>
            </a:r>
            <a:r>
              <a:rPr lang="en-US" sz="1600" b="1" dirty="0">
                <a:solidFill>
                  <a:srgbClr val="2F5496"/>
                </a:solidFill>
                <a:latin typeface="Segoe UI"/>
                <a:cs typeface="Segoe UI"/>
              </a:rPr>
              <a:t>()</a:t>
            </a:r>
            <a:endParaRPr lang="en-US" sz="1600">
              <a:solidFill>
                <a:srgbClr val="2F5496"/>
              </a:solidFill>
              <a:latin typeface="Segoe UI"/>
              <a:cs typeface="Segoe UI"/>
            </a:endParaRPr>
          </a:p>
          <a:p>
            <a:r>
              <a:rPr lang="en-US" sz="1600" err="1">
                <a:solidFill>
                  <a:srgbClr val="374151"/>
                </a:solidFill>
                <a:latin typeface="system-ui"/>
              </a:rPr>
              <a:t>Funcția</a:t>
            </a:r>
            <a:r>
              <a:rPr lang="en-US" sz="1600" dirty="0">
                <a:solidFill>
                  <a:srgbClr val="374151"/>
                </a:solidFill>
                <a:latin typeface="system-ui"/>
              </a:rPr>
              <a:t> </a:t>
            </a:r>
            <a:r>
              <a:rPr lang="en-US" sz="1600" err="1">
                <a:solidFill>
                  <a:srgbClr val="374151"/>
                </a:solidFill>
                <a:latin typeface="system-ui"/>
              </a:rPr>
              <a:t>verifică</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validează</a:t>
            </a:r>
            <a:r>
              <a:rPr lang="en-US" sz="1600" dirty="0">
                <a:solidFill>
                  <a:srgbClr val="374151"/>
                </a:solidFill>
                <a:latin typeface="system-ui"/>
              </a:rPr>
              <a:t> </a:t>
            </a:r>
            <a:r>
              <a:rPr lang="en-US" sz="1600" err="1">
                <a:solidFill>
                  <a:srgbClr val="374151"/>
                </a:solidFill>
                <a:latin typeface="system-ui"/>
              </a:rPr>
              <a:t>suma</a:t>
            </a:r>
            <a:r>
              <a:rPr lang="en-US" sz="1600" dirty="0">
                <a:solidFill>
                  <a:srgbClr val="374151"/>
                </a:solidFill>
                <a:latin typeface="system-ui"/>
              </a:rPr>
              <a:t> </a:t>
            </a:r>
            <a:r>
              <a:rPr lang="en-US" sz="1600" err="1">
                <a:solidFill>
                  <a:srgbClr val="374151"/>
                </a:solidFill>
                <a:latin typeface="system-ui"/>
              </a:rPr>
              <a:t>introdusă</a:t>
            </a:r>
            <a:r>
              <a:rPr lang="en-US" sz="1600" dirty="0">
                <a:solidFill>
                  <a:srgbClr val="374151"/>
                </a:solidFill>
                <a:latin typeface="system-ui"/>
              </a:rPr>
              <a:t> de </a:t>
            </a:r>
            <a:r>
              <a:rPr lang="en-US" sz="1600" err="1">
                <a:solidFill>
                  <a:srgbClr val="374151"/>
                </a:solidFill>
                <a:latin typeface="system-ui"/>
              </a:rPr>
              <a:t>utilizator</a:t>
            </a:r>
            <a:r>
              <a:rPr lang="en-US" sz="1600" dirty="0">
                <a:solidFill>
                  <a:srgbClr val="374151"/>
                </a:solidFill>
                <a:latin typeface="system-ui"/>
              </a:rPr>
              <a:t>. </a:t>
            </a:r>
            <a:r>
              <a:rPr lang="en-US" sz="1600" err="1">
                <a:solidFill>
                  <a:srgbClr val="374151"/>
                </a:solidFill>
                <a:latin typeface="system-ui"/>
              </a:rPr>
              <a:t>Asigură</a:t>
            </a:r>
            <a:r>
              <a:rPr lang="en-US" sz="1600" dirty="0">
                <a:solidFill>
                  <a:srgbClr val="374151"/>
                </a:solidFill>
                <a:latin typeface="system-ui"/>
              </a:rPr>
              <a:t> </a:t>
            </a:r>
            <a:r>
              <a:rPr lang="en-US" sz="1600" err="1">
                <a:solidFill>
                  <a:srgbClr val="374151"/>
                </a:solidFill>
                <a:latin typeface="system-ui"/>
              </a:rPr>
              <a:t>că</a:t>
            </a:r>
            <a:r>
              <a:rPr lang="en-US" sz="1600" dirty="0">
                <a:solidFill>
                  <a:srgbClr val="374151"/>
                </a:solidFill>
                <a:latin typeface="system-ui"/>
              </a:rPr>
              <a:t> </a:t>
            </a:r>
            <a:r>
              <a:rPr lang="en-US" sz="1600" err="1">
                <a:solidFill>
                  <a:srgbClr val="374151"/>
                </a:solidFill>
                <a:latin typeface="system-ui"/>
              </a:rPr>
              <a:t>suma</a:t>
            </a:r>
            <a:r>
              <a:rPr lang="en-US" sz="1600" dirty="0">
                <a:solidFill>
                  <a:srgbClr val="374151"/>
                </a:solidFill>
                <a:latin typeface="system-ui"/>
              </a:rPr>
              <a:t> </a:t>
            </a:r>
            <a:r>
              <a:rPr lang="en-US" sz="1600" err="1">
                <a:solidFill>
                  <a:srgbClr val="374151"/>
                </a:solidFill>
                <a:latin typeface="system-ui"/>
              </a:rPr>
              <a:t>este</a:t>
            </a:r>
            <a:r>
              <a:rPr lang="en-US" sz="1600" dirty="0">
                <a:solidFill>
                  <a:srgbClr val="374151"/>
                </a:solidFill>
                <a:latin typeface="system-ui"/>
              </a:rPr>
              <a:t> un </a:t>
            </a:r>
            <a:r>
              <a:rPr lang="en-US" sz="1600" err="1">
                <a:solidFill>
                  <a:srgbClr val="374151"/>
                </a:solidFill>
                <a:latin typeface="system-ui"/>
              </a:rPr>
              <a:t>număr</a:t>
            </a:r>
            <a:r>
              <a:rPr lang="en-US" sz="1600" dirty="0">
                <a:solidFill>
                  <a:srgbClr val="374151"/>
                </a:solidFill>
                <a:latin typeface="system-ui"/>
              </a:rPr>
              <a:t> valid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pozitiv</a:t>
            </a:r>
            <a:r>
              <a:rPr lang="en-US" sz="1600" dirty="0">
                <a:solidFill>
                  <a:srgbClr val="374151"/>
                </a:solidFill>
                <a:latin typeface="system-ui"/>
              </a:rPr>
              <a:t>.</a:t>
            </a:r>
          </a:p>
          <a:p>
            <a:r>
              <a:rPr lang="en-US" sz="1600" b="1" dirty="0">
                <a:solidFill>
                  <a:srgbClr val="2F5496"/>
                </a:solidFill>
                <a:latin typeface="system-ui"/>
              </a:rPr>
              <a:t>13. </a:t>
            </a:r>
            <a:r>
              <a:rPr lang="en-US" sz="1600" b="1" err="1">
                <a:solidFill>
                  <a:srgbClr val="2F5496"/>
                </a:solidFill>
                <a:latin typeface="Segoe UI"/>
                <a:cs typeface="Segoe UI"/>
              </a:rPr>
              <a:t>factura_cont</a:t>
            </a:r>
            <a:r>
              <a:rPr lang="en-US" sz="1600" b="1" dirty="0">
                <a:solidFill>
                  <a:srgbClr val="2F5496"/>
                </a:solidFill>
                <a:latin typeface="Segoe UI"/>
                <a:cs typeface="Segoe UI"/>
              </a:rPr>
              <a:t>(int index)</a:t>
            </a:r>
            <a:endParaRPr lang="en-US" sz="1600">
              <a:solidFill>
                <a:srgbClr val="2F5496"/>
              </a:solidFill>
              <a:latin typeface="Segoe UI"/>
              <a:cs typeface="Segoe UI"/>
            </a:endParaRPr>
          </a:p>
          <a:p>
            <a:r>
              <a:rPr lang="en-US" sz="1600" dirty="0" err="1">
                <a:solidFill>
                  <a:srgbClr val="374151"/>
                </a:solidFill>
                <a:latin typeface="system-ui"/>
              </a:rPr>
              <a:t>Generarea</a:t>
            </a:r>
            <a:r>
              <a:rPr lang="en-US" sz="1600" dirty="0">
                <a:solidFill>
                  <a:srgbClr val="374151"/>
                </a:solidFill>
                <a:latin typeface="system-ui"/>
              </a:rPr>
              <a:t> </a:t>
            </a:r>
            <a:r>
              <a:rPr lang="en-US" sz="1600" dirty="0" err="1">
                <a:solidFill>
                  <a:srgbClr val="374151"/>
                </a:solidFill>
                <a:latin typeface="system-ui"/>
              </a:rPr>
              <a:t>unei</a:t>
            </a:r>
            <a:r>
              <a:rPr lang="en-US" sz="1600" dirty="0">
                <a:solidFill>
                  <a:srgbClr val="374151"/>
                </a:solidFill>
                <a:latin typeface="system-ui"/>
              </a:rPr>
              <a:t> </a:t>
            </a:r>
            <a:r>
              <a:rPr lang="en-US" sz="1600" dirty="0" err="1">
                <a:solidFill>
                  <a:srgbClr val="374151"/>
                </a:solidFill>
                <a:latin typeface="system-ui"/>
              </a:rPr>
              <a:t>facturi</a:t>
            </a:r>
            <a:r>
              <a:rPr lang="en-US" sz="1600" dirty="0">
                <a:solidFill>
                  <a:srgbClr val="374151"/>
                </a:solidFill>
                <a:latin typeface="system-ui"/>
              </a:rPr>
              <a:t> </a:t>
            </a:r>
            <a:r>
              <a:rPr lang="en-US" sz="1600" dirty="0" err="1">
                <a:solidFill>
                  <a:srgbClr val="374151"/>
                </a:solidFill>
                <a:latin typeface="system-ui"/>
              </a:rPr>
              <a:t>și</a:t>
            </a:r>
            <a:r>
              <a:rPr lang="en-US" sz="1600" dirty="0">
                <a:solidFill>
                  <a:srgbClr val="374151"/>
                </a:solidFill>
                <a:latin typeface="system-ui"/>
              </a:rPr>
              <a:t> </a:t>
            </a:r>
            <a:r>
              <a:rPr lang="en-US" sz="1600" dirty="0" err="1">
                <a:solidFill>
                  <a:srgbClr val="374151"/>
                </a:solidFill>
                <a:latin typeface="system-ui"/>
              </a:rPr>
              <a:t>adăugarea</a:t>
            </a:r>
            <a:r>
              <a:rPr lang="en-US" sz="1600" dirty="0">
                <a:solidFill>
                  <a:srgbClr val="374151"/>
                </a:solidFill>
                <a:latin typeface="system-ui"/>
              </a:rPr>
              <a:t> </a:t>
            </a:r>
            <a:r>
              <a:rPr lang="en-US" sz="1600" dirty="0" err="1">
                <a:solidFill>
                  <a:srgbClr val="374151"/>
                </a:solidFill>
                <a:latin typeface="system-ui"/>
              </a:rPr>
              <a:t>unei</a:t>
            </a:r>
            <a:r>
              <a:rPr lang="en-US" sz="1600" dirty="0">
                <a:solidFill>
                  <a:srgbClr val="374151"/>
                </a:solidFill>
                <a:latin typeface="system-ui"/>
              </a:rPr>
              <a:t> </a:t>
            </a:r>
            <a:r>
              <a:rPr lang="en-US" sz="1600" dirty="0" err="1">
                <a:solidFill>
                  <a:srgbClr val="374151"/>
                </a:solidFill>
                <a:latin typeface="system-ui"/>
              </a:rPr>
              <a:t>tranzacții</a:t>
            </a:r>
            <a:r>
              <a:rPr lang="en-US" sz="1600" dirty="0">
                <a:solidFill>
                  <a:srgbClr val="374151"/>
                </a:solidFill>
                <a:latin typeface="system-ui"/>
              </a:rPr>
              <a:t> </a:t>
            </a:r>
            <a:r>
              <a:rPr lang="en-US" sz="1600" dirty="0" err="1">
                <a:solidFill>
                  <a:srgbClr val="374151"/>
                </a:solidFill>
                <a:latin typeface="system-ui"/>
              </a:rPr>
              <a:t>corespunzătoare</a:t>
            </a:r>
            <a:r>
              <a:rPr lang="en-US" sz="1600" dirty="0">
                <a:solidFill>
                  <a:srgbClr val="374151"/>
                </a:solidFill>
                <a:latin typeface="system-ui"/>
              </a:rPr>
              <a:t> </a:t>
            </a:r>
            <a:r>
              <a:rPr lang="en-US" sz="1600" dirty="0" err="1">
                <a:solidFill>
                  <a:srgbClr val="374151"/>
                </a:solidFill>
                <a:latin typeface="system-ui"/>
              </a:rPr>
              <a:t>pentru</a:t>
            </a:r>
            <a:r>
              <a:rPr lang="en-US" sz="1600" dirty="0">
                <a:solidFill>
                  <a:srgbClr val="374151"/>
                </a:solidFill>
                <a:latin typeface="system-ui"/>
              </a:rPr>
              <a:t> un </a:t>
            </a:r>
            <a:r>
              <a:rPr lang="en-US" sz="1600" dirty="0" err="1">
                <a:solidFill>
                  <a:srgbClr val="374151"/>
                </a:solidFill>
                <a:latin typeface="system-ui"/>
              </a:rPr>
              <a:t>cont</a:t>
            </a:r>
            <a:r>
              <a:rPr lang="en-US" sz="1600" dirty="0">
                <a:solidFill>
                  <a:srgbClr val="374151"/>
                </a:solidFill>
                <a:latin typeface="system-ui"/>
              </a:rPr>
              <a:t> specific. </a:t>
            </a:r>
            <a:r>
              <a:rPr lang="en-US" sz="1600" dirty="0" err="1">
                <a:solidFill>
                  <a:srgbClr val="374151"/>
                </a:solidFill>
                <a:latin typeface="system-ui"/>
              </a:rPr>
              <a:t>Utilizează</a:t>
            </a:r>
            <a:r>
              <a:rPr lang="en-US" sz="1600" dirty="0">
                <a:solidFill>
                  <a:srgbClr val="374151"/>
                </a:solidFill>
                <a:latin typeface="system-ui"/>
              </a:rPr>
              <a:t> </a:t>
            </a:r>
            <a:r>
              <a:rPr lang="en-US" sz="1600" dirty="0" err="1">
                <a:solidFill>
                  <a:srgbClr val="374151"/>
                </a:solidFill>
                <a:latin typeface="system-ui"/>
              </a:rPr>
              <a:t>funcțiile</a:t>
            </a:r>
            <a:r>
              <a:rPr lang="en-US" sz="1600" dirty="0">
                <a:solidFill>
                  <a:srgbClr val="374151"/>
                </a:solidFill>
                <a:latin typeface="system-ui"/>
              </a:rPr>
              <a:t> </a:t>
            </a:r>
            <a:r>
              <a:rPr lang="en-US" sz="1600" b="1" dirty="0" err="1">
                <a:solidFill>
                  <a:srgbClr val="374151"/>
                </a:solidFill>
                <a:latin typeface="Segoe UI"/>
                <a:cs typeface="Segoe UI"/>
              </a:rPr>
              <a:t>validare_suma</a:t>
            </a:r>
            <a:r>
              <a:rPr lang="en-US" sz="1600" dirty="0">
                <a:solidFill>
                  <a:srgbClr val="374151"/>
                </a:solidFill>
                <a:latin typeface="system-ui"/>
              </a:rPr>
              <a:t> </a:t>
            </a:r>
            <a:r>
              <a:rPr lang="en-US" sz="1600" dirty="0" err="1">
                <a:solidFill>
                  <a:srgbClr val="374151"/>
                </a:solidFill>
                <a:latin typeface="system-ui"/>
              </a:rPr>
              <a:t>și</a:t>
            </a:r>
            <a:r>
              <a:rPr lang="en-US" sz="1600" dirty="0">
                <a:solidFill>
                  <a:srgbClr val="374151"/>
                </a:solidFill>
                <a:latin typeface="system-ui"/>
              </a:rPr>
              <a:t> </a:t>
            </a:r>
            <a:r>
              <a:rPr lang="en-US" sz="1600" b="1" dirty="0" err="1">
                <a:solidFill>
                  <a:srgbClr val="374151"/>
                </a:solidFill>
                <a:latin typeface="Segoe UI"/>
                <a:cs typeface="Segoe UI"/>
              </a:rPr>
              <a:t>creeaza_tranzactie</a:t>
            </a:r>
            <a:r>
              <a:rPr lang="en-US" sz="1600" dirty="0">
                <a:solidFill>
                  <a:srgbClr val="374151"/>
                </a:solidFill>
                <a:latin typeface="system-ui"/>
              </a:rPr>
              <a:t>.</a:t>
            </a:r>
          </a:p>
          <a:p>
            <a:endParaRPr lang="en-US" dirty="0"/>
          </a:p>
        </p:txBody>
      </p:sp>
    </p:spTree>
    <p:extLst>
      <p:ext uri="{BB962C8B-B14F-4D97-AF65-F5344CB8AC3E}">
        <p14:creationId xmlns:p14="http://schemas.microsoft.com/office/powerpoint/2010/main" val="78665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92D7-E04F-52C9-96B0-24D610A57D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41D2DF-605E-066E-AF7A-3037CC6BEC6C}"/>
              </a:ext>
            </a:extLst>
          </p:cNvPr>
          <p:cNvSpPr>
            <a:spLocks noGrp="1"/>
          </p:cNvSpPr>
          <p:nvPr>
            <p:ph idx="1"/>
          </p:nvPr>
        </p:nvSpPr>
        <p:spPr>
          <a:xfrm>
            <a:off x="1115568" y="552430"/>
            <a:ext cx="10168128" cy="5619770"/>
          </a:xfrm>
        </p:spPr>
        <p:txBody>
          <a:bodyPr vert="horz" lIns="91440" tIns="45720" rIns="91440" bIns="45720" rtlCol="0" anchor="t">
            <a:normAutofit/>
          </a:bodyPr>
          <a:lstStyle/>
          <a:p>
            <a:r>
              <a:rPr lang="en-US" sz="1800" b="1" dirty="0">
                <a:solidFill>
                  <a:srgbClr val="2F5496"/>
                </a:solidFill>
                <a:latin typeface="system-ui"/>
              </a:rPr>
              <a:t>4. </a:t>
            </a:r>
            <a:r>
              <a:rPr lang="en-US" sz="1800" b="1" dirty="0" err="1">
                <a:solidFill>
                  <a:srgbClr val="2F5496"/>
                </a:solidFill>
                <a:latin typeface="Segoe UI"/>
                <a:cs typeface="Segoe UI"/>
              </a:rPr>
              <a:t>verifica_nume</a:t>
            </a:r>
            <a:r>
              <a:rPr lang="en-US" sz="1800" b="1" dirty="0">
                <a:solidFill>
                  <a:srgbClr val="2F5496"/>
                </a:solidFill>
                <a:latin typeface="Segoe UI"/>
                <a:cs typeface="Segoe UI"/>
              </a:rPr>
              <a:t>(char *</a:t>
            </a:r>
            <a:r>
              <a:rPr lang="en-US" sz="1800" b="1" dirty="0" err="1">
                <a:solidFill>
                  <a:srgbClr val="2F5496"/>
                </a:solidFill>
                <a:latin typeface="Segoe UI"/>
                <a:cs typeface="Segoe UI"/>
              </a:rPr>
              <a:t>nume</a:t>
            </a:r>
            <a:r>
              <a:rPr lang="en-US" sz="1800" b="1" dirty="0">
                <a:solidFill>
                  <a:srgbClr val="2F5496"/>
                </a:solidFill>
                <a:latin typeface="Segoe UI"/>
                <a:cs typeface="Segoe UI"/>
              </a:rPr>
              <a:t>)</a:t>
            </a:r>
            <a:endParaRPr lang="en-US" sz="1800" dirty="0">
              <a:solidFill>
                <a:srgbClr val="2F5496"/>
              </a:solidFill>
              <a:latin typeface="Segoe UI"/>
              <a:cs typeface="Segoe UI"/>
            </a:endParaRPr>
          </a:p>
          <a:p>
            <a:r>
              <a:rPr lang="en-US" sz="1800" err="1">
                <a:solidFill>
                  <a:srgbClr val="374151"/>
                </a:solidFill>
                <a:latin typeface="system-ui"/>
              </a:rPr>
              <a:t>Funcția</a:t>
            </a:r>
            <a:r>
              <a:rPr lang="en-US" sz="1800" dirty="0">
                <a:solidFill>
                  <a:srgbClr val="374151"/>
                </a:solidFill>
                <a:latin typeface="system-ui"/>
              </a:rPr>
              <a:t> </a:t>
            </a:r>
            <a:r>
              <a:rPr lang="en-US" sz="1800" err="1">
                <a:solidFill>
                  <a:srgbClr val="374151"/>
                </a:solidFill>
                <a:latin typeface="system-ui"/>
              </a:rPr>
              <a:t>verifică</a:t>
            </a:r>
            <a:r>
              <a:rPr lang="en-US" sz="1800" dirty="0">
                <a:solidFill>
                  <a:srgbClr val="374151"/>
                </a:solidFill>
                <a:latin typeface="system-ui"/>
              </a:rPr>
              <a:t> </a:t>
            </a:r>
            <a:r>
              <a:rPr lang="en-US" sz="1800" err="1">
                <a:solidFill>
                  <a:srgbClr val="374151"/>
                </a:solidFill>
                <a:latin typeface="system-ui"/>
              </a:rPr>
              <a:t>dacă</a:t>
            </a:r>
            <a:r>
              <a:rPr lang="en-US" sz="1800" dirty="0">
                <a:solidFill>
                  <a:srgbClr val="374151"/>
                </a:solidFill>
                <a:latin typeface="system-ui"/>
              </a:rPr>
              <a:t> </a:t>
            </a:r>
            <a:r>
              <a:rPr lang="en-US" sz="1800" err="1">
                <a:solidFill>
                  <a:srgbClr val="374151"/>
                </a:solidFill>
                <a:latin typeface="system-ui"/>
              </a:rPr>
              <a:t>există</a:t>
            </a:r>
            <a:r>
              <a:rPr lang="en-US" sz="1800" dirty="0">
                <a:solidFill>
                  <a:srgbClr val="374151"/>
                </a:solidFill>
                <a:latin typeface="system-ui"/>
              </a:rPr>
              <a:t> un client cu un </a:t>
            </a:r>
            <a:r>
              <a:rPr lang="en-US" sz="1800" err="1">
                <a:solidFill>
                  <a:srgbClr val="374151"/>
                </a:solidFill>
                <a:latin typeface="system-ui"/>
              </a:rPr>
              <a:t>anumit</a:t>
            </a:r>
            <a:r>
              <a:rPr lang="en-US" sz="1800" dirty="0">
                <a:solidFill>
                  <a:srgbClr val="374151"/>
                </a:solidFill>
                <a:latin typeface="system-ui"/>
              </a:rPr>
              <a:t> </a:t>
            </a:r>
            <a:r>
              <a:rPr lang="en-US" sz="1800" err="1">
                <a:solidFill>
                  <a:srgbClr val="374151"/>
                </a:solidFill>
                <a:latin typeface="system-ui"/>
              </a:rPr>
              <a:t>nume</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returnează</a:t>
            </a:r>
            <a:r>
              <a:rPr lang="en-US" sz="1800" dirty="0">
                <a:solidFill>
                  <a:srgbClr val="374151"/>
                </a:solidFill>
                <a:latin typeface="system-ui"/>
              </a:rPr>
              <a:t> </a:t>
            </a:r>
            <a:r>
              <a:rPr lang="en-US" sz="1800" err="1">
                <a:solidFill>
                  <a:srgbClr val="374151"/>
                </a:solidFill>
                <a:latin typeface="system-ui"/>
              </a:rPr>
              <a:t>indexul</a:t>
            </a:r>
            <a:r>
              <a:rPr lang="en-US" sz="1800" dirty="0">
                <a:solidFill>
                  <a:srgbClr val="374151"/>
                </a:solidFill>
                <a:latin typeface="system-ui"/>
              </a:rPr>
              <a:t> </a:t>
            </a:r>
            <a:r>
              <a:rPr lang="en-US" sz="1800" err="1">
                <a:solidFill>
                  <a:srgbClr val="374151"/>
                </a:solidFill>
                <a:latin typeface="system-ui"/>
              </a:rPr>
              <a:t>găsit</a:t>
            </a:r>
            <a:r>
              <a:rPr lang="en-US" sz="1800" dirty="0">
                <a:solidFill>
                  <a:srgbClr val="374151"/>
                </a:solidFill>
                <a:latin typeface="system-ui"/>
              </a:rPr>
              <a:t> </a:t>
            </a:r>
            <a:r>
              <a:rPr lang="en-US" sz="1800" err="1">
                <a:solidFill>
                  <a:srgbClr val="374151"/>
                </a:solidFill>
                <a:latin typeface="system-ui"/>
              </a:rPr>
              <a:t>sau</a:t>
            </a:r>
            <a:r>
              <a:rPr lang="en-US" sz="1800" dirty="0">
                <a:solidFill>
                  <a:srgbClr val="374151"/>
                </a:solidFill>
                <a:latin typeface="system-ui"/>
              </a:rPr>
              <a:t> -1 </a:t>
            </a:r>
            <a:r>
              <a:rPr lang="en-US" sz="1800" err="1">
                <a:solidFill>
                  <a:srgbClr val="374151"/>
                </a:solidFill>
                <a:latin typeface="system-ui"/>
              </a:rPr>
              <a:t>în</a:t>
            </a:r>
            <a:r>
              <a:rPr lang="en-US" sz="1800" dirty="0">
                <a:solidFill>
                  <a:srgbClr val="374151"/>
                </a:solidFill>
                <a:latin typeface="system-ui"/>
              </a:rPr>
              <a:t> </a:t>
            </a:r>
            <a:r>
              <a:rPr lang="en-US" sz="1800" err="1">
                <a:solidFill>
                  <a:srgbClr val="374151"/>
                </a:solidFill>
                <a:latin typeface="system-ui"/>
              </a:rPr>
              <a:t>caz</a:t>
            </a:r>
            <a:r>
              <a:rPr lang="en-US" sz="1800" dirty="0">
                <a:solidFill>
                  <a:srgbClr val="374151"/>
                </a:solidFill>
                <a:latin typeface="system-ui"/>
              </a:rPr>
              <a:t> </a:t>
            </a:r>
            <a:r>
              <a:rPr lang="en-US" sz="1800" err="1">
                <a:solidFill>
                  <a:srgbClr val="374151"/>
                </a:solidFill>
                <a:latin typeface="system-ui"/>
              </a:rPr>
              <a:t>contrar</a:t>
            </a:r>
            <a:r>
              <a:rPr lang="en-US" sz="1800" dirty="0">
                <a:solidFill>
                  <a:srgbClr val="374151"/>
                </a:solidFill>
                <a:latin typeface="system-ui"/>
              </a:rPr>
              <a:t>.</a:t>
            </a:r>
          </a:p>
          <a:p>
            <a:r>
              <a:rPr lang="en-US" sz="1800" b="1" dirty="0">
                <a:solidFill>
                  <a:srgbClr val="2F5496"/>
                </a:solidFill>
                <a:latin typeface="system-ui"/>
              </a:rPr>
              <a:t>15. </a:t>
            </a:r>
            <a:r>
              <a:rPr lang="en-US" sz="1800" b="1" err="1">
                <a:solidFill>
                  <a:srgbClr val="2F5496"/>
                </a:solidFill>
                <a:latin typeface="Segoe UI"/>
                <a:cs typeface="Segoe UI"/>
              </a:rPr>
              <a:t>transfer_bancar</a:t>
            </a:r>
            <a:r>
              <a:rPr lang="en-US" sz="1800" b="1" dirty="0">
                <a:solidFill>
                  <a:srgbClr val="2F5496"/>
                </a:solidFill>
                <a:latin typeface="Segoe UI"/>
                <a:cs typeface="Segoe UI"/>
              </a:rPr>
              <a:t>(int index)</a:t>
            </a:r>
            <a:endParaRPr lang="en-US" sz="1800" dirty="0">
              <a:solidFill>
                <a:srgbClr val="2F5496"/>
              </a:solidFill>
              <a:latin typeface="Segoe UI"/>
              <a:cs typeface="Segoe UI"/>
            </a:endParaRPr>
          </a:p>
          <a:p>
            <a:r>
              <a:rPr lang="en-US" sz="1800" err="1">
                <a:solidFill>
                  <a:srgbClr val="374151"/>
                </a:solidFill>
                <a:latin typeface="system-ui"/>
              </a:rPr>
              <a:t>Realizează</a:t>
            </a:r>
            <a:r>
              <a:rPr lang="en-US" sz="1800" dirty="0">
                <a:solidFill>
                  <a:srgbClr val="374151"/>
                </a:solidFill>
                <a:latin typeface="system-ui"/>
              </a:rPr>
              <a:t> o </a:t>
            </a:r>
            <a:r>
              <a:rPr lang="en-US" sz="1800" err="1">
                <a:solidFill>
                  <a:srgbClr val="374151"/>
                </a:solidFill>
                <a:latin typeface="system-ui"/>
              </a:rPr>
              <a:t>tranzacție</a:t>
            </a:r>
            <a:r>
              <a:rPr lang="en-US" sz="1800" dirty="0">
                <a:solidFill>
                  <a:srgbClr val="374151"/>
                </a:solidFill>
                <a:latin typeface="system-ui"/>
              </a:rPr>
              <a:t> de transfer </a:t>
            </a:r>
            <a:r>
              <a:rPr lang="en-US" sz="1800" err="1">
                <a:solidFill>
                  <a:srgbClr val="374151"/>
                </a:solidFill>
                <a:latin typeface="system-ui"/>
              </a:rPr>
              <a:t>bancar</a:t>
            </a:r>
            <a:r>
              <a:rPr lang="en-US" sz="1800" dirty="0">
                <a:solidFill>
                  <a:srgbClr val="374151"/>
                </a:solidFill>
                <a:latin typeface="system-ui"/>
              </a:rPr>
              <a:t> </a:t>
            </a:r>
            <a:r>
              <a:rPr lang="en-US" sz="1800" err="1">
                <a:solidFill>
                  <a:srgbClr val="374151"/>
                </a:solidFill>
                <a:latin typeface="system-ui"/>
              </a:rPr>
              <a:t>între</a:t>
            </a:r>
            <a:r>
              <a:rPr lang="en-US" sz="1800" dirty="0">
                <a:solidFill>
                  <a:srgbClr val="374151"/>
                </a:solidFill>
                <a:latin typeface="system-ui"/>
              </a:rPr>
              <a:t> </a:t>
            </a:r>
            <a:r>
              <a:rPr lang="en-US" sz="1800" err="1">
                <a:solidFill>
                  <a:srgbClr val="374151"/>
                </a:solidFill>
                <a:latin typeface="system-ui"/>
              </a:rPr>
              <a:t>conturi</a:t>
            </a:r>
            <a:r>
              <a:rPr lang="en-US" sz="1800" dirty="0">
                <a:solidFill>
                  <a:srgbClr val="374151"/>
                </a:solidFill>
                <a:latin typeface="system-ui"/>
              </a:rPr>
              <a:t>. </a:t>
            </a:r>
            <a:r>
              <a:rPr lang="en-US" sz="1800" err="1">
                <a:solidFill>
                  <a:srgbClr val="374151"/>
                </a:solidFill>
                <a:latin typeface="system-ui"/>
              </a:rPr>
              <a:t>Utilizează</a:t>
            </a:r>
            <a:r>
              <a:rPr lang="en-US" sz="1800" dirty="0">
                <a:solidFill>
                  <a:srgbClr val="374151"/>
                </a:solidFill>
                <a:latin typeface="system-ui"/>
              </a:rPr>
              <a:t> </a:t>
            </a:r>
            <a:r>
              <a:rPr lang="en-US" sz="1800" err="1">
                <a:solidFill>
                  <a:srgbClr val="374151"/>
                </a:solidFill>
                <a:latin typeface="system-ui"/>
              </a:rPr>
              <a:t>funcțiile</a:t>
            </a:r>
            <a:r>
              <a:rPr lang="en-US" sz="1800" dirty="0">
                <a:solidFill>
                  <a:srgbClr val="374151"/>
                </a:solidFill>
                <a:latin typeface="system-ui"/>
              </a:rPr>
              <a:t> </a:t>
            </a:r>
            <a:r>
              <a:rPr lang="en-US" sz="1800" b="1" err="1">
                <a:solidFill>
                  <a:srgbClr val="374151"/>
                </a:solidFill>
                <a:latin typeface="Segoe UI"/>
                <a:cs typeface="Segoe UI"/>
              </a:rPr>
              <a:t>validare_suma</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b="1" err="1">
                <a:solidFill>
                  <a:srgbClr val="374151"/>
                </a:solidFill>
                <a:latin typeface="Segoe UI"/>
                <a:cs typeface="Segoe UI"/>
              </a:rPr>
              <a:t>creeaza_tranzactie</a:t>
            </a:r>
            <a:r>
              <a:rPr lang="en-US" sz="1800" dirty="0">
                <a:solidFill>
                  <a:srgbClr val="374151"/>
                </a:solidFill>
                <a:latin typeface="system-ui"/>
              </a:rPr>
              <a:t>.</a:t>
            </a:r>
          </a:p>
          <a:p>
            <a:r>
              <a:rPr lang="en-US" sz="1800" b="1" dirty="0">
                <a:solidFill>
                  <a:srgbClr val="2F5496"/>
                </a:solidFill>
                <a:latin typeface="system-ui"/>
              </a:rPr>
              <a:t>16. </a:t>
            </a:r>
            <a:r>
              <a:rPr lang="en-US" sz="1800" b="1" dirty="0" err="1">
                <a:solidFill>
                  <a:srgbClr val="2F5496"/>
                </a:solidFill>
                <a:latin typeface="Segoe UI"/>
                <a:cs typeface="Segoe UI"/>
              </a:rPr>
              <a:t>raport_financiar</a:t>
            </a:r>
            <a:r>
              <a:rPr lang="en-US" sz="1800" b="1" dirty="0">
                <a:solidFill>
                  <a:srgbClr val="2F5496"/>
                </a:solidFill>
                <a:latin typeface="Segoe UI"/>
                <a:cs typeface="Segoe UI"/>
              </a:rPr>
              <a:t>(int </a:t>
            </a:r>
            <a:r>
              <a:rPr lang="en-US" sz="1800" b="1" dirty="0" err="1">
                <a:solidFill>
                  <a:srgbClr val="2F5496"/>
                </a:solidFill>
                <a:latin typeface="Segoe UI"/>
                <a:cs typeface="Segoe UI"/>
              </a:rPr>
              <a:t>ind</a:t>
            </a:r>
            <a:r>
              <a:rPr lang="en-US" sz="1800" b="1" dirty="0">
                <a:solidFill>
                  <a:srgbClr val="2F5496"/>
                </a:solidFill>
                <a:latin typeface="Segoe UI"/>
                <a:cs typeface="Segoe UI"/>
              </a:rPr>
              <a:t>)</a:t>
            </a:r>
            <a:endParaRPr lang="en-US" sz="1800" dirty="0">
              <a:solidFill>
                <a:srgbClr val="2F5496"/>
              </a:solidFill>
              <a:latin typeface="Segoe UI"/>
              <a:cs typeface="Segoe UI"/>
            </a:endParaRPr>
          </a:p>
          <a:p>
            <a:r>
              <a:rPr lang="en-US" sz="1800" err="1">
                <a:solidFill>
                  <a:srgbClr val="374151"/>
                </a:solidFill>
                <a:latin typeface="system-ui"/>
              </a:rPr>
              <a:t>Afișează</a:t>
            </a:r>
            <a:r>
              <a:rPr lang="en-US" sz="1800" dirty="0">
                <a:solidFill>
                  <a:srgbClr val="374151"/>
                </a:solidFill>
                <a:latin typeface="system-ui"/>
              </a:rPr>
              <a:t> un </a:t>
            </a:r>
            <a:r>
              <a:rPr lang="en-US" sz="1800" err="1">
                <a:solidFill>
                  <a:srgbClr val="374151"/>
                </a:solidFill>
                <a:latin typeface="system-ui"/>
              </a:rPr>
              <a:t>raport</a:t>
            </a:r>
            <a:r>
              <a:rPr lang="en-US" sz="1800" dirty="0">
                <a:solidFill>
                  <a:srgbClr val="374151"/>
                </a:solidFill>
                <a:latin typeface="system-ui"/>
              </a:rPr>
              <a:t> </a:t>
            </a:r>
            <a:r>
              <a:rPr lang="en-US" sz="1800" err="1">
                <a:solidFill>
                  <a:srgbClr val="374151"/>
                </a:solidFill>
                <a:latin typeface="system-ui"/>
              </a:rPr>
              <a:t>financiar</a:t>
            </a:r>
            <a:r>
              <a:rPr lang="en-US" sz="1800" dirty="0">
                <a:solidFill>
                  <a:srgbClr val="374151"/>
                </a:solidFill>
                <a:latin typeface="system-ui"/>
              </a:rPr>
              <a:t> </a:t>
            </a:r>
            <a:r>
              <a:rPr lang="en-US" sz="1800" err="1">
                <a:solidFill>
                  <a:srgbClr val="374151"/>
                </a:solidFill>
                <a:latin typeface="system-ui"/>
              </a:rPr>
              <a:t>pentru</a:t>
            </a:r>
            <a:r>
              <a:rPr lang="en-US" sz="1800" dirty="0">
                <a:solidFill>
                  <a:srgbClr val="374151"/>
                </a:solidFill>
                <a:latin typeface="system-ui"/>
              </a:rPr>
              <a:t> un </a:t>
            </a:r>
            <a:r>
              <a:rPr lang="en-US" sz="1800" err="1">
                <a:solidFill>
                  <a:srgbClr val="374151"/>
                </a:solidFill>
                <a:latin typeface="system-ui"/>
              </a:rPr>
              <a:t>cont</a:t>
            </a:r>
            <a:r>
              <a:rPr lang="en-US" sz="1800" dirty="0">
                <a:solidFill>
                  <a:srgbClr val="374151"/>
                </a:solidFill>
                <a:latin typeface="system-ui"/>
              </a:rPr>
              <a:t> dat. </a:t>
            </a:r>
            <a:r>
              <a:rPr lang="en-US" sz="1800" err="1">
                <a:solidFill>
                  <a:srgbClr val="374151"/>
                </a:solidFill>
                <a:latin typeface="system-ui"/>
              </a:rPr>
              <a:t>Parcurge</a:t>
            </a:r>
            <a:r>
              <a:rPr lang="en-US" sz="1800" dirty="0">
                <a:solidFill>
                  <a:srgbClr val="374151"/>
                </a:solidFill>
                <a:latin typeface="system-ui"/>
              </a:rPr>
              <a:t> </a:t>
            </a:r>
            <a:r>
              <a:rPr lang="en-US" sz="1800" err="1">
                <a:solidFill>
                  <a:srgbClr val="374151"/>
                </a:solidFill>
                <a:latin typeface="system-ui"/>
              </a:rPr>
              <a:t>tranzacțiile</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afișează</a:t>
            </a:r>
            <a:r>
              <a:rPr lang="en-US" sz="1800" dirty="0">
                <a:solidFill>
                  <a:srgbClr val="374151"/>
                </a:solidFill>
                <a:latin typeface="system-ui"/>
              </a:rPr>
              <a:t> </a:t>
            </a:r>
            <a:r>
              <a:rPr lang="en-US" sz="1800" err="1">
                <a:solidFill>
                  <a:srgbClr val="374151"/>
                </a:solidFill>
                <a:latin typeface="system-ui"/>
              </a:rPr>
              <a:t>veniturile</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cheltuielile</a:t>
            </a:r>
            <a:r>
              <a:rPr lang="en-US" sz="1800" dirty="0">
                <a:solidFill>
                  <a:srgbClr val="374151"/>
                </a:solidFill>
                <a:latin typeface="system-ui"/>
              </a:rPr>
              <a:t>.</a:t>
            </a:r>
          </a:p>
          <a:p>
            <a:r>
              <a:rPr lang="en-US" sz="1800" b="1" dirty="0">
                <a:solidFill>
                  <a:srgbClr val="2F5496"/>
                </a:solidFill>
                <a:latin typeface="system-ui"/>
              </a:rPr>
              <a:t>17. </a:t>
            </a:r>
            <a:r>
              <a:rPr lang="en-US" sz="1800" b="1" dirty="0" err="1">
                <a:solidFill>
                  <a:srgbClr val="2F5496"/>
                </a:solidFill>
                <a:latin typeface="Segoe UI"/>
                <a:cs typeface="Segoe UI"/>
              </a:rPr>
              <a:t>cont_utilizator</a:t>
            </a:r>
            <a:r>
              <a:rPr lang="en-US" sz="1800" b="1" dirty="0">
                <a:solidFill>
                  <a:srgbClr val="2F5496"/>
                </a:solidFill>
                <a:latin typeface="Segoe UI"/>
                <a:cs typeface="Segoe UI"/>
              </a:rPr>
              <a:t>(int </a:t>
            </a:r>
            <a:r>
              <a:rPr lang="en-US" sz="1800" b="1" dirty="0" err="1">
                <a:solidFill>
                  <a:srgbClr val="2F5496"/>
                </a:solidFill>
                <a:latin typeface="Segoe UI"/>
                <a:cs typeface="Segoe UI"/>
              </a:rPr>
              <a:t>i</a:t>
            </a:r>
            <a:r>
              <a:rPr lang="en-US" sz="1800" b="1" dirty="0">
                <a:solidFill>
                  <a:srgbClr val="2F5496"/>
                </a:solidFill>
                <a:latin typeface="Segoe UI"/>
                <a:cs typeface="Segoe UI"/>
              </a:rPr>
              <a:t>)</a:t>
            </a:r>
            <a:endParaRPr lang="en-US" sz="1800" dirty="0">
              <a:solidFill>
                <a:srgbClr val="2F5496"/>
              </a:solidFill>
              <a:latin typeface="Segoe UI"/>
              <a:cs typeface="Segoe UI"/>
            </a:endParaRPr>
          </a:p>
          <a:p>
            <a:r>
              <a:rPr lang="en-US" sz="1800" err="1">
                <a:solidFill>
                  <a:srgbClr val="374151"/>
                </a:solidFill>
                <a:latin typeface="system-ui"/>
              </a:rPr>
              <a:t>Interfața</a:t>
            </a:r>
            <a:r>
              <a:rPr lang="en-US" sz="1800" dirty="0">
                <a:solidFill>
                  <a:srgbClr val="374151"/>
                </a:solidFill>
                <a:latin typeface="system-ui"/>
              </a:rPr>
              <a:t> </a:t>
            </a:r>
            <a:r>
              <a:rPr lang="en-US" sz="1800" err="1">
                <a:solidFill>
                  <a:srgbClr val="374151"/>
                </a:solidFill>
                <a:latin typeface="system-ui"/>
              </a:rPr>
              <a:t>principală</a:t>
            </a:r>
            <a:r>
              <a:rPr lang="en-US" sz="1800" dirty="0">
                <a:solidFill>
                  <a:srgbClr val="374151"/>
                </a:solidFill>
                <a:latin typeface="system-ui"/>
              </a:rPr>
              <a:t> a </a:t>
            </a:r>
            <a:r>
              <a:rPr lang="en-US" sz="1800" err="1">
                <a:solidFill>
                  <a:srgbClr val="374151"/>
                </a:solidFill>
                <a:latin typeface="system-ui"/>
              </a:rPr>
              <a:t>utilizatorului</a:t>
            </a:r>
            <a:r>
              <a:rPr lang="en-US" sz="1800" dirty="0">
                <a:solidFill>
                  <a:srgbClr val="374151"/>
                </a:solidFill>
                <a:latin typeface="system-ui"/>
              </a:rPr>
              <a:t>, care </a:t>
            </a:r>
            <a:r>
              <a:rPr lang="en-US" sz="1800" err="1">
                <a:solidFill>
                  <a:srgbClr val="374151"/>
                </a:solidFill>
                <a:latin typeface="system-ui"/>
              </a:rPr>
              <a:t>permite</a:t>
            </a:r>
            <a:r>
              <a:rPr lang="en-US" sz="1800" dirty="0">
                <a:solidFill>
                  <a:srgbClr val="374151"/>
                </a:solidFill>
                <a:latin typeface="system-ui"/>
              </a:rPr>
              <a:t> </a:t>
            </a:r>
            <a:r>
              <a:rPr lang="en-US" sz="1800" err="1">
                <a:solidFill>
                  <a:srgbClr val="374151"/>
                </a:solidFill>
                <a:latin typeface="system-ui"/>
              </a:rPr>
              <a:t>gestionarea</a:t>
            </a:r>
            <a:r>
              <a:rPr lang="en-US" sz="1800" dirty="0">
                <a:solidFill>
                  <a:srgbClr val="374151"/>
                </a:solidFill>
                <a:latin typeface="system-ui"/>
              </a:rPr>
              <a:t> </a:t>
            </a:r>
            <a:r>
              <a:rPr lang="en-US" sz="1800" err="1">
                <a:solidFill>
                  <a:srgbClr val="374151"/>
                </a:solidFill>
                <a:latin typeface="system-ui"/>
              </a:rPr>
              <a:t>contului</a:t>
            </a:r>
            <a:r>
              <a:rPr lang="en-US" sz="1800" dirty="0">
                <a:solidFill>
                  <a:srgbClr val="374151"/>
                </a:solidFill>
                <a:latin typeface="system-ui"/>
              </a:rPr>
              <a:t>. </a:t>
            </a:r>
            <a:r>
              <a:rPr lang="en-US" sz="1800" err="1">
                <a:solidFill>
                  <a:srgbClr val="374151"/>
                </a:solidFill>
                <a:latin typeface="system-ui"/>
              </a:rPr>
              <a:t>Afișează</a:t>
            </a:r>
            <a:r>
              <a:rPr lang="en-US" sz="1800" dirty="0">
                <a:solidFill>
                  <a:srgbClr val="374151"/>
                </a:solidFill>
                <a:latin typeface="system-ui"/>
              </a:rPr>
              <a:t> </a:t>
            </a:r>
            <a:r>
              <a:rPr lang="en-US" sz="1800" err="1">
                <a:solidFill>
                  <a:srgbClr val="374151"/>
                </a:solidFill>
                <a:latin typeface="system-ui"/>
              </a:rPr>
              <a:t>opțiunile</a:t>
            </a:r>
            <a:r>
              <a:rPr lang="en-US" sz="1800" dirty="0">
                <a:solidFill>
                  <a:srgbClr val="374151"/>
                </a:solidFill>
                <a:latin typeface="system-ui"/>
              </a:rPr>
              <a:t> </a:t>
            </a:r>
            <a:r>
              <a:rPr lang="en-US" sz="1800" err="1">
                <a:solidFill>
                  <a:srgbClr val="374151"/>
                </a:solidFill>
                <a:latin typeface="system-ui"/>
              </a:rPr>
              <a:t>disponibile</a:t>
            </a:r>
            <a:r>
              <a:rPr lang="en-US" sz="1800" dirty="0">
                <a:solidFill>
                  <a:srgbClr val="374151"/>
                </a:solidFill>
                <a:latin typeface="system-ui"/>
              </a:rPr>
              <a:t> </a:t>
            </a:r>
            <a:r>
              <a:rPr lang="en-US" sz="1800" err="1">
                <a:solidFill>
                  <a:srgbClr val="374151"/>
                </a:solidFill>
                <a:latin typeface="system-ui"/>
              </a:rPr>
              <a:t>și</a:t>
            </a:r>
            <a:r>
              <a:rPr lang="en-US" sz="1800" dirty="0">
                <a:solidFill>
                  <a:srgbClr val="374151"/>
                </a:solidFill>
                <a:latin typeface="system-ui"/>
              </a:rPr>
              <a:t> </a:t>
            </a:r>
            <a:r>
              <a:rPr lang="en-US" sz="1800" err="1">
                <a:solidFill>
                  <a:srgbClr val="374151"/>
                </a:solidFill>
                <a:latin typeface="system-ui"/>
              </a:rPr>
              <a:t>preia</a:t>
            </a:r>
            <a:r>
              <a:rPr lang="en-US" sz="1800" dirty="0">
                <a:solidFill>
                  <a:srgbClr val="374151"/>
                </a:solidFill>
                <a:latin typeface="system-ui"/>
              </a:rPr>
              <a:t> </a:t>
            </a:r>
            <a:r>
              <a:rPr lang="en-US" sz="1800" err="1">
                <a:solidFill>
                  <a:srgbClr val="374151"/>
                </a:solidFill>
                <a:latin typeface="system-ui"/>
              </a:rPr>
              <a:t>comanda</a:t>
            </a:r>
            <a:r>
              <a:rPr lang="en-US" sz="1800" dirty="0">
                <a:solidFill>
                  <a:srgbClr val="374151"/>
                </a:solidFill>
                <a:latin typeface="system-ui"/>
              </a:rPr>
              <a:t> </a:t>
            </a:r>
            <a:r>
              <a:rPr lang="en-US" sz="1800" err="1">
                <a:solidFill>
                  <a:srgbClr val="374151"/>
                </a:solidFill>
                <a:latin typeface="system-ui"/>
              </a:rPr>
              <a:t>utilizatorului</a:t>
            </a:r>
            <a:r>
              <a:rPr lang="en-US" sz="1800" dirty="0">
                <a:solidFill>
                  <a:srgbClr val="374151"/>
                </a:solidFill>
                <a:latin typeface="system-ui"/>
              </a:rPr>
              <a:t>.</a:t>
            </a:r>
          </a:p>
          <a:p>
            <a:endParaRPr lang="en-US" dirty="0"/>
          </a:p>
        </p:txBody>
      </p:sp>
    </p:spTree>
    <p:extLst>
      <p:ext uri="{BB962C8B-B14F-4D97-AF65-F5344CB8AC3E}">
        <p14:creationId xmlns:p14="http://schemas.microsoft.com/office/powerpoint/2010/main" val="429162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16EB-DF8B-D424-EC00-F5E11896BC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4440FC-874E-D4B0-5780-3232CEF28044}"/>
              </a:ext>
            </a:extLst>
          </p:cNvPr>
          <p:cNvSpPr>
            <a:spLocks noGrp="1"/>
          </p:cNvSpPr>
          <p:nvPr>
            <p:ph idx="1"/>
          </p:nvPr>
        </p:nvSpPr>
        <p:spPr>
          <a:xfrm>
            <a:off x="1115568" y="542133"/>
            <a:ext cx="10168128" cy="5630067"/>
          </a:xfrm>
        </p:spPr>
        <p:txBody>
          <a:bodyPr vert="horz" lIns="91440" tIns="45720" rIns="91440" bIns="45720" rtlCol="0" anchor="t">
            <a:normAutofit/>
          </a:bodyPr>
          <a:lstStyle/>
          <a:p>
            <a:r>
              <a:rPr lang="en-US" sz="1800" b="1">
                <a:solidFill>
                  <a:srgbClr val="2F5496"/>
                </a:solidFill>
                <a:latin typeface="system-ui"/>
              </a:rPr>
              <a:t>18. </a:t>
            </a:r>
            <a:r>
              <a:rPr lang="en-US" sz="1600" b="1" err="1">
                <a:solidFill>
                  <a:srgbClr val="2F5496"/>
                </a:solidFill>
                <a:latin typeface="Segoe UI"/>
                <a:cs typeface="Segoe UI"/>
              </a:rPr>
              <a:t>salvare_cont</a:t>
            </a:r>
            <a:r>
              <a:rPr lang="en-US" sz="1600" b="1">
                <a:solidFill>
                  <a:srgbClr val="2F5496"/>
                </a:solidFill>
                <a:latin typeface="Segoe UI"/>
                <a:cs typeface="Segoe UI"/>
              </a:rPr>
              <a:t>(char user[100], char </a:t>
            </a:r>
            <a:r>
              <a:rPr lang="en-US" sz="1600" b="1" err="1">
                <a:solidFill>
                  <a:srgbClr val="2F5496"/>
                </a:solidFill>
                <a:latin typeface="Segoe UI"/>
                <a:cs typeface="Segoe UI"/>
              </a:rPr>
              <a:t>parola</a:t>
            </a:r>
            <a:r>
              <a:rPr lang="en-US" sz="1600" b="1">
                <a:solidFill>
                  <a:srgbClr val="2F5496"/>
                </a:solidFill>
                <a:latin typeface="Segoe UI"/>
                <a:cs typeface="Segoe UI"/>
              </a:rPr>
              <a:t>[100])</a:t>
            </a:r>
            <a:endParaRPr lang="en-US" sz="1600">
              <a:solidFill>
                <a:srgbClr val="2F5496"/>
              </a:solidFill>
              <a:latin typeface="Segoe UI"/>
              <a:cs typeface="Segoe UI"/>
            </a:endParaRPr>
          </a:p>
          <a:p>
            <a:r>
              <a:rPr lang="en-US" sz="1200" dirty="0" err="1">
                <a:solidFill>
                  <a:srgbClr val="374151"/>
                </a:solidFill>
                <a:latin typeface="system-ui"/>
              </a:rPr>
              <a:t>Salvează</a:t>
            </a:r>
            <a:r>
              <a:rPr lang="en-US" sz="1200" dirty="0">
                <a:solidFill>
                  <a:srgbClr val="374151"/>
                </a:solidFill>
                <a:latin typeface="system-ui"/>
              </a:rPr>
              <a:t> un </a:t>
            </a:r>
            <a:r>
              <a:rPr lang="en-US" sz="1200" dirty="0" err="1">
                <a:solidFill>
                  <a:srgbClr val="374151"/>
                </a:solidFill>
                <a:latin typeface="system-ui"/>
              </a:rPr>
              <a:t>cont</a:t>
            </a:r>
            <a:r>
              <a:rPr lang="en-US" sz="1200" dirty="0">
                <a:solidFill>
                  <a:srgbClr val="374151"/>
                </a:solidFill>
                <a:latin typeface="system-ui"/>
              </a:rPr>
              <a:t> </a:t>
            </a:r>
            <a:r>
              <a:rPr lang="en-US" sz="1200" dirty="0" err="1">
                <a:solidFill>
                  <a:srgbClr val="374151"/>
                </a:solidFill>
                <a:latin typeface="system-ui"/>
              </a:rPr>
              <a:t>nou</a:t>
            </a:r>
            <a:r>
              <a:rPr lang="en-US" sz="1200" dirty="0">
                <a:solidFill>
                  <a:srgbClr val="374151"/>
                </a:solidFill>
                <a:latin typeface="system-ui"/>
              </a:rPr>
              <a:t> </a:t>
            </a:r>
            <a:r>
              <a:rPr lang="en-US" sz="1200" dirty="0" err="1">
                <a:solidFill>
                  <a:srgbClr val="374151"/>
                </a:solidFill>
                <a:latin typeface="system-ui"/>
              </a:rPr>
              <a:t>în</a:t>
            </a:r>
            <a:r>
              <a:rPr lang="en-US" sz="1200" dirty="0">
                <a:solidFill>
                  <a:srgbClr val="374151"/>
                </a:solidFill>
                <a:latin typeface="system-ui"/>
              </a:rPr>
              <a:t> </a:t>
            </a:r>
            <a:r>
              <a:rPr lang="en-US" sz="1200" dirty="0" err="1">
                <a:solidFill>
                  <a:srgbClr val="374151"/>
                </a:solidFill>
                <a:latin typeface="system-ui"/>
              </a:rPr>
              <a:t>fișier</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în</a:t>
            </a:r>
            <a:r>
              <a:rPr lang="en-US" sz="1200" dirty="0">
                <a:solidFill>
                  <a:srgbClr val="374151"/>
                </a:solidFill>
                <a:latin typeface="system-ui"/>
              </a:rPr>
              <a:t> </a:t>
            </a:r>
            <a:r>
              <a:rPr lang="en-US" sz="1200" dirty="0" err="1">
                <a:solidFill>
                  <a:srgbClr val="374151"/>
                </a:solidFill>
                <a:latin typeface="system-ui"/>
              </a:rPr>
              <a:t>memorie</a:t>
            </a:r>
            <a:r>
              <a:rPr lang="en-US" sz="1200" dirty="0">
                <a:solidFill>
                  <a:srgbClr val="374151"/>
                </a:solidFill>
                <a:latin typeface="system-ui"/>
              </a:rPr>
              <a:t>. Prin </a:t>
            </a:r>
            <a:r>
              <a:rPr lang="en-US" sz="1200" dirty="0" err="1">
                <a:solidFill>
                  <a:srgbClr val="374151"/>
                </a:solidFill>
                <a:latin typeface="system-ui"/>
              </a:rPr>
              <a:t>deschiderea</a:t>
            </a:r>
            <a:r>
              <a:rPr lang="en-US" sz="1200" dirty="0">
                <a:solidFill>
                  <a:srgbClr val="374151"/>
                </a:solidFill>
                <a:latin typeface="system-ui"/>
              </a:rPr>
              <a:t> </a:t>
            </a:r>
            <a:r>
              <a:rPr lang="en-US" sz="1200" dirty="0" err="1">
                <a:solidFill>
                  <a:srgbClr val="374151"/>
                </a:solidFill>
                <a:latin typeface="system-ui"/>
              </a:rPr>
              <a:t>fișierului</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scrierea</a:t>
            </a:r>
            <a:r>
              <a:rPr lang="en-US" sz="1200" dirty="0">
                <a:solidFill>
                  <a:srgbClr val="374151"/>
                </a:solidFill>
                <a:latin typeface="system-ui"/>
              </a:rPr>
              <a:t> </a:t>
            </a:r>
            <a:r>
              <a:rPr lang="en-US" sz="1200" dirty="0" err="1">
                <a:solidFill>
                  <a:srgbClr val="374151"/>
                </a:solidFill>
                <a:latin typeface="system-ui"/>
              </a:rPr>
              <a:t>datelor</a:t>
            </a:r>
            <a:r>
              <a:rPr lang="en-US" sz="1200" dirty="0">
                <a:solidFill>
                  <a:srgbClr val="374151"/>
                </a:solidFill>
                <a:latin typeface="system-ui"/>
              </a:rPr>
              <a:t>, </a:t>
            </a:r>
            <a:r>
              <a:rPr lang="en-US" sz="1200" dirty="0" err="1">
                <a:solidFill>
                  <a:srgbClr val="374151"/>
                </a:solidFill>
                <a:latin typeface="system-ui"/>
              </a:rPr>
              <a:t>funcția</a:t>
            </a:r>
            <a:r>
              <a:rPr lang="en-US" sz="1200" dirty="0">
                <a:solidFill>
                  <a:srgbClr val="374151"/>
                </a:solidFill>
                <a:latin typeface="system-ui"/>
              </a:rPr>
              <a:t> </a:t>
            </a:r>
            <a:r>
              <a:rPr lang="en-US" sz="1200" dirty="0" err="1">
                <a:solidFill>
                  <a:srgbClr val="374151"/>
                </a:solidFill>
                <a:latin typeface="system-ui"/>
              </a:rPr>
              <a:t>actualizează</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vectorul</a:t>
            </a:r>
            <a:r>
              <a:rPr lang="en-US" sz="1200" dirty="0">
                <a:solidFill>
                  <a:srgbClr val="374151"/>
                </a:solidFill>
                <a:latin typeface="system-ui"/>
              </a:rPr>
              <a:t> </a:t>
            </a:r>
            <a:r>
              <a:rPr lang="en-US" sz="1100" b="1" dirty="0" err="1">
                <a:solidFill>
                  <a:srgbClr val="374151"/>
                </a:solidFill>
                <a:latin typeface="Segoe UI"/>
                <a:cs typeface="Segoe UI"/>
              </a:rPr>
              <a:t>conturi</a:t>
            </a:r>
            <a:r>
              <a:rPr lang="en-US" sz="1200" dirty="0">
                <a:solidFill>
                  <a:srgbClr val="374151"/>
                </a:solidFill>
                <a:latin typeface="system-ui"/>
              </a:rPr>
              <a:t>.</a:t>
            </a:r>
          </a:p>
          <a:p>
            <a:r>
              <a:rPr lang="en-US" sz="1800" b="1" dirty="0">
                <a:solidFill>
                  <a:srgbClr val="2F5496"/>
                </a:solidFill>
                <a:latin typeface="system-ui"/>
              </a:rPr>
              <a:t>19. </a:t>
            </a:r>
            <a:r>
              <a:rPr lang="en-US" sz="1600" b="1" dirty="0" err="1">
                <a:solidFill>
                  <a:srgbClr val="2F5496"/>
                </a:solidFill>
                <a:latin typeface="Segoe UI"/>
                <a:cs typeface="Segoe UI"/>
              </a:rPr>
              <a:t>salvare_client</a:t>
            </a:r>
            <a:r>
              <a:rPr lang="en-US" sz="1600" b="1" dirty="0">
                <a:solidFill>
                  <a:srgbClr val="2F5496"/>
                </a:solidFill>
                <a:latin typeface="Segoe UI"/>
                <a:cs typeface="Segoe UI"/>
              </a:rPr>
              <a:t>(char </a:t>
            </a:r>
            <a:r>
              <a:rPr lang="en-US" sz="1600" b="1" dirty="0" err="1">
                <a:solidFill>
                  <a:srgbClr val="2F5496"/>
                </a:solidFill>
                <a:latin typeface="Segoe UI"/>
                <a:cs typeface="Segoe UI"/>
              </a:rPr>
              <a:t>nume</a:t>
            </a:r>
            <a:r>
              <a:rPr lang="en-US" sz="1600" b="1" dirty="0">
                <a:solidFill>
                  <a:srgbClr val="2F5496"/>
                </a:solidFill>
                <a:latin typeface="Segoe UI"/>
                <a:cs typeface="Segoe UI"/>
              </a:rPr>
              <a:t>[100], char </a:t>
            </a:r>
            <a:r>
              <a:rPr lang="en-US" sz="1600" b="1" dirty="0" err="1">
                <a:solidFill>
                  <a:srgbClr val="2F5496"/>
                </a:solidFill>
                <a:latin typeface="Segoe UI"/>
                <a:cs typeface="Segoe UI"/>
              </a:rPr>
              <a:t>prenume</a:t>
            </a:r>
            <a:r>
              <a:rPr lang="en-US" sz="1600" b="1" dirty="0">
                <a:solidFill>
                  <a:srgbClr val="2F5496"/>
                </a:solidFill>
                <a:latin typeface="Segoe UI"/>
                <a:cs typeface="Segoe UI"/>
              </a:rPr>
              <a:t>[100], char </a:t>
            </a:r>
            <a:r>
              <a:rPr lang="en-US" sz="1600" b="1" dirty="0" err="1">
                <a:solidFill>
                  <a:srgbClr val="2F5496"/>
                </a:solidFill>
                <a:latin typeface="Segoe UI"/>
                <a:cs typeface="Segoe UI"/>
              </a:rPr>
              <a:t>cnp</a:t>
            </a:r>
            <a:r>
              <a:rPr lang="en-US" sz="1600" b="1" dirty="0">
                <a:solidFill>
                  <a:srgbClr val="2F5496"/>
                </a:solidFill>
                <a:latin typeface="Segoe UI"/>
                <a:cs typeface="Segoe UI"/>
              </a:rPr>
              <a:t>[100], int </a:t>
            </a:r>
            <a:r>
              <a:rPr lang="en-US" sz="1600" b="1" dirty="0" err="1">
                <a:solidFill>
                  <a:srgbClr val="2F5496"/>
                </a:solidFill>
                <a:latin typeface="Segoe UI"/>
                <a:cs typeface="Segoe UI"/>
              </a:rPr>
              <a:t>varsta</a:t>
            </a:r>
            <a:r>
              <a:rPr lang="en-US" sz="1600" b="1" dirty="0">
                <a:solidFill>
                  <a:srgbClr val="2F5496"/>
                </a:solidFill>
                <a:latin typeface="Segoe UI"/>
                <a:cs typeface="Segoe UI"/>
              </a:rPr>
              <a:t>)</a:t>
            </a:r>
            <a:endParaRPr lang="en-US" sz="1600" dirty="0">
              <a:solidFill>
                <a:srgbClr val="2F5496"/>
              </a:solidFill>
              <a:latin typeface="Segoe UI"/>
              <a:cs typeface="Segoe UI"/>
            </a:endParaRPr>
          </a:p>
          <a:p>
            <a:r>
              <a:rPr lang="en-US" sz="1200" dirty="0" err="1">
                <a:solidFill>
                  <a:srgbClr val="374151"/>
                </a:solidFill>
                <a:latin typeface="system-ui"/>
              </a:rPr>
              <a:t>Salvează</a:t>
            </a:r>
            <a:r>
              <a:rPr lang="en-US" sz="1200" dirty="0">
                <a:solidFill>
                  <a:srgbClr val="374151"/>
                </a:solidFill>
                <a:latin typeface="system-ui"/>
              </a:rPr>
              <a:t> un client </a:t>
            </a:r>
            <a:r>
              <a:rPr lang="en-US" sz="1200" dirty="0" err="1">
                <a:solidFill>
                  <a:srgbClr val="374151"/>
                </a:solidFill>
                <a:latin typeface="system-ui"/>
              </a:rPr>
              <a:t>nou</a:t>
            </a:r>
            <a:r>
              <a:rPr lang="en-US" sz="1200" dirty="0">
                <a:solidFill>
                  <a:srgbClr val="374151"/>
                </a:solidFill>
                <a:latin typeface="system-ui"/>
              </a:rPr>
              <a:t> </a:t>
            </a:r>
            <a:r>
              <a:rPr lang="en-US" sz="1200" dirty="0" err="1">
                <a:solidFill>
                  <a:srgbClr val="374151"/>
                </a:solidFill>
                <a:latin typeface="system-ui"/>
              </a:rPr>
              <a:t>în</a:t>
            </a:r>
            <a:r>
              <a:rPr lang="en-US" sz="1200" dirty="0">
                <a:solidFill>
                  <a:srgbClr val="374151"/>
                </a:solidFill>
                <a:latin typeface="system-ui"/>
              </a:rPr>
              <a:t> </a:t>
            </a:r>
            <a:r>
              <a:rPr lang="en-US" sz="1200" dirty="0" err="1">
                <a:solidFill>
                  <a:srgbClr val="374151"/>
                </a:solidFill>
                <a:latin typeface="system-ui"/>
              </a:rPr>
              <a:t>fișier</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în</a:t>
            </a:r>
            <a:r>
              <a:rPr lang="en-US" sz="1200" dirty="0">
                <a:solidFill>
                  <a:srgbClr val="374151"/>
                </a:solidFill>
                <a:latin typeface="system-ui"/>
              </a:rPr>
              <a:t> </a:t>
            </a:r>
            <a:r>
              <a:rPr lang="en-US" sz="1200" dirty="0" err="1">
                <a:solidFill>
                  <a:srgbClr val="374151"/>
                </a:solidFill>
                <a:latin typeface="system-ui"/>
              </a:rPr>
              <a:t>memorie</a:t>
            </a:r>
            <a:r>
              <a:rPr lang="en-US" sz="1200" dirty="0">
                <a:solidFill>
                  <a:srgbClr val="374151"/>
                </a:solidFill>
                <a:latin typeface="system-ui"/>
              </a:rPr>
              <a:t>. Similar cu </a:t>
            </a:r>
            <a:r>
              <a:rPr lang="en-US" sz="1100" b="1" dirty="0" err="1">
                <a:solidFill>
                  <a:srgbClr val="374151"/>
                </a:solidFill>
                <a:latin typeface="Segoe UI"/>
                <a:cs typeface="Segoe UI"/>
              </a:rPr>
              <a:t>salvare_cont</a:t>
            </a:r>
            <a:r>
              <a:rPr lang="en-US" sz="1200" dirty="0">
                <a:solidFill>
                  <a:srgbClr val="374151"/>
                </a:solidFill>
                <a:latin typeface="system-ui"/>
              </a:rPr>
              <a:t>, </a:t>
            </a:r>
            <a:r>
              <a:rPr lang="en-US" sz="1200" dirty="0" err="1">
                <a:solidFill>
                  <a:srgbClr val="374151"/>
                </a:solidFill>
                <a:latin typeface="system-ui"/>
              </a:rPr>
              <a:t>această</a:t>
            </a:r>
            <a:r>
              <a:rPr lang="en-US" sz="1200" dirty="0">
                <a:solidFill>
                  <a:srgbClr val="374151"/>
                </a:solidFill>
                <a:latin typeface="system-ui"/>
              </a:rPr>
              <a:t> </a:t>
            </a:r>
            <a:r>
              <a:rPr lang="en-US" sz="1200" dirty="0" err="1">
                <a:solidFill>
                  <a:srgbClr val="374151"/>
                </a:solidFill>
                <a:latin typeface="system-ui"/>
              </a:rPr>
              <a:t>funcție</a:t>
            </a:r>
            <a:r>
              <a:rPr lang="en-US" sz="1200" dirty="0">
                <a:solidFill>
                  <a:srgbClr val="374151"/>
                </a:solidFill>
                <a:latin typeface="system-ui"/>
              </a:rPr>
              <a:t> </a:t>
            </a:r>
            <a:r>
              <a:rPr lang="en-US" sz="1200" dirty="0" err="1">
                <a:solidFill>
                  <a:srgbClr val="374151"/>
                </a:solidFill>
                <a:latin typeface="system-ui"/>
              </a:rPr>
              <a:t>actualizează</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vectorul</a:t>
            </a:r>
            <a:r>
              <a:rPr lang="en-US" sz="1200" dirty="0">
                <a:solidFill>
                  <a:srgbClr val="374151"/>
                </a:solidFill>
                <a:latin typeface="system-ui"/>
              </a:rPr>
              <a:t> </a:t>
            </a:r>
            <a:r>
              <a:rPr lang="en-US" sz="1100" b="1" dirty="0" err="1">
                <a:solidFill>
                  <a:srgbClr val="374151"/>
                </a:solidFill>
                <a:latin typeface="Segoe UI"/>
                <a:cs typeface="Segoe UI"/>
              </a:rPr>
              <a:t>clienti</a:t>
            </a:r>
            <a:r>
              <a:rPr lang="en-US" sz="1200" dirty="0">
                <a:solidFill>
                  <a:srgbClr val="374151"/>
                </a:solidFill>
                <a:latin typeface="system-ui"/>
              </a:rPr>
              <a:t>.</a:t>
            </a:r>
          </a:p>
          <a:p>
            <a:r>
              <a:rPr lang="en-US" sz="1800" b="1" dirty="0">
                <a:solidFill>
                  <a:srgbClr val="2F5496"/>
                </a:solidFill>
                <a:latin typeface="system-ui"/>
              </a:rPr>
              <a:t>20. </a:t>
            </a:r>
            <a:r>
              <a:rPr lang="en-US" sz="1600" b="1" dirty="0" err="1">
                <a:solidFill>
                  <a:srgbClr val="2F5496"/>
                </a:solidFill>
                <a:latin typeface="Segoe UI"/>
                <a:cs typeface="Segoe UI"/>
              </a:rPr>
              <a:t>validare_varsta</a:t>
            </a:r>
            <a:r>
              <a:rPr lang="en-US" sz="1600" b="1" dirty="0">
                <a:solidFill>
                  <a:srgbClr val="2F5496"/>
                </a:solidFill>
                <a:latin typeface="Segoe UI"/>
                <a:cs typeface="Segoe UI"/>
              </a:rPr>
              <a:t>(int *</a:t>
            </a:r>
            <a:r>
              <a:rPr lang="en-US" sz="1600" b="1" dirty="0" err="1">
                <a:solidFill>
                  <a:srgbClr val="2F5496"/>
                </a:solidFill>
                <a:latin typeface="Segoe UI"/>
                <a:cs typeface="Segoe UI"/>
              </a:rPr>
              <a:t>varsta</a:t>
            </a:r>
            <a:r>
              <a:rPr lang="en-US" sz="1600" b="1" dirty="0">
                <a:solidFill>
                  <a:srgbClr val="2F5496"/>
                </a:solidFill>
                <a:latin typeface="Segoe UI"/>
                <a:cs typeface="Segoe UI"/>
              </a:rPr>
              <a:t>)</a:t>
            </a:r>
            <a:endParaRPr lang="en-US" sz="1600" dirty="0">
              <a:solidFill>
                <a:srgbClr val="2F5496"/>
              </a:solidFill>
              <a:latin typeface="Segoe UI"/>
              <a:cs typeface="Segoe UI"/>
            </a:endParaRPr>
          </a:p>
          <a:p>
            <a:r>
              <a:rPr lang="en-US" sz="1200" dirty="0" err="1">
                <a:solidFill>
                  <a:srgbClr val="374151"/>
                </a:solidFill>
                <a:latin typeface="system-ui"/>
              </a:rPr>
              <a:t>Verifică</a:t>
            </a:r>
            <a:r>
              <a:rPr lang="en-US" sz="1200" dirty="0">
                <a:solidFill>
                  <a:srgbClr val="374151"/>
                </a:solidFill>
                <a:latin typeface="system-ui"/>
              </a:rPr>
              <a:t> </a:t>
            </a:r>
            <a:r>
              <a:rPr lang="en-US" sz="1200" dirty="0" err="1">
                <a:solidFill>
                  <a:srgbClr val="374151"/>
                </a:solidFill>
                <a:latin typeface="system-ui"/>
              </a:rPr>
              <a:t>dacă</a:t>
            </a:r>
            <a:r>
              <a:rPr lang="en-US" sz="1200" dirty="0">
                <a:solidFill>
                  <a:srgbClr val="374151"/>
                </a:solidFill>
                <a:latin typeface="system-ui"/>
              </a:rPr>
              <a:t> </a:t>
            </a:r>
            <a:r>
              <a:rPr lang="en-US" sz="1200" dirty="0" err="1">
                <a:solidFill>
                  <a:srgbClr val="374151"/>
                </a:solidFill>
                <a:latin typeface="system-ui"/>
              </a:rPr>
              <a:t>introducerea</a:t>
            </a:r>
            <a:r>
              <a:rPr lang="en-US" sz="1200" dirty="0">
                <a:solidFill>
                  <a:srgbClr val="374151"/>
                </a:solidFill>
                <a:latin typeface="system-ui"/>
              </a:rPr>
              <a:t> </a:t>
            </a:r>
            <a:r>
              <a:rPr lang="en-US" sz="1200" dirty="0" err="1">
                <a:solidFill>
                  <a:srgbClr val="374151"/>
                </a:solidFill>
                <a:latin typeface="system-ui"/>
              </a:rPr>
              <a:t>varstei</a:t>
            </a:r>
            <a:r>
              <a:rPr lang="en-US" sz="1200" dirty="0">
                <a:solidFill>
                  <a:srgbClr val="374151"/>
                </a:solidFill>
                <a:latin typeface="system-ui"/>
              </a:rPr>
              <a:t> </a:t>
            </a:r>
            <a:r>
              <a:rPr lang="en-US" sz="1200" dirty="0" err="1">
                <a:solidFill>
                  <a:srgbClr val="374151"/>
                </a:solidFill>
                <a:latin typeface="system-ui"/>
              </a:rPr>
              <a:t>este</a:t>
            </a:r>
            <a:r>
              <a:rPr lang="en-US" sz="1200" dirty="0">
                <a:solidFill>
                  <a:srgbClr val="374151"/>
                </a:solidFill>
                <a:latin typeface="system-ui"/>
              </a:rPr>
              <a:t> </a:t>
            </a:r>
            <a:r>
              <a:rPr lang="en-US" sz="1200" dirty="0" err="1">
                <a:solidFill>
                  <a:srgbClr val="374151"/>
                </a:solidFill>
                <a:latin typeface="system-ui"/>
              </a:rPr>
              <a:t>validă</a:t>
            </a:r>
            <a:r>
              <a:rPr lang="en-US" sz="1200" dirty="0">
                <a:solidFill>
                  <a:srgbClr val="374151"/>
                </a:solidFill>
                <a:latin typeface="system-ui"/>
              </a:rPr>
              <a:t>. </a:t>
            </a:r>
            <a:r>
              <a:rPr lang="en-US" sz="1200" dirty="0" err="1">
                <a:solidFill>
                  <a:srgbClr val="374151"/>
                </a:solidFill>
                <a:latin typeface="system-ui"/>
              </a:rPr>
              <a:t>Asigură</a:t>
            </a:r>
            <a:r>
              <a:rPr lang="en-US" sz="1200" dirty="0">
                <a:solidFill>
                  <a:srgbClr val="374151"/>
                </a:solidFill>
                <a:latin typeface="system-ui"/>
              </a:rPr>
              <a:t> </a:t>
            </a:r>
            <a:r>
              <a:rPr lang="en-US" sz="1200" dirty="0" err="1">
                <a:solidFill>
                  <a:srgbClr val="374151"/>
                </a:solidFill>
                <a:latin typeface="system-ui"/>
              </a:rPr>
              <a:t>că</a:t>
            </a:r>
            <a:r>
              <a:rPr lang="en-US" sz="1200" dirty="0">
                <a:solidFill>
                  <a:srgbClr val="374151"/>
                </a:solidFill>
                <a:latin typeface="system-ui"/>
              </a:rPr>
              <a:t> se introduce un </a:t>
            </a:r>
            <a:r>
              <a:rPr lang="en-US" sz="1200" dirty="0" err="1">
                <a:solidFill>
                  <a:srgbClr val="374151"/>
                </a:solidFill>
                <a:latin typeface="system-ui"/>
              </a:rPr>
              <a:t>număr</a:t>
            </a:r>
            <a:r>
              <a:rPr lang="en-US" sz="1200" dirty="0">
                <a:solidFill>
                  <a:srgbClr val="374151"/>
                </a:solidFill>
                <a:latin typeface="system-ui"/>
              </a:rPr>
              <a:t> valid.</a:t>
            </a:r>
          </a:p>
          <a:p>
            <a:r>
              <a:rPr lang="en-US" sz="1800" b="1" dirty="0">
                <a:solidFill>
                  <a:srgbClr val="2F5496"/>
                </a:solidFill>
                <a:latin typeface="system-ui"/>
              </a:rPr>
              <a:t>21. </a:t>
            </a:r>
            <a:r>
              <a:rPr lang="en-US" sz="1600" b="1" dirty="0" err="1">
                <a:solidFill>
                  <a:srgbClr val="2F5496"/>
                </a:solidFill>
                <a:latin typeface="Segoe UI"/>
                <a:cs typeface="Segoe UI"/>
              </a:rPr>
              <a:t>este_cnp_valid</a:t>
            </a:r>
            <a:r>
              <a:rPr lang="en-US" sz="1600" b="1" dirty="0">
                <a:solidFill>
                  <a:srgbClr val="2F5496"/>
                </a:solidFill>
                <a:latin typeface="Segoe UI"/>
                <a:cs typeface="Segoe UI"/>
              </a:rPr>
              <a:t>(const char *</a:t>
            </a:r>
            <a:r>
              <a:rPr lang="en-US" sz="1600" b="1" dirty="0" err="1">
                <a:solidFill>
                  <a:srgbClr val="2F5496"/>
                </a:solidFill>
                <a:latin typeface="Segoe UI"/>
                <a:cs typeface="Segoe UI"/>
              </a:rPr>
              <a:t>cnp</a:t>
            </a:r>
            <a:r>
              <a:rPr lang="en-US" sz="1600" b="1" dirty="0">
                <a:solidFill>
                  <a:srgbClr val="2F5496"/>
                </a:solidFill>
                <a:latin typeface="Segoe UI"/>
                <a:cs typeface="Segoe UI"/>
              </a:rPr>
              <a:t>)</a:t>
            </a:r>
            <a:endParaRPr lang="en-US" sz="1600" dirty="0">
              <a:solidFill>
                <a:srgbClr val="2F5496"/>
              </a:solidFill>
              <a:latin typeface="Segoe UI"/>
              <a:cs typeface="Segoe UI"/>
            </a:endParaRPr>
          </a:p>
          <a:p>
            <a:r>
              <a:rPr lang="en-US" sz="1200" dirty="0" err="1">
                <a:solidFill>
                  <a:srgbClr val="374151"/>
                </a:solidFill>
                <a:latin typeface="system-ui"/>
              </a:rPr>
              <a:t>Verifică</a:t>
            </a:r>
            <a:r>
              <a:rPr lang="en-US" sz="1200" dirty="0">
                <a:solidFill>
                  <a:srgbClr val="374151"/>
                </a:solidFill>
                <a:latin typeface="system-ui"/>
              </a:rPr>
              <a:t> </a:t>
            </a:r>
            <a:r>
              <a:rPr lang="en-US" sz="1200" dirty="0" err="1">
                <a:solidFill>
                  <a:srgbClr val="374151"/>
                </a:solidFill>
                <a:latin typeface="system-ui"/>
              </a:rPr>
              <a:t>validitatea</a:t>
            </a:r>
            <a:r>
              <a:rPr lang="en-US" sz="1200" dirty="0">
                <a:solidFill>
                  <a:srgbClr val="374151"/>
                </a:solidFill>
                <a:latin typeface="system-ui"/>
              </a:rPr>
              <a:t> </a:t>
            </a:r>
            <a:r>
              <a:rPr lang="en-US" sz="1200" dirty="0" err="1">
                <a:solidFill>
                  <a:srgbClr val="374151"/>
                </a:solidFill>
                <a:latin typeface="system-ui"/>
              </a:rPr>
              <a:t>unui</a:t>
            </a:r>
            <a:r>
              <a:rPr lang="en-US" sz="1200" dirty="0">
                <a:solidFill>
                  <a:srgbClr val="374151"/>
                </a:solidFill>
                <a:latin typeface="system-ui"/>
              </a:rPr>
              <a:t> CNP. </a:t>
            </a:r>
            <a:r>
              <a:rPr lang="en-US" sz="1200" dirty="0" err="1">
                <a:solidFill>
                  <a:srgbClr val="374151"/>
                </a:solidFill>
                <a:latin typeface="system-ui"/>
              </a:rPr>
              <a:t>Verifică</a:t>
            </a:r>
            <a:r>
              <a:rPr lang="en-US" sz="1200" dirty="0">
                <a:solidFill>
                  <a:srgbClr val="374151"/>
                </a:solidFill>
                <a:latin typeface="system-ui"/>
              </a:rPr>
              <a:t> </a:t>
            </a:r>
            <a:r>
              <a:rPr lang="en-US" sz="1200" dirty="0" err="1">
                <a:solidFill>
                  <a:srgbClr val="374151"/>
                </a:solidFill>
                <a:latin typeface="system-ui"/>
              </a:rPr>
              <a:t>lungimea</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dacă</a:t>
            </a:r>
            <a:r>
              <a:rPr lang="en-US" sz="1200" dirty="0">
                <a:solidFill>
                  <a:srgbClr val="374151"/>
                </a:solidFill>
                <a:latin typeface="system-ui"/>
              </a:rPr>
              <a:t> </a:t>
            </a:r>
            <a:r>
              <a:rPr lang="en-US" sz="1200" dirty="0" err="1">
                <a:solidFill>
                  <a:srgbClr val="374151"/>
                </a:solidFill>
                <a:latin typeface="system-ui"/>
              </a:rPr>
              <a:t>toate</a:t>
            </a:r>
            <a:r>
              <a:rPr lang="en-US" sz="1200" dirty="0">
                <a:solidFill>
                  <a:srgbClr val="374151"/>
                </a:solidFill>
                <a:latin typeface="system-ui"/>
              </a:rPr>
              <a:t> </a:t>
            </a:r>
            <a:r>
              <a:rPr lang="en-US" sz="1200" dirty="0" err="1">
                <a:solidFill>
                  <a:srgbClr val="374151"/>
                </a:solidFill>
                <a:latin typeface="system-ui"/>
              </a:rPr>
              <a:t>caracterele</a:t>
            </a:r>
            <a:r>
              <a:rPr lang="en-US" sz="1200" dirty="0">
                <a:solidFill>
                  <a:srgbClr val="374151"/>
                </a:solidFill>
                <a:latin typeface="system-ui"/>
              </a:rPr>
              <a:t> sunt </a:t>
            </a:r>
            <a:r>
              <a:rPr lang="en-US" sz="1200" dirty="0" err="1">
                <a:solidFill>
                  <a:srgbClr val="374151"/>
                </a:solidFill>
                <a:latin typeface="system-ui"/>
              </a:rPr>
              <a:t>cifre</a:t>
            </a:r>
            <a:r>
              <a:rPr lang="en-US" sz="1200" dirty="0">
                <a:solidFill>
                  <a:srgbClr val="374151"/>
                </a:solidFill>
                <a:latin typeface="system-ui"/>
              </a:rPr>
              <a:t>.</a:t>
            </a:r>
          </a:p>
          <a:p>
            <a:r>
              <a:rPr lang="en-US" sz="1800" b="1" dirty="0">
                <a:solidFill>
                  <a:srgbClr val="2F5496"/>
                </a:solidFill>
                <a:latin typeface="system-ui"/>
              </a:rPr>
              <a:t>22. </a:t>
            </a:r>
            <a:r>
              <a:rPr lang="en-US" sz="1600" b="1" dirty="0" err="1">
                <a:solidFill>
                  <a:srgbClr val="2F5496"/>
                </a:solidFill>
                <a:latin typeface="Segoe UI"/>
                <a:cs typeface="Segoe UI"/>
              </a:rPr>
              <a:t>citeste_cnp</a:t>
            </a:r>
            <a:r>
              <a:rPr lang="en-US" sz="1600" b="1" dirty="0">
                <a:solidFill>
                  <a:srgbClr val="2F5496"/>
                </a:solidFill>
                <a:latin typeface="Segoe UI"/>
                <a:cs typeface="Segoe UI"/>
              </a:rPr>
              <a:t>(char *</a:t>
            </a:r>
            <a:r>
              <a:rPr lang="en-US" sz="1600" b="1" dirty="0" err="1">
                <a:solidFill>
                  <a:srgbClr val="2F5496"/>
                </a:solidFill>
                <a:latin typeface="Segoe UI"/>
                <a:cs typeface="Segoe UI"/>
              </a:rPr>
              <a:t>cnp</a:t>
            </a:r>
            <a:r>
              <a:rPr lang="en-US" sz="1600" b="1" dirty="0">
                <a:solidFill>
                  <a:srgbClr val="2F5496"/>
                </a:solidFill>
                <a:latin typeface="Segoe UI"/>
                <a:cs typeface="Segoe UI"/>
              </a:rPr>
              <a:t>)</a:t>
            </a:r>
            <a:endParaRPr lang="en-US" sz="1600" dirty="0">
              <a:solidFill>
                <a:srgbClr val="2F5496"/>
              </a:solidFill>
              <a:latin typeface="Segoe UI"/>
              <a:cs typeface="Segoe UI"/>
            </a:endParaRPr>
          </a:p>
          <a:p>
            <a:r>
              <a:rPr lang="en-US" sz="1200" dirty="0" err="1">
                <a:solidFill>
                  <a:srgbClr val="374151"/>
                </a:solidFill>
                <a:latin typeface="system-ui"/>
              </a:rPr>
              <a:t>Citeste</a:t>
            </a:r>
            <a:r>
              <a:rPr lang="en-US" sz="1200" dirty="0">
                <a:solidFill>
                  <a:srgbClr val="374151"/>
                </a:solidFill>
                <a:latin typeface="system-ui"/>
              </a:rPr>
              <a:t> un CNP valid de la </a:t>
            </a:r>
            <a:r>
              <a:rPr lang="en-US" sz="1200" dirty="0" err="1">
                <a:solidFill>
                  <a:srgbClr val="374151"/>
                </a:solidFill>
                <a:latin typeface="system-ui"/>
              </a:rPr>
              <a:t>utilizator</a:t>
            </a:r>
            <a:r>
              <a:rPr lang="en-US" sz="1200" dirty="0">
                <a:solidFill>
                  <a:srgbClr val="374151"/>
                </a:solidFill>
                <a:latin typeface="system-ui"/>
              </a:rPr>
              <a:t>, </a:t>
            </a:r>
            <a:r>
              <a:rPr lang="en-US" sz="1200" dirty="0" err="1">
                <a:solidFill>
                  <a:srgbClr val="374151"/>
                </a:solidFill>
                <a:latin typeface="system-ui"/>
              </a:rPr>
              <a:t>utilizând</a:t>
            </a:r>
            <a:r>
              <a:rPr lang="en-US" sz="1200" dirty="0">
                <a:solidFill>
                  <a:srgbClr val="374151"/>
                </a:solidFill>
                <a:latin typeface="system-ui"/>
              </a:rPr>
              <a:t> </a:t>
            </a:r>
            <a:r>
              <a:rPr lang="en-US" sz="1100" b="1" dirty="0" err="1">
                <a:solidFill>
                  <a:srgbClr val="374151"/>
                </a:solidFill>
                <a:latin typeface="Segoe UI"/>
                <a:cs typeface="Segoe UI"/>
              </a:rPr>
              <a:t>este_cnp_valid</a:t>
            </a:r>
            <a:r>
              <a:rPr lang="en-US" sz="1200" dirty="0">
                <a:solidFill>
                  <a:srgbClr val="374151"/>
                </a:solidFill>
                <a:latin typeface="system-ui"/>
              </a:rPr>
              <a:t> </a:t>
            </a:r>
            <a:r>
              <a:rPr lang="en-US" sz="1200" dirty="0" err="1">
                <a:solidFill>
                  <a:srgbClr val="374151"/>
                </a:solidFill>
                <a:latin typeface="system-ui"/>
              </a:rPr>
              <a:t>pentru</a:t>
            </a:r>
            <a:r>
              <a:rPr lang="en-US" sz="1200" dirty="0">
                <a:solidFill>
                  <a:srgbClr val="374151"/>
                </a:solidFill>
                <a:latin typeface="system-ui"/>
              </a:rPr>
              <a:t> </a:t>
            </a:r>
            <a:r>
              <a:rPr lang="en-US" sz="1200" dirty="0" err="1">
                <a:solidFill>
                  <a:srgbClr val="374151"/>
                </a:solidFill>
                <a:latin typeface="system-ui"/>
              </a:rPr>
              <a:t>verificare</a:t>
            </a:r>
            <a:r>
              <a:rPr lang="en-US" sz="1200" dirty="0">
                <a:solidFill>
                  <a:srgbClr val="374151"/>
                </a:solidFill>
                <a:latin typeface="system-ui"/>
              </a:rPr>
              <a:t>.</a:t>
            </a:r>
          </a:p>
          <a:p>
            <a:r>
              <a:rPr lang="en-US" sz="1800" b="1" dirty="0">
                <a:solidFill>
                  <a:srgbClr val="2F5496"/>
                </a:solidFill>
                <a:latin typeface="system-ui"/>
              </a:rPr>
              <a:t>23. </a:t>
            </a:r>
            <a:r>
              <a:rPr lang="en-US" sz="1600" b="1" dirty="0" err="1">
                <a:solidFill>
                  <a:srgbClr val="2F5496"/>
                </a:solidFill>
                <a:latin typeface="Segoe UI"/>
                <a:cs typeface="Segoe UI"/>
              </a:rPr>
              <a:t>creare_client</a:t>
            </a:r>
            <a:r>
              <a:rPr lang="en-US" sz="1600" b="1" dirty="0">
                <a:solidFill>
                  <a:srgbClr val="2F5496"/>
                </a:solidFill>
                <a:latin typeface="Segoe UI"/>
                <a:cs typeface="Segoe UI"/>
              </a:rPr>
              <a:t>()</a:t>
            </a:r>
            <a:endParaRPr lang="en-US" sz="1600" dirty="0">
              <a:solidFill>
                <a:srgbClr val="2F5496"/>
              </a:solidFill>
              <a:latin typeface="Segoe UI"/>
              <a:cs typeface="Segoe UI"/>
            </a:endParaRPr>
          </a:p>
          <a:p>
            <a:r>
              <a:rPr lang="en-US" sz="1200" dirty="0" err="1">
                <a:solidFill>
                  <a:srgbClr val="374151"/>
                </a:solidFill>
                <a:latin typeface="system-ui"/>
              </a:rPr>
              <a:t>Gestionarea</a:t>
            </a:r>
            <a:r>
              <a:rPr lang="en-US" sz="1200" dirty="0">
                <a:solidFill>
                  <a:srgbClr val="374151"/>
                </a:solidFill>
                <a:latin typeface="system-ui"/>
              </a:rPr>
              <a:t> </a:t>
            </a:r>
            <a:r>
              <a:rPr lang="en-US" sz="1200" dirty="0" err="1">
                <a:solidFill>
                  <a:srgbClr val="374151"/>
                </a:solidFill>
                <a:latin typeface="system-ui"/>
              </a:rPr>
              <a:t>creării</a:t>
            </a:r>
            <a:r>
              <a:rPr lang="en-US" sz="1200" dirty="0">
                <a:solidFill>
                  <a:srgbClr val="374151"/>
                </a:solidFill>
                <a:latin typeface="system-ui"/>
              </a:rPr>
              <a:t> </a:t>
            </a:r>
            <a:r>
              <a:rPr lang="en-US" sz="1200" dirty="0" err="1">
                <a:solidFill>
                  <a:srgbClr val="374151"/>
                </a:solidFill>
                <a:latin typeface="system-ui"/>
              </a:rPr>
              <a:t>unui</a:t>
            </a:r>
            <a:r>
              <a:rPr lang="en-US" sz="1200" dirty="0">
                <a:solidFill>
                  <a:srgbClr val="374151"/>
                </a:solidFill>
                <a:latin typeface="system-ui"/>
              </a:rPr>
              <a:t> </a:t>
            </a:r>
            <a:r>
              <a:rPr lang="en-US" sz="1200" dirty="0" err="1">
                <a:solidFill>
                  <a:srgbClr val="374151"/>
                </a:solidFill>
                <a:latin typeface="system-ui"/>
              </a:rPr>
              <a:t>nou</a:t>
            </a:r>
            <a:r>
              <a:rPr lang="en-US" sz="1200" dirty="0">
                <a:solidFill>
                  <a:srgbClr val="374151"/>
                </a:solidFill>
                <a:latin typeface="system-ui"/>
              </a:rPr>
              <a:t> client. </a:t>
            </a:r>
            <a:r>
              <a:rPr lang="en-US" sz="1200" dirty="0" err="1">
                <a:solidFill>
                  <a:srgbClr val="374151"/>
                </a:solidFill>
                <a:latin typeface="system-ui"/>
              </a:rPr>
              <a:t>Preia</a:t>
            </a:r>
            <a:r>
              <a:rPr lang="en-US" sz="1200" dirty="0">
                <a:solidFill>
                  <a:srgbClr val="374151"/>
                </a:solidFill>
                <a:latin typeface="system-ui"/>
              </a:rPr>
              <a:t> </a:t>
            </a:r>
            <a:r>
              <a:rPr lang="en-US" sz="1200" dirty="0" err="1">
                <a:solidFill>
                  <a:srgbClr val="374151"/>
                </a:solidFill>
                <a:latin typeface="system-ui"/>
              </a:rPr>
              <a:t>datele</a:t>
            </a:r>
            <a:r>
              <a:rPr lang="en-US" sz="1200" dirty="0">
                <a:solidFill>
                  <a:srgbClr val="374151"/>
                </a:solidFill>
                <a:latin typeface="system-ui"/>
              </a:rPr>
              <a:t> de la </a:t>
            </a:r>
            <a:r>
              <a:rPr lang="en-US" sz="1200" dirty="0" err="1">
                <a:solidFill>
                  <a:srgbClr val="374151"/>
                </a:solidFill>
                <a:latin typeface="system-ui"/>
              </a:rPr>
              <a:t>utilizator</a:t>
            </a:r>
            <a:r>
              <a:rPr lang="en-US" sz="1200" dirty="0">
                <a:solidFill>
                  <a:srgbClr val="374151"/>
                </a:solidFill>
                <a:latin typeface="system-ui"/>
              </a:rPr>
              <a:t> </a:t>
            </a:r>
            <a:r>
              <a:rPr lang="en-US" sz="1200" dirty="0" err="1">
                <a:solidFill>
                  <a:srgbClr val="374151"/>
                </a:solidFill>
                <a:latin typeface="system-ui"/>
              </a:rPr>
              <a:t>și</a:t>
            </a:r>
            <a:r>
              <a:rPr lang="en-US" sz="1200" dirty="0">
                <a:solidFill>
                  <a:srgbClr val="374151"/>
                </a:solidFill>
                <a:latin typeface="system-ui"/>
              </a:rPr>
              <a:t> </a:t>
            </a:r>
            <a:r>
              <a:rPr lang="en-US" sz="1200" dirty="0" err="1">
                <a:solidFill>
                  <a:srgbClr val="374151"/>
                </a:solidFill>
                <a:latin typeface="system-ui"/>
              </a:rPr>
              <a:t>salvează</a:t>
            </a:r>
            <a:r>
              <a:rPr lang="en-US" sz="1200" dirty="0">
                <a:solidFill>
                  <a:srgbClr val="374151"/>
                </a:solidFill>
                <a:latin typeface="system-ui"/>
              </a:rPr>
              <a:t> un </a:t>
            </a:r>
            <a:r>
              <a:rPr lang="en-US" sz="1200" dirty="0" err="1">
                <a:solidFill>
                  <a:srgbClr val="374151"/>
                </a:solidFill>
                <a:latin typeface="system-ui"/>
              </a:rPr>
              <a:t>nou</a:t>
            </a:r>
            <a:r>
              <a:rPr lang="en-US" sz="1200" dirty="0">
                <a:solidFill>
                  <a:srgbClr val="374151"/>
                </a:solidFill>
                <a:latin typeface="system-ui"/>
              </a:rPr>
              <a:t> client </a:t>
            </a:r>
            <a:r>
              <a:rPr lang="en-US" sz="1200" dirty="0" err="1">
                <a:solidFill>
                  <a:srgbClr val="374151"/>
                </a:solidFill>
                <a:latin typeface="system-ui"/>
              </a:rPr>
              <a:t>utilizând</a:t>
            </a:r>
            <a:r>
              <a:rPr lang="en-US" sz="1200" dirty="0">
                <a:solidFill>
                  <a:srgbClr val="374151"/>
                </a:solidFill>
                <a:latin typeface="system-ui"/>
              </a:rPr>
              <a:t> </a:t>
            </a:r>
            <a:r>
              <a:rPr lang="en-US" sz="1100" b="1" dirty="0" err="1">
                <a:solidFill>
                  <a:srgbClr val="374151"/>
                </a:solidFill>
                <a:latin typeface="Segoe UI"/>
                <a:cs typeface="Segoe UI"/>
              </a:rPr>
              <a:t>salvare_client</a:t>
            </a:r>
            <a:r>
              <a:rPr lang="en-US" sz="1200" dirty="0">
                <a:solidFill>
                  <a:srgbClr val="374151"/>
                </a:solidFill>
                <a:latin typeface="system-ui"/>
              </a:rPr>
              <a:t>.</a:t>
            </a:r>
          </a:p>
          <a:p>
            <a:r>
              <a:rPr lang="en-US" sz="1800" b="1" dirty="0">
                <a:solidFill>
                  <a:srgbClr val="2F5496"/>
                </a:solidFill>
                <a:latin typeface="system-ui"/>
              </a:rPr>
              <a:t>24. </a:t>
            </a:r>
            <a:r>
              <a:rPr lang="en-US" sz="1600" b="1" dirty="0" err="1">
                <a:solidFill>
                  <a:srgbClr val="2F5496"/>
                </a:solidFill>
                <a:latin typeface="Segoe UI"/>
                <a:cs typeface="Segoe UI"/>
              </a:rPr>
              <a:t>autentificare</a:t>
            </a:r>
            <a:r>
              <a:rPr lang="en-US" sz="1600" b="1" dirty="0">
                <a:solidFill>
                  <a:srgbClr val="2F5496"/>
                </a:solidFill>
                <a:latin typeface="Segoe UI"/>
                <a:cs typeface="Segoe UI"/>
              </a:rPr>
              <a:t>(char user[100], char </a:t>
            </a:r>
            <a:r>
              <a:rPr lang="en-US" sz="1600" b="1" dirty="0" err="1">
                <a:solidFill>
                  <a:srgbClr val="2F5496"/>
                </a:solidFill>
                <a:latin typeface="Segoe UI"/>
                <a:cs typeface="Segoe UI"/>
              </a:rPr>
              <a:t>parola</a:t>
            </a:r>
            <a:r>
              <a:rPr lang="en-US" sz="1600" b="1" dirty="0">
                <a:solidFill>
                  <a:srgbClr val="2F5496"/>
                </a:solidFill>
                <a:latin typeface="Segoe UI"/>
                <a:cs typeface="Segoe UI"/>
              </a:rPr>
              <a:t>[100])</a:t>
            </a:r>
            <a:endParaRPr lang="en-US" sz="1600" dirty="0">
              <a:solidFill>
                <a:srgbClr val="2F5496"/>
              </a:solidFill>
              <a:latin typeface="Segoe UI"/>
              <a:cs typeface="Segoe UI"/>
            </a:endParaRPr>
          </a:p>
          <a:p>
            <a:r>
              <a:rPr lang="en-US" sz="1200" dirty="0" err="1">
                <a:solidFill>
                  <a:srgbClr val="374151"/>
                </a:solidFill>
                <a:latin typeface="system-ui"/>
              </a:rPr>
              <a:t>Gestionarea</a:t>
            </a:r>
            <a:r>
              <a:rPr lang="en-US" sz="1200" dirty="0">
                <a:solidFill>
                  <a:srgbClr val="374151"/>
                </a:solidFill>
                <a:latin typeface="system-ui"/>
              </a:rPr>
              <a:t> </a:t>
            </a:r>
            <a:r>
              <a:rPr lang="en-US" sz="1200" dirty="0" err="1">
                <a:solidFill>
                  <a:srgbClr val="374151"/>
                </a:solidFill>
                <a:latin typeface="system-ui"/>
              </a:rPr>
              <a:t>autentificării</a:t>
            </a:r>
            <a:r>
              <a:rPr lang="en-US" sz="1200" dirty="0">
                <a:solidFill>
                  <a:srgbClr val="374151"/>
                </a:solidFill>
                <a:latin typeface="system-ui"/>
              </a:rPr>
              <a:t> </a:t>
            </a:r>
            <a:r>
              <a:rPr lang="en-US" sz="1200" dirty="0" err="1">
                <a:solidFill>
                  <a:srgbClr val="374151"/>
                </a:solidFill>
                <a:latin typeface="system-ui"/>
              </a:rPr>
              <a:t>utilizatorului</a:t>
            </a:r>
            <a:r>
              <a:rPr lang="en-US" sz="1200" dirty="0">
                <a:solidFill>
                  <a:srgbClr val="374151"/>
                </a:solidFill>
                <a:latin typeface="system-ui"/>
              </a:rPr>
              <a:t>. </a:t>
            </a:r>
            <a:r>
              <a:rPr lang="en-US" sz="1200" dirty="0" err="1">
                <a:solidFill>
                  <a:srgbClr val="374151"/>
                </a:solidFill>
                <a:latin typeface="system-ui"/>
              </a:rPr>
              <a:t>Verifică</a:t>
            </a:r>
            <a:r>
              <a:rPr lang="en-US" sz="1200" dirty="0">
                <a:solidFill>
                  <a:srgbClr val="374151"/>
                </a:solidFill>
                <a:latin typeface="system-ui"/>
              </a:rPr>
              <a:t> </a:t>
            </a:r>
            <a:r>
              <a:rPr lang="en-US" sz="1200" dirty="0" err="1">
                <a:solidFill>
                  <a:srgbClr val="374151"/>
                </a:solidFill>
                <a:latin typeface="system-ui"/>
              </a:rPr>
              <a:t>dacă</a:t>
            </a:r>
            <a:r>
              <a:rPr lang="en-US" sz="1200" dirty="0">
                <a:solidFill>
                  <a:srgbClr val="374151"/>
                </a:solidFill>
                <a:latin typeface="system-ui"/>
              </a:rPr>
              <a:t> </a:t>
            </a:r>
            <a:r>
              <a:rPr lang="en-US" sz="1200" dirty="0" err="1">
                <a:solidFill>
                  <a:srgbClr val="374151"/>
                </a:solidFill>
                <a:latin typeface="system-ui"/>
              </a:rPr>
              <a:t>contul</a:t>
            </a:r>
            <a:r>
              <a:rPr lang="en-US" sz="1200" dirty="0">
                <a:solidFill>
                  <a:srgbClr val="374151"/>
                </a:solidFill>
                <a:latin typeface="system-ui"/>
              </a:rPr>
              <a:t> </a:t>
            </a:r>
            <a:r>
              <a:rPr lang="en-US" sz="1200" dirty="0" err="1">
                <a:solidFill>
                  <a:srgbClr val="374151"/>
                </a:solidFill>
                <a:latin typeface="system-ui"/>
              </a:rPr>
              <a:t>există</a:t>
            </a:r>
            <a:r>
              <a:rPr lang="en-US" sz="1200" dirty="0">
                <a:solidFill>
                  <a:srgbClr val="374151"/>
                </a:solidFill>
                <a:latin typeface="system-ui"/>
              </a:rPr>
              <a:t>, </a:t>
            </a:r>
            <a:r>
              <a:rPr lang="en-US" sz="1200" dirty="0" err="1">
                <a:solidFill>
                  <a:srgbClr val="374151"/>
                </a:solidFill>
                <a:latin typeface="system-ui"/>
              </a:rPr>
              <a:t>altfel</a:t>
            </a:r>
            <a:r>
              <a:rPr lang="en-US" sz="1200" dirty="0">
                <a:solidFill>
                  <a:srgbClr val="374151"/>
                </a:solidFill>
                <a:latin typeface="system-ui"/>
              </a:rPr>
              <a:t> </a:t>
            </a:r>
            <a:r>
              <a:rPr lang="en-US" sz="1200" dirty="0" err="1">
                <a:solidFill>
                  <a:srgbClr val="374151"/>
                </a:solidFill>
                <a:latin typeface="system-ui"/>
              </a:rPr>
              <a:t>oferă</a:t>
            </a:r>
            <a:r>
              <a:rPr lang="en-US" sz="1200" dirty="0">
                <a:solidFill>
                  <a:srgbClr val="374151"/>
                </a:solidFill>
                <a:latin typeface="system-ui"/>
              </a:rPr>
              <a:t> </a:t>
            </a:r>
            <a:r>
              <a:rPr lang="en-US" sz="1200" dirty="0" err="1">
                <a:solidFill>
                  <a:srgbClr val="374151"/>
                </a:solidFill>
                <a:latin typeface="system-ui"/>
              </a:rPr>
              <a:t>opțiunea</a:t>
            </a:r>
            <a:r>
              <a:rPr lang="en-US" sz="1200" dirty="0">
                <a:solidFill>
                  <a:srgbClr val="374151"/>
                </a:solidFill>
                <a:latin typeface="system-ui"/>
              </a:rPr>
              <a:t> de a </a:t>
            </a:r>
            <a:r>
              <a:rPr lang="en-US" sz="1200" dirty="0" err="1">
                <a:solidFill>
                  <a:srgbClr val="374151"/>
                </a:solidFill>
                <a:latin typeface="system-ui"/>
              </a:rPr>
              <a:t>crea</a:t>
            </a:r>
            <a:r>
              <a:rPr lang="en-US" sz="1200" dirty="0">
                <a:solidFill>
                  <a:srgbClr val="374151"/>
                </a:solidFill>
                <a:latin typeface="system-ui"/>
              </a:rPr>
              <a:t> un </a:t>
            </a:r>
            <a:r>
              <a:rPr lang="en-US" sz="1200" dirty="0" err="1">
                <a:solidFill>
                  <a:srgbClr val="374151"/>
                </a:solidFill>
                <a:latin typeface="system-ui"/>
              </a:rPr>
              <a:t>cont</a:t>
            </a:r>
            <a:r>
              <a:rPr lang="en-US" sz="1200" dirty="0">
                <a:solidFill>
                  <a:srgbClr val="374151"/>
                </a:solidFill>
                <a:latin typeface="system-ui"/>
              </a:rPr>
              <a:t> </a:t>
            </a:r>
            <a:r>
              <a:rPr lang="en-US" sz="1200" dirty="0" err="1">
                <a:solidFill>
                  <a:srgbClr val="374151"/>
                </a:solidFill>
                <a:latin typeface="system-ui"/>
              </a:rPr>
              <a:t>nou</a:t>
            </a:r>
            <a:r>
              <a:rPr lang="en-US" sz="1200" dirty="0">
                <a:solidFill>
                  <a:srgbClr val="374151"/>
                </a:solidFill>
                <a:latin typeface="system-ui"/>
              </a:rPr>
              <a:t>.</a:t>
            </a:r>
          </a:p>
          <a:p>
            <a:endParaRPr lang="en-US" dirty="0"/>
          </a:p>
        </p:txBody>
      </p:sp>
    </p:spTree>
    <p:extLst>
      <p:ext uri="{BB962C8B-B14F-4D97-AF65-F5344CB8AC3E}">
        <p14:creationId xmlns:p14="http://schemas.microsoft.com/office/powerpoint/2010/main" val="191591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7735-BB1F-EFEC-0B90-A01D6C4D8A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22B4CE-27E6-2E2C-AFE1-A2C1782BDF4F}"/>
              </a:ext>
            </a:extLst>
          </p:cNvPr>
          <p:cNvSpPr>
            <a:spLocks noGrp="1"/>
          </p:cNvSpPr>
          <p:nvPr>
            <p:ph idx="1"/>
          </p:nvPr>
        </p:nvSpPr>
        <p:spPr>
          <a:xfrm>
            <a:off x="160385" y="116898"/>
            <a:ext cx="12046296" cy="6795837"/>
          </a:xfrm>
        </p:spPr>
        <p:txBody>
          <a:bodyPr vert="horz" lIns="91440" tIns="45720" rIns="91440" bIns="45720" rtlCol="0" anchor="t">
            <a:normAutofit/>
          </a:bodyPr>
          <a:lstStyle/>
          <a:p>
            <a:r>
              <a:rPr lang="en-US" sz="1600" b="1" err="1">
                <a:solidFill>
                  <a:srgbClr val="2F5496"/>
                </a:solidFill>
                <a:latin typeface="system-ui"/>
              </a:rPr>
              <a:t>Scenarii</a:t>
            </a:r>
            <a:r>
              <a:rPr lang="en-US" sz="1600" b="1" dirty="0">
                <a:solidFill>
                  <a:srgbClr val="2F5496"/>
                </a:solidFill>
                <a:latin typeface="system-ui"/>
              </a:rPr>
              <a:t> de </a:t>
            </a:r>
            <a:r>
              <a:rPr lang="en-US" sz="1600" b="1" err="1">
                <a:solidFill>
                  <a:srgbClr val="2F5496"/>
                </a:solidFill>
                <a:latin typeface="system-ui"/>
              </a:rPr>
              <a:t>Rulare</a:t>
            </a:r>
            <a:endParaRPr lang="en-US" sz="1600">
              <a:solidFill>
                <a:srgbClr val="2F5496"/>
              </a:solidFill>
              <a:latin typeface="system-ui"/>
            </a:endParaRPr>
          </a:p>
          <a:p>
            <a:r>
              <a:rPr lang="en-US" sz="1600" b="1" dirty="0">
                <a:solidFill>
                  <a:srgbClr val="1F3763"/>
                </a:solidFill>
                <a:latin typeface="system-ui"/>
              </a:rPr>
              <a:t>1. </a:t>
            </a:r>
            <a:r>
              <a:rPr lang="en-US" sz="1600" b="1" err="1">
                <a:solidFill>
                  <a:srgbClr val="1F3763"/>
                </a:solidFill>
                <a:latin typeface="system-ui"/>
              </a:rPr>
              <a:t>Autentificare</a:t>
            </a:r>
            <a:r>
              <a:rPr lang="en-US" sz="1600" b="1" dirty="0">
                <a:solidFill>
                  <a:srgbClr val="1F3763"/>
                </a:solidFill>
                <a:latin typeface="system-ui"/>
              </a:rPr>
              <a:t> cu un </a:t>
            </a:r>
            <a:r>
              <a:rPr lang="en-US" sz="1600" b="1" err="1">
                <a:solidFill>
                  <a:srgbClr val="1F3763"/>
                </a:solidFill>
                <a:latin typeface="system-ui"/>
              </a:rPr>
              <a:t>Cont</a:t>
            </a:r>
            <a:r>
              <a:rPr lang="en-US" sz="1600" b="1" dirty="0">
                <a:solidFill>
                  <a:srgbClr val="1F3763"/>
                </a:solidFill>
                <a:latin typeface="system-ui"/>
              </a:rPr>
              <a:t> Existent</a:t>
            </a:r>
            <a:endParaRPr lang="en-US" sz="1600">
              <a:solidFill>
                <a:srgbClr val="1F3763"/>
              </a:solidFill>
              <a:latin typeface="system-ui"/>
            </a:endParaRPr>
          </a:p>
          <a:p>
            <a:r>
              <a:rPr lang="en-US" sz="1600" err="1">
                <a:solidFill>
                  <a:srgbClr val="374151"/>
                </a:solidFill>
                <a:latin typeface="system-ui"/>
              </a:rPr>
              <a:t>Utilizatorul</a:t>
            </a:r>
            <a:r>
              <a:rPr lang="en-US" sz="1600" dirty="0">
                <a:solidFill>
                  <a:srgbClr val="374151"/>
                </a:solidFill>
                <a:latin typeface="system-ui"/>
              </a:rPr>
              <a:t> introduce un </a:t>
            </a:r>
            <a:r>
              <a:rPr lang="en-US" sz="1600" err="1">
                <a:solidFill>
                  <a:srgbClr val="374151"/>
                </a:solidFill>
                <a:latin typeface="system-ui"/>
              </a:rPr>
              <a:t>nume</a:t>
            </a:r>
            <a:r>
              <a:rPr lang="en-US" sz="1600" dirty="0">
                <a:solidFill>
                  <a:srgbClr val="374151"/>
                </a:solidFill>
                <a:latin typeface="system-ui"/>
              </a:rPr>
              <a:t> de </a:t>
            </a:r>
            <a:r>
              <a:rPr lang="en-US" sz="1600" err="1">
                <a:solidFill>
                  <a:srgbClr val="374151"/>
                </a:solidFill>
                <a:latin typeface="system-ui"/>
              </a:rPr>
              <a:t>utilizator</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o </a:t>
            </a:r>
            <a:r>
              <a:rPr lang="en-US" sz="1600" err="1">
                <a:solidFill>
                  <a:srgbClr val="374151"/>
                </a:solidFill>
                <a:latin typeface="system-ui"/>
              </a:rPr>
              <a:t>parolă</a:t>
            </a:r>
            <a:r>
              <a:rPr lang="en-US" sz="1600" dirty="0">
                <a:solidFill>
                  <a:srgbClr val="374151"/>
                </a:solidFill>
                <a:latin typeface="system-ui"/>
              </a:rPr>
              <a:t> </a:t>
            </a:r>
            <a:r>
              <a:rPr lang="en-US" sz="1600" err="1">
                <a:solidFill>
                  <a:srgbClr val="374151"/>
                </a:solidFill>
                <a:latin typeface="system-ui"/>
              </a:rPr>
              <a:t>valide</a:t>
            </a:r>
            <a:r>
              <a:rPr lang="en-US" sz="1600" dirty="0">
                <a:solidFill>
                  <a:srgbClr val="374151"/>
                </a:solidFill>
                <a:latin typeface="system-ui"/>
              </a:rPr>
              <a:t>.</a:t>
            </a:r>
          </a:p>
          <a:p>
            <a:r>
              <a:rPr lang="en-US" sz="1600" err="1">
                <a:solidFill>
                  <a:srgbClr val="374151"/>
                </a:solidFill>
                <a:latin typeface="system-ui"/>
              </a:rPr>
              <a:t>Sistemul</a:t>
            </a:r>
            <a:r>
              <a:rPr lang="en-US" sz="1600" dirty="0">
                <a:solidFill>
                  <a:srgbClr val="374151"/>
                </a:solidFill>
                <a:latin typeface="system-ui"/>
              </a:rPr>
              <a:t> </a:t>
            </a:r>
            <a:r>
              <a:rPr lang="en-US" sz="1600" err="1">
                <a:solidFill>
                  <a:srgbClr val="374151"/>
                </a:solidFill>
                <a:latin typeface="system-ui"/>
              </a:rPr>
              <a:t>verifică</a:t>
            </a:r>
            <a:r>
              <a:rPr lang="en-US" sz="1600" dirty="0">
                <a:solidFill>
                  <a:srgbClr val="374151"/>
                </a:solidFill>
                <a:latin typeface="system-ui"/>
              </a:rPr>
              <a:t> </a:t>
            </a:r>
            <a:r>
              <a:rPr lang="en-US" sz="1600" err="1">
                <a:solidFill>
                  <a:srgbClr val="374151"/>
                </a:solidFill>
                <a:latin typeface="system-ui"/>
              </a:rPr>
              <a:t>dacă</a:t>
            </a:r>
            <a:r>
              <a:rPr lang="en-US" sz="1600" dirty="0">
                <a:solidFill>
                  <a:srgbClr val="374151"/>
                </a:solidFill>
                <a:latin typeface="system-ui"/>
              </a:rPr>
              <a:t> </a:t>
            </a:r>
            <a:r>
              <a:rPr lang="en-US" sz="1600" err="1">
                <a:solidFill>
                  <a:srgbClr val="374151"/>
                </a:solidFill>
                <a:latin typeface="system-ui"/>
              </a:rPr>
              <a:t>contul</a:t>
            </a:r>
            <a:r>
              <a:rPr lang="en-US" sz="1600" dirty="0">
                <a:solidFill>
                  <a:srgbClr val="374151"/>
                </a:solidFill>
                <a:latin typeface="system-ui"/>
              </a:rPr>
              <a:t> </a:t>
            </a:r>
            <a:r>
              <a:rPr lang="en-US" sz="1600" err="1">
                <a:solidFill>
                  <a:srgbClr val="374151"/>
                </a:solidFill>
                <a:latin typeface="system-ui"/>
              </a:rPr>
              <a:t>există</a:t>
            </a:r>
            <a:r>
              <a:rPr lang="en-US" sz="1600" dirty="0">
                <a:solidFill>
                  <a:srgbClr val="374151"/>
                </a:solidFill>
                <a:latin typeface="system-ui"/>
              </a:rPr>
              <a:t> </a:t>
            </a:r>
            <a:r>
              <a:rPr lang="en-US" sz="1600" err="1">
                <a:solidFill>
                  <a:srgbClr val="374151"/>
                </a:solidFill>
                <a:latin typeface="system-ui"/>
              </a:rPr>
              <a:t>în</a:t>
            </a:r>
            <a:r>
              <a:rPr lang="en-US" sz="1600" dirty="0">
                <a:solidFill>
                  <a:srgbClr val="374151"/>
                </a:solidFill>
                <a:latin typeface="system-ui"/>
              </a:rPr>
              <a:t> </a:t>
            </a:r>
            <a:r>
              <a:rPr lang="en-US" sz="1600" err="1">
                <a:solidFill>
                  <a:srgbClr val="374151"/>
                </a:solidFill>
                <a:latin typeface="system-ui"/>
              </a:rPr>
              <a:t>baza</a:t>
            </a:r>
            <a:r>
              <a:rPr lang="en-US" sz="1600" dirty="0">
                <a:solidFill>
                  <a:srgbClr val="374151"/>
                </a:solidFill>
                <a:latin typeface="system-ui"/>
              </a:rPr>
              <a:t> de date.</a:t>
            </a:r>
          </a:p>
          <a:p>
            <a:r>
              <a:rPr lang="en-US" sz="1600" err="1">
                <a:solidFill>
                  <a:srgbClr val="374151"/>
                </a:solidFill>
                <a:latin typeface="system-ui"/>
              </a:rPr>
              <a:t>Dacă</a:t>
            </a:r>
            <a:r>
              <a:rPr lang="en-US" sz="1600" dirty="0">
                <a:solidFill>
                  <a:srgbClr val="374151"/>
                </a:solidFill>
                <a:latin typeface="system-ui"/>
              </a:rPr>
              <a:t> </a:t>
            </a:r>
            <a:r>
              <a:rPr lang="en-US" sz="1600" err="1">
                <a:solidFill>
                  <a:srgbClr val="374151"/>
                </a:solidFill>
                <a:latin typeface="system-ui"/>
              </a:rPr>
              <a:t>există</a:t>
            </a:r>
            <a:r>
              <a:rPr lang="en-US" sz="1600" dirty="0">
                <a:solidFill>
                  <a:srgbClr val="374151"/>
                </a:solidFill>
                <a:latin typeface="system-ui"/>
              </a:rPr>
              <a:t>, </a:t>
            </a:r>
            <a:r>
              <a:rPr lang="en-US" sz="1600" err="1">
                <a:solidFill>
                  <a:srgbClr val="374151"/>
                </a:solidFill>
                <a:latin typeface="system-ui"/>
              </a:rPr>
              <a:t>utilizatorul</a:t>
            </a:r>
            <a:r>
              <a:rPr lang="en-US" sz="1600" dirty="0">
                <a:solidFill>
                  <a:srgbClr val="374151"/>
                </a:solidFill>
                <a:latin typeface="system-ui"/>
              </a:rPr>
              <a:t> </a:t>
            </a:r>
            <a:r>
              <a:rPr lang="en-US" sz="1600" err="1">
                <a:solidFill>
                  <a:srgbClr val="374151"/>
                </a:solidFill>
                <a:latin typeface="system-ui"/>
              </a:rPr>
              <a:t>este</a:t>
            </a:r>
            <a:r>
              <a:rPr lang="en-US" sz="1600" dirty="0">
                <a:solidFill>
                  <a:srgbClr val="374151"/>
                </a:solidFill>
                <a:latin typeface="system-ui"/>
              </a:rPr>
              <a:t> </a:t>
            </a:r>
            <a:r>
              <a:rPr lang="en-US" sz="1600" err="1">
                <a:solidFill>
                  <a:srgbClr val="374151"/>
                </a:solidFill>
                <a:latin typeface="system-ui"/>
              </a:rPr>
              <a:t>autentificat</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este</a:t>
            </a:r>
            <a:r>
              <a:rPr lang="en-US" sz="1600" dirty="0">
                <a:solidFill>
                  <a:srgbClr val="374151"/>
                </a:solidFill>
                <a:latin typeface="system-ui"/>
              </a:rPr>
              <a:t> </a:t>
            </a:r>
            <a:r>
              <a:rPr lang="en-US" sz="1600" err="1">
                <a:solidFill>
                  <a:srgbClr val="374151"/>
                </a:solidFill>
                <a:latin typeface="system-ui"/>
              </a:rPr>
              <a:t>afișat</a:t>
            </a:r>
            <a:r>
              <a:rPr lang="en-US" sz="1600" dirty="0">
                <a:solidFill>
                  <a:srgbClr val="374151"/>
                </a:solidFill>
                <a:latin typeface="system-ui"/>
              </a:rPr>
              <a:t> </a:t>
            </a:r>
            <a:r>
              <a:rPr lang="en-US" sz="1600" err="1">
                <a:solidFill>
                  <a:srgbClr val="374151"/>
                </a:solidFill>
                <a:latin typeface="system-ui"/>
              </a:rPr>
              <a:t>meniul</a:t>
            </a:r>
            <a:r>
              <a:rPr lang="en-US" sz="1600" dirty="0">
                <a:solidFill>
                  <a:srgbClr val="374151"/>
                </a:solidFill>
                <a:latin typeface="system-ui"/>
              </a:rPr>
              <a:t> principal al </a:t>
            </a:r>
            <a:r>
              <a:rPr lang="en-US" sz="1600" err="1">
                <a:solidFill>
                  <a:srgbClr val="374151"/>
                </a:solidFill>
                <a:latin typeface="system-ui"/>
              </a:rPr>
              <a:t>contului</a:t>
            </a:r>
            <a:r>
              <a:rPr lang="en-US" sz="1600" dirty="0">
                <a:solidFill>
                  <a:srgbClr val="374151"/>
                </a:solidFill>
                <a:latin typeface="system-ui"/>
              </a:rPr>
              <a:t>.</a:t>
            </a:r>
          </a:p>
          <a:p>
            <a:r>
              <a:rPr lang="en-US" sz="1600" b="1" dirty="0">
                <a:solidFill>
                  <a:srgbClr val="1F3763"/>
                </a:solidFill>
                <a:latin typeface="system-ui"/>
              </a:rPr>
              <a:t>2. </a:t>
            </a:r>
            <a:r>
              <a:rPr lang="en-US" sz="1600" b="1" err="1">
                <a:solidFill>
                  <a:srgbClr val="1F3763"/>
                </a:solidFill>
                <a:latin typeface="system-ui"/>
              </a:rPr>
              <a:t>Creare</a:t>
            </a:r>
            <a:r>
              <a:rPr lang="en-US" sz="1600" b="1" dirty="0">
                <a:solidFill>
                  <a:srgbClr val="1F3763"/>
                </a:solidFill>
                <a:latin typeface="system-ui"/>
              </a:rPr>
              <a:t> </a:t>
            </a:r>
            <a:r>
              <a:rPr lang="en-US" sz="1600" b="1" err="1">
                <a:solidFill>
                  <a:srgbClr val="1F3763"/>
                </a:solidFill>
                <a:latin typeface="system-ui"/>
              </a:rPr>
              <a:t>Cont</a:t>
            </a:r>
            <a:r>
              <a:rPr lang="en-US" sz="1600" b="1" dirty="0">
                <a:solidFill>
                  <a:srgbClr val="1F3763"/>
                </a:solidFill>
                <a:latin typeface="system-ui"/>
              </a:rPr>
              <a:t> Nou</a:t>
            </a:r>
            <a:endParaRPr lang="en-US" sz="1600">
              <a:solidFill>
                <a:srgbClr val="1F3763"/>
              </a:solidFill>
              <a:latin typeface="system-ui"/>
            </a:endParaRPr>
          </a:p>
          <a:p>
            <a:r>
              <a:rPr lang="en-US" sz="1600" err="1">
                <a:solidFill>
                  <a:srgbClr val="374151"/>
                </a:solidFill>
                <a:latin typeface="system-ui"/>
              </a:rPr>
              <a:t>Utilizatorul</a:t>
            </a:r>
            <a:r>
              <a:rPr lang="en-US" sz="1600" dirty="0">
                <a:solidFill>
                  <a:srgbClr val="374151"/>
                </a:solidFill>
                <a:latin typeface="system-ui"/>
              </a:rPr>
              <a:t> introduce un </a:t>
            </a:r>
            <a:r>
              <a:rPr lang="en-US" sz="1600" err="1">
                <a:solidFill>
                  <a:srgbClr val="374151"/>
                </a:solidFill>
                <a:latin typeface="system-ui"/>
              </a:rPr>
              <a:t>nume</a:t>
            </a:r>
            <a:r>
              <a:rPr lang="en-US" sz="1600" dirty="0">
                <a:solidFill>
                  <a:srgbClr val="374151"/>
                </a:solidFill>
                <a:latin typeface="system-ui"/>
              </a:rPr>
              <a:t> de </a:t>
            </a:r>
            <a:r>
              <a:rPr lang="en-US" sz="1600" err="1">
                <a:solidFill>
                  <a:srgbClr val="374151"/>
                </a:solidFill>
                <a:latin typeface="system-ui"/>
              </a:rPr>
              <a:t>utilizator</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o </a:t>
            </a:r>
            <a:r>
              <a:rPr lang="en-US" sz="1600" err="1">
                <a:solidFill>
                  <a:srgbClr val="374151"/>
                </a:solidFill>
                <a:latin typeface="system-ui"/>
              </a:rPr>
              <a:t>parolă</a:t>
            </a:r>
            <a:r>
              <a:rPr lang="en-US" sz="1600" dirty="0">
                <a:solidFill>
                  <a:srgbClr val="374151"/>
                </a:solidFill>
                <a:latin typeface="system-ui"/>
              </a:rPr>
              <a:t>.</a:t>
            </a:r>
          </a:p>
          <a:p>
            <a:r>
              <a:rPr lang="en-US" sz="1600" err="1">
                <a:solidFill>
                  <a:srgbClr val="374151"/>
                </a:solidFill>
                <a:latin typeface="system-ui"/>
              </a:rPr>
              <a:t>Sistemul</a:t>
            </a:r>
            <a:r>
              <a:rPr lang="en-US" sz="1600" dirty="0">
                <a:solidFill>
                  <a:srgbClr val="374151"/>
                </a:solidFill>
                <a:latin typeface="system-ui"/>
              </a:rPr>
              <a:t> </a:t>
            </a:r>
            <a:r>
              <a:rPr lang="en-US" sz="1600" err="1">
                <a:solidFill>
                  <a:srgbClr val="374151"/>
                </a:solidFill>
                <a:latin typeface="system-ui"/>
              </a:rPr>
              <a:t>verifică</a:t>
            </a:r>
            <a:r>
              <a:rPr lang="en-US" sz="1600" dirty="0">
                <a:solidFill>
                  <a:srgbClr val="374151"/>
                </a:solidFill>
                <a:latin typeface="system-ui"/>
              </a:rPr>
              <a:t> </a:t>
            </a:r>
            <a:r>
              <a:rPr lang="en-US" sz="1600" err="1">
                <a:solidFill>
                  <a:srgbClr val="374151"/>
                </a:solidFill>
                <a:latin typeface="system-ui"/>
              </a:rPr>
              <a:t>dacă</a:t>
            </a:r>
            <a:r>
              <a:rPr lang="en-US" sz="1600" dirty="0">
                <a:solidFill>
                  <a:srgbClr val="374151"/>
                </a:solidFill>
                <a:latin typeface="system-ui"/>
              </a:rPr>
              <a:t> </a:t>
            </a:r>
            <a:r>
              <a:rPr lang="en-US" sz="1600" err="1">
                <a:solidFill>
                  <a:srgbClr val="374151"/>
                </a:solidFill>
                <a:latin typeface="system-ui"/>
              </a:rPr>
              <a:t>contul</a:t>
            </a:r>
            <a:r>
              <a:rPr lang="en-US" sz="1600" dirty="0">
                <a:solidFill>
                  <a:srgbClr val="374151"/>
                </a:solidFill>
                <a:latin typeface="system-ui"/>
              </a:rPr>
              <a:t> </a:t>
            </a:r>
            <a:r>
              <a:rPr lang="en-US" sz="1600" err="1">
                <a:solidFill>
                  <a:srgbClr val="374151"/>
                </a:solidFill>
                <a:latin typeface="system-ui"/>
              </a:rPr>
              <a:t>există</a:t>
            </a:r>
            <a:r>
              <a:rPr lang="en-US" sz="1600" dirty="0">
                <a:solidFill>
                  <a:srgbClr val="374151"/>
                </a:solidFill>
                <a:latin typeface="system-ui"/>
              </a:rPr>
              <a:t> </a:t>
            </a:r>
            <a:r>
              <a:rPr lang="en-US" sz="1600" err="1">
                <a:solidFill>
                  <a:srgbClr val="374151"/>
                </a:solidFill>
                <a:latin typeface="system-ui"/>
              </a:rPr>
              <a:t>deja</a:t>
            </a:r>
            <a:r>
              <a:rPr lang="en-US" sz="1600" dirty="0">
                <a:solidFill>
                  <a:srgbClr val="374151"/>
                </a:solidFill>
                <a:latin typeface="system-ui"/>
              </a:rPr>
              <a:t>.</a:t>
            </a:r>
          </a:p>
          <a:p>
            <a:r>
              <a:rPr lang="en-US" sz="1600" err="1">
                <a:solidFill>
                  <a:srgbClr val="374151"/>
                </a:solidFill>
                <a:latin typeface="system-ui"/>
              </a:rPr>
              <a:t>Dacă</a:t>
            </a:r>
            <a:r>
              <a:rPr lang="en-US" sz="1600" dirty="0">
                <a:solidFill>
                  <a:srgbClr val="374151"/>
                </a:solidFill>
                <a:latin typeface="system-ui"/>
              </a:rPr>
              <a:t> nu </a:t>
            </a:r>
            <a:r>
              <a:rPr lang="en-US" sz="1600" err="1">
                <a:solidFill>
                  <a:srgbClr val="374151"/>
                </a:solidFill>
                <a:latin typeface="system-ui"/>
              </a:rPr>
              <a:t>există</a:t>
            </a:r>
            <a:r>
              <a:rPr lang="en-US" sz="1600" dirty="0">
                <a:solidFill>
                  <a:srgbClr val="374151"/>
                </a:solidFill>
                <a:latin typeface="system-ui"/>
              </a:rPr>
              <a:t>, </a:t>
            </a:r>
            <a:r>
              <a:rPr lang="en-US" sz="1600" err="1">
                <a:solidFill>
                  <a:srgbClr val="374151"/>
                </a:solidFill>
                <a:latin typeface="system-ui"/>
              </a:rPr>
              <a:t>utilizatorul</a:t>
            </a:r>
            <a:r>
              <a:rPr lang="en-US" sz="1600" dirty="0">
                <a:solidFill>
                  <a:srgbClr val="374151"/>
                </a:solidFill>
                <a:latin typeface="system-ui"/>
              </a:rPr>
              <a:t> </a:t>
            </a:r>
            <a:r>
              <a:rPr lang="en-US" sz="1600" err="1">
                <a:solidFill>
                  <a:srgbClr val="374151"/>
                </a:solidFill>
                <a:latin typeface="system-ui"/>
              </a:rPr>
              <a:t>este</a:t>
            </a:r>
            <a:r>
              <a:rPr lang="en-US" sz="1600" dirty="0">
                <a:solidFill>
                  <a:srgbClr val="374151"/>
                </a:solidFill>
                <a:latin typeface="system-ui"/>
              </a:rPr>
              <a:t> </a:t>
            </a:r>
            <a:r>
              <a:rPr lang="en-US" sz="1600" err="1">
                <a:solidFill>
                  <a:srgbClr val="374151"/>
                </a:solidFill>
                <a:latin typeface="system-ui"/>
              </a:rPr>
              <a:t>întrebat</a:t>
            </a:r>
            <a:r>
              <a:rPr lang="en-US" sz="1600" dirty="0">
                <a:solidFill>
                  <a:srgbClr val="374151"/>
                </a:solidFill>
                <a:latin typeface="system-ui"/>
              </a:rPr>
              <a:t> </a:t>
            </a:r>
            <a:r>
              <a:rPr lang="en-US" sz="1600" err="1">
                <a:solidFill>
                  <a:srgbClr val="374151"/>
                </a:solidFill>
                <a:latin typeface="system-ui"/>
              </a:rPr>
              <a:t>să</a:t>
            </a:r>
            <a:r>
              <a:rPr lang="en-US" sz="1600" dirty="0">
                <a:solidFill>
                  <a:srgbClr val="374151"/>
                </a:solidFill>
                <a:latin typeface="system-ui"/>
              </a:rPr>
              <a:t> </a:t>
            </a:r>
            <a:r>
              <a:rPr lang="en-US" sz="1600" err="1">
                <a:solidFill>
                  <a:srgbClr val="374151"/>
                </a:solidFill>
                <a:latin typeface="system-ui"/>
              </a:rPr>
              <a:t>completeze</a:t>
            </a:r>
            <a:r>
              <a:rPr lang="en-US" sz="1600" dirty="0">
                <a:solidFill>
                  <a:srgbClr val="374151"/>
                </a:solidFill>
                <a:latin typeface="system-ui"/>
              </a:rPr>
              <a:t> </a:t>
            </a:r>
            <a:r>
              <a:rPr lang="en-US" sz="1600" err="1">
                <a:solidFill>
                  <a:srgbClr val="374151"/>
                </a:solidFill>
                <a:latin typeface="system-ui"/>
              </a:rPr>
              <a:t>informații</a:t>
            </a:r>
            <a:r>
              <a:rPr lang="en-US" sz="1600" dirty="0">
                <a:solidFill>
                  <a:srgbClr val="374151"/>
                </a:solidFill>
                <a:latin typeface="system-ui"/>
              </a:rPr>
              <a:t> </a:t>
            </a:r>
            <a:r>
              <a:rPr lang="en-US" sz="1600" err="1">
                <a:solidFill>
                  <a:srgbClr val="374151"/>
                </a:solidFill>
                <a:latin typeface="system-ui"/>
              </a:rPr>
              <a:t>pentru</a:t>
            </a:r>
            <a:r>
              <a:rPr lang="en-US" sz="1600" dirty="0">
                <a:solidFill>
                  <a:srgbClr val="374151"/>
                </a:solidFill>
                <a:latin typeface="system-ui"/>
              </a:rPr>
              <a:t> </a:t>
            </a:r>
            <a:r>
              <a:rPr lang="en-US" sz="1600" err="1">
                <a:solidFill>
                  <a:srgbClr val="374151"/>
                </a:solidFill>
                <a:latin typeface="system-ui"/>
              </a:rPr>
              <a:t>crearea</a:t>
            </a:r>
            <a:r>
              <a:rPr lang="en-US" sz="1600" dirty="0">
                <a:solidFill>
                  <a:srgbClr val="374151"/>
                </a:solidFill>
                <a:latin typeface="system-ui"/>
              </a:rPr>
              <a:t> </a:t>
            </a:r>
            <a:r>
              <a:rPr lang="en-US" sz="1600" err="1">
                <a:solidFill>
                  <a:srgbClr val="374151"/>
                </a:solidFill>
                <a:latin typeface="system-ui"/>
              </a:rPr>
              <a:t>unui</a:t>
            </a:r>
            <a:r>
              <a:rPr lang="en-US" sz="1600" dirty="0">
                <a:solidFill>
                  <a:srgbClr val="374151"/>
                </a:solidFill>
                <a:latin typeface="system-ui"/>
              </a:rPr>
              <a:t> </a:t>
            </a:r>
            <a:r>
              <a:rPr lang="en-US" sz="1600" err="1">
                <a:solidFill>
                  <a:srgbClr val="374151"/>
                </a:solidFill>
                <a:latin typeface="system-ui"/>
              </a:rPr>
              <a:t>nou</a:t>
            </a:r>
            <a:r>
              <a:rPr lang="en-US" sz="1600" dirty="0">
                <a:solidFill>
                  <a:srgbClr val="374151"/>
                </a:solidFill>
                <a:latin typeface="system-ui"/>
              </a:rPr>
              <a:t> client (</a:t>
            </a:r>
            <a:r>
              <a:rPr lang="en-US" sz="1600" err="1">
                <a:solidFill>
                  <a:srgbClr val="374151"/>
                </a:solidFill>
                <a:latin typeface="system-ui"/>
              </a:rPr>
              <a:t>nume</a:t>
            </a:r>
            <a:r>
              <a:rPr lang="en-US" sz="1600" dirty="0">
                <a:solidFill>
                  <a:srgbClr val="374151"/>
                </a:solidFill>
                <a:latin typeface="system-ui"/>
              </a:rPr>
              <a:t>, </a:t>
            </a:r>
            <a:r>
              <a:rPr lang="en-US" sz="1600" err="1">
                <a:solidFill>
                  <a:srgbClr val="374151"/>
                </a:solidFill>
                <a:latin typeface="system-ui"/>
              </a:rPr>
              <a:t>prenume</a:t>
            </a:r>
            <a:r>
              <a:rPr lang="en-US" sz="1600" dirty="0">
                <a:solidFill>
                  <a:srgbClr val="374151"/>
                </a:solidFill>
                <a:latin typeface="system-ui"/>
              </a:rPr>
              <a:t>, CNP, </a:t>
            </a:r>
            <a:r>
              <a:rPr lang="en-US" sz="1600" err="1">
                <a:solidFill>
                  <a:srgbClr val="374151"/>
                </a:solidFill>
                <a:latin typeface="system-ui"/>
              </a:rPr>
              <a:t>varsta</a:t>
            </a:r>
            <a:r>
              <a:rPr lang="en-US" sz="1600" dirty="0">
                <a:solidFill>
                  <a:srgbClr val="374151"/>
                </a:solidFill>
                <a:latin typeface="system-ui"/>
              </a:rPr>
              <a:t>).</a:t>
            </a:r>
          </a:p>
          <a:p>
            <a:r>
              <a:rPr lang="en-US" sz="1600" err="1">
                <a:solidFill>
                  <a:srgbClr val="374151"/>
                </a:solidFill>
                <a:latin typeface="system-ui"/>
              </a:rPr>
              <a:t>Contul</a:t>
            </a:r>
            <a:r>
              <a:rPr lang="en-US" sz="1600" dirty="0">
                <a:solidFill>
                  <a:srgbClr val="374151"/>
                </a:solidFill>
                <a:latin typeface="system-ui"/>
              </a:rPr>
              <a:t> </a:t>
            </a:r>
            <a:r>
              <a:rPr lang="en-US" sz="1600" err="1">
                <a:solidFill>
                  <a:srgbClr val="374151"/>
                </a:solidFill>
                <a:latin typeface="system-ui"/>
              </a:rPr>
              <a:t>nou</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informațiile</a:t>
            </a:r>
            <a:r>
              <a:rPr lang="en-US" sz="1600" dirty="0">
                <a:solidFill>
                  <a:srgbClr val="374151"/>
                </a:solidFill>
                <a:latin typeface="system-ui"/>
              </a:rPr>
              <a:t> </a:t>
            </a:r>
            <a:r>
              <a:rPr lang="en-US" sz="1600" err="1">
                <a:solidFill>
                  <a:srgbClr val="374151"/>
                </a:solidFill>
                <a:latin typeface="system-ui"/>
              </a:rPr>
              <a:t>despre</a:t>
            </a:r>
            <a:r>
              <a:rPr lang="en-US" sz="1600" dirty="0">
                <a:solidFill>
                  <a:srgbClr val="374151"/>
                </a:solidFill>
                <a:latin typeface="system-ui"/>
              </a:rPr>
              <a:t> client sunt </a:t>
            </a:r>
            <a:r>
              <a:rPr lang="en-US" sz="1600" err="1">
                <a:solidFill>
                  <a:srgbClr val="374151"/>
                </a:solidFill>
                <a:latin typeface="system-ui"/>
              </a:rPr>
              <a:t>salvate</a:t>
            </a:r>
            <a:r>
              <a:rPr lang="en-US" sz="1600" dirty="0">
                <a:solidFill>
                  <a:srgbClr val="374151"/>
                </a:solidFill>
                <a:latin typeface="system-ui"/>
              </a:rPr>
              <a:t> </a:t>
            </a:r>
            <a:r>
              <a:rPr lang="en-US" sz="1600" err="1">
                <a:solidFill>
                  <a:srgbClr val="374151"/>
                </a:solidFill>
                <a:latin typeface="system-ui"/>
              </a:rPr>
              <a:t>în</a:t>
            </a:r>
            <a:r>
              <a:rPr lang="en-US" sz="1600" dirty="0">
                <a:solidFill>
                  <a:srgbClr val="374151"/>
                </a:solidFill>
                <a:latin typeface="system-ui"/>
              </a:rPr>
              <a:t> </a:t>
            </a:r>
            <a:r>
              <a:rPr lang="en-US" sz="1600" err="1">
                <a:solidFill>
                  <a:srgbClr val="374151"/>
                </a:solidFill>
                <a:latin typeface="system-ui"/>
              </a:rPr>
              <a:t>baza</a:t>
            </a:r>
            <a:r>
              <a:rPr lang="en-US" sz="1600" dirty="0">
                <a:solidFill>
                  <a:srgbClr val="374151"/>
                </a:solidFill>
                <a:latin typeface="system-ui"/>
              </a:rPr>
              <a:t> de date.</a:t>
            </a:r>
          </a:p>
          <a:p>
            <a:r>
              <a:rPr lang="en-US" sz="1600" b="1" dirty="0">
                <a:solidFill>
                  <a:srgbClr val="1F3763"/>
                </a:solidFill>
                <a:latin typeface="system-ui"/>
              </a:rPr>
              <a:t>3. </a:t>
            </a:r>
            <a:r>
              <a:rPr lang="en-US" sz="1600" b="1" err="1">
                <a:solidFill>
                  <a:srgbClr val="1F3763"/>
                </a:solidFill>
                <a:latin typeface="system-ui"/>
              </a:rPr>
              <a:t>Efectuare</a:t>
            </a:r>
            <a:r>
              <a:rPr lang="en-US" sz="1600" b="1" dirty="0">
                <a:solidFill>
                  <a:srgbClr val="1F3763"/>
                </a:solidFill>
                <a:latin typeface="system-ui"/>
              </a:rPr>
              <a:t> Transfer </a:t>
            </a:r>
            <a:r>
              <a:rPr lang="en-US" sz="1600" b="1" err="1">
                <a:solidFill>
                  <a:srgbClr val="1F3763"/>
                </a:solidFill>
                <a:latin typeface="system-ui"/>
              </a:rPr>
              <a:t>Bancar</a:t>
            </a:r>
            <a:endParaRPr lang="en-US" sz="1600">
              <a:solidFill>
                <a:srgbClr val="1F3763"/>
              </a:solidFill>
              <a:latin typeface="system-ui"/>
            </a:endParaRPr>
          </a:p>
          <a:p>
            <a:r>
              <a:rPr lang="en-US" sz="1600" err="1">
                <a:solidFill>
                  <a:srgbClr val="374151"/>
                </a:solidFill>
                <a:latin typeface="system-ui"/>
              </a:rPr>
              <a:t>Utilizatorul</a:t>
            </a:r>
            <a:r>
              <a:rPr lang="en-US" sz="1600" dirty="0">
                <a:solidFill>
                  <a:srgbClr val="374151"/>
                </a:solidFill>
                <a:latin typeface="system-ui"/>
              </a:rPr>
              <a:t> </a:t>
            </a:r>
            <a:r>
              <a:rPr lang="en-US" sz="1600" err="1">
                <a:solidFill>
                  <a:srgbClr val="374151"/>
                </a:solidFill>
                <a:latin typeface="system-ui"/>
              </a:rPr>
              <a:t>autentificat</a:t>
            </a:r>
            <a:r>
              <a:rPr lang="en-US" sz="1600" dirty="0">
                <a:solidFill>
                  <a:srgbClr val="374151"/>
                </a:solidFill>
                <a:latin typeface="system-ui"/>
              </a:rPr>
              <a:t> </a:t>
            </a:r>
            <a:r>
              <a:rPr lang="en-US" sz="1600" err="1">
                <a:solidFill>
                  <a:srgbClr val="374151"/>
                </a:solidFill>
                <a:latin typeface="system-ui"/>
              </a:rPr>
              <a:t>alege</a:t>
            </a:r>
            <a:r>
              <a:rPr lang="en-US" sz="1600" dirty="0">
                <a:solidFill>
                  <a:srgbClr val="374151"/>
                </a:solidFill>
                <a:latin typeface="system-ui"/>
              </a:rPr>
              <a:t> </a:t>
            </a:r>
            <a:r>
              <a:rPr lang="en-US" sz="1600" err="1">
                <a:solidFill>
                  <a:srgbClr val="374151"/>
                </a:solidFill>
                <a:latin typeface="system-ui"/>
              </a:rPr>
              <a:t>opțiunea</a:t>
            </a:r>
            <a:r>
              <a:rPr lang="en-US" sz="1600" dirty="0">
                <a:solidFill>
                  <a:srgbClr val="374151"/>
                </a:solidFill>
                <a:latin typeface="system-ui"/>
              </a:rPr>
              <a:t> </a:t>
            </a:r>
            <a:r>
              <a:rPr lang="en-US" sz="1600" err="1">
                <a:solidFill>
                  <a:srgbClr val="374151"/>
                </a:solidFill>
                <a:latin typeface="system-ui"/>
              </a:rPr>
              <a:t>pentru</a:t>
            </a:r>
            <a:r>
              <a:rPr lang="en-US" sz="1600" dirty="0">
                <a:solidFill>
                  <a:srgbClr val="374151"/>
                </a:solidFill>
                <a:latin typeface="system-ui"/>
              </a:rPr>
              <a:t> transfer </a:t>
            </a:r>
            <a:r>
              <a:rPr lang="en-US" sz="1600" err="1">
                <a:solidFill>
                  <a:srgbClr val="374151"/>
                </a:solidFill>
                <a:latin typeface="system-ui"/>
              </a:rPr>
              <a:t>bancar</a:t>
            </a:r>
            <a:r>
              <a:rPr lang="en-US" sz="1600" dirty="0">
                <a:solidFill>
                  <a:srgbClr val="374151"/>
                </a:solidFill>
                <a:latin typeface="system-ui"/>
              </a:rPr>
              <a:t>.</a:t>
            </a:r>
          </a:p>
          <a:p>
            <a:r>
              <a:rPr lang="en-US" sz="1600" err="1">
                <a:solidFill>
                  <a:srgbClr val="374151"/>
                </a:solidFill>
                <a:latin typeface="system-ui"/>
              </a:rPr>
              <a:t>Introducerea</a:t>
            </a:r>
            <a:r>
              <a:rPr lang="en-US" sz="1600" dirty="0">
                <a:solidFill>
                  <a:srgbClr val="374151"/>
                </a:solidFill>
                <a:latin typeface="system-ui"/>
              </a:rPr>
              <a:t> </a:t>
            </a:r>
            <a:r>
              <a:rPr lang="en-US" sz="1600" err="1">
                <a:solidFill>
                  <a:srgbClr val="374151"/>
                </a:solidFill>
                <a:latin typeface="system-ui"/>
              </a:rPr>
              <a:t>sumei</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destinatarului</a:t>
            </a:r>
            <a:r>
              <a:rPr lang="en-US" sz="1600" dirty="0">
                <a:solidFill>
                  <a:srgbClr val="374151"/>
                </a:solidFill>
                <a:latin typeface="system-ui"/>
              </a:rPr>
              <a:t>.</a:t>
            </a:r>
          </a:p>
          <a:p>
            <a:r>
              <a:rPr lang="en-US" sz="1600" err="1">
                <a:solidFill>
                  <a:srgbClr val="374151"/>
                </a:solidFill>
                <a:latin typeface="system-ui"/>
              </a:rPr>
              <a:t>Sistemul</a:t>
            </a:r>
            <a:r>
              <a:rPr lang="en-US" sz="1600" dirty="0">
                <a:solidFill>
                  <a:srgbClr val="374151"/>
                </a:solidFill>
                <a:latin typeface="system-ui"/>
              </a:rPr>
              <a:t> </a:t>
            </a:r>
            <a:r>
              <a:rPr lang="en-US" sz="1600" err="1">
                <a:solidFill>
                  <a:srgbClr val="374151"/>
                </a:solidFill>
                <a:latin typeface="system-ui"/>
              </a:rPr>
              <a:t>verifică</a:t>
            </a:r>
            <a:r>
              <a:rPr lang="en-US" sz="1600" dirty="0">
                <a:solidFill>
                  <a:srgbClr val="374151"/>
                </a:solidFill>
                <a:latin typeface="system-ui"/>
              </a:rPr>
              <a:t> </a:t>
            </a:r>
            <a:r>
              <a:rPr lang="en-US" sz="1600" err="1">
                <a:solidFill>
                  <a:srgbClr val="374151"/>
                </a:solidFill>
                <a:latin typeface="system-ui"/>
              </a:rPr>
              <a:t>validitatea</a:t>
            </a:r>
            <a:r>
              <a:rPr lang="en-US" sz="1600" dirty="0">
                <a:solidFill>
                  <a:srgbClr val="374151"/>
                </a:solidFill>
                <a:latin typeface="system-ui"/>
              </a:rPr>
              <a:t> </a:t>
            </a:r>
            <a:r>
              <a:rPr lang="en-US" sz="1600" err="1">
                <a:solidFill>
                  <a:srgbClr val="374151"/>
                </a:solidFill>
                <a:latin typeface="system-ui"/>
              </a:rPr>
              <a:t>datelor</a:t>
            </a:r>
            <a:r>
              <a:rPr lang="en-US" sz="1600" dirty="0">
                <a:solidFill>
                  <a:srgbClr val="374151"/>
                </a:solidFill>
                <a:latin typeface="system-ui"/>
              </a:rPr>
              <a:t> </a:t>
            </a:r>
            <a:r>
              <a:rPr lang="en-US" sz="1600" err="1">
                <a:solidFill>
                  <a:srgbClr val="374151"/>
                </a:solidFill>
                <a:latin typeface="system-ui"/>
              </a:rPr>
              <a:t>și</a:t>
            </a:r>
            <a:r>
              <a:rPr lang="en-US" sz="1600" dirty="0">
                <a:solidFill>
                  <a:srgbClr val="374151"/>
                </a:solidFill>
                <a:latin typeface="system-ui"/>
              </a:rPr>
              <a:t> </a:t>
            </a:r>
            <a:r>
              <a:rPr lang="en-US" sz="1600" err="1">
                <a:solidFill>
                  <a:srgbClr val="374151"/>
                </a:solidFill>
                <a:latin typeface="system-ui"/>
              </a:rPr>
              <a:t>efectuează</a:t>
            </a:r>
            <a:r>
              <a:rPr lang="en-US" sz="1600" dirty="0">
                <a:solidFill>
                  <a:srgbClr val="374151"/>
                </a:solidFill>
                <a:latin typeface="system-ui"/>
              </a:rPr>
              <a:t> </a:t>
            </a:r>
            <a:r>
              <a:rPr lang="en-US" sz="1600" err="1">
                <a:solidFill>
                  <a:srgbClr val="374151"/>
                </a:solidFill>
                <a:latin typeface="system-ui"/>
              </a:rPr>
              <a:t>transferul</a:t>
            </a:r>
            <a:r>
              <a:rPr lang="en-US" sz="1600" dirty="0">
                <a:solidFill>
                  <a:srgbClr val="374151"/>
                </a:solidFill>
                <a:latin typeface="system-ui"/>
              </a:rPr>
              <a:t>.</a:t>
            </a:r>
          </a:p>
          <a:p>
            <a:r>
              <a:rPr lang="en-US" sz="1600" dirty="0">
                <a:solidFill>
                  <a:srgbClr val="374151"/>
                </a:solidFill>
                <a:latin typeface="system-ui"/>
              </a:rPr>
              <a:t>Se </a:t>
            </a:r>
            <a:r>
              <a:rPr lang="en-US" sz="1600" dirty="0" err="1">
                <a:solidFill>
                  <a:srgbClr val="374151"/>
                </a:solidFill>
                <a:latin typeface="system-ui"/>
              </a:rPr>
              <a:t>generează</a:t>
            </a:r>
            <a:r>
              <a:rPr lang="en-US" sz="1600" dirty="0">
                <a:solidFill>
                  <a:srgbClr val="374151"/>
                </a:solidFill>
                <a:latin typeface="system-ui"/>
              </a:rPr>
              <a:t> </a:t>
            </a:r>
            <a:r>
              <a:rPr lang="en-US" sz="1600" dirty="0" err="1">
                <a:solidFill>
                  <a:srgbClr val="374151"/>
                </a:solidFill>
                <a:latin typeface="system-ui"/>
              </a:rPr>
              <a:t>tranzacții</a:t>
            </a:r>
            <a:r>
              <a:rPr lang="en-US" sz="1600" dirty="0">
                <a:solidFill>
                  <a:srgbClr val="374151"/>
                </a:solidFill>
                <a:latin typeface="system-ui"/>
              </a:rPr>
              <a:t> </a:t>
            </a:r>
            <a:r>
              <a:rPr lang="en-US" sz="1600" dirty="0" err="1">
                <a:solidFill>
                  <a:srgbClr val="374151"/>
                </a:solidFill>
                <a:latin typeface="system-ui"/>
              </a:rPr>
              <a:t>corespunzătoare</a:t>
            </a:r>
            <a:r>
              <a:rPr lang="en-US" sz="1600" dirty="0">
                <a:solidFill>
                  <a:srgbClr val="374151"/>
                </a:solidFill>
                <a:latin typeface="system-ui"/>
              </a:rPr>
              <a:t> </a:t>
            </a:r>
            <a:r>
              <a:rPr lang="en-US" sz="1600" dirty="0" err="1">
                <a:solidFill>
                  <a:srgbClr val="374151"/>
                </a:solidFill>
                <a:latin typeface="system-ui"/>
              </a:rPr>
              <a:t>pentru</a:t>
            </a:r>
            <a:r>
              <a:rPr lang="en-US" sz="1600" dirty="0">
                <a:solidFill>
                  <a:srgbClr val="374151"/>
                </a:solidFill>
                <a:latin typeface="system-ui"/>
              </a:rPr>
              <a:t> </a:t>
            </a:r>
            <a:r>
              <a:rPr lang="en-US" sz="1600" dirty="0" err="1">
                <a:solidFill>
                  <a:srgbClr val="374151"/>
                </a:solidFill>
                <a:latin typeface="system-ui"/>
              </a:rPr>
              <a:t>contul</a:t>
            </a:r>
            <a:r>
              <a:rPr lang="en-US" sz="1600" dirty="0">
                <a:solidFill>
                  <a:srgbClr val="374151"/>
                </a:solidFill>
                <a:latin typeface="system-ui"/>
              </a:rPr>
              <a:t> </a:t>
            </a:r>
            <a:r>
              <a:rPr lang="en-US" sz="1600" dirty="0" err="1">
                <a:solidFill>
                  <a:srgbClr val="374151"/>
                </a:solidFill>
                <a:latin typeface="system-ui"/>
              </a:rPr>
              <a:t>curent</a:t>
            </a:r>
            <a:r>
              <a:rPr lang="en-US" sz="1600" dirty="0">
                <a:solidFill>
                  <a:srgbClr val="374151"/>
                </a:solidFill>
                <a:latin typeface="system-ui"/>
              </a:rPr>
              <a:t> </a:t>
            </a:r>
            <a:r>
              <a:rPr lang="en-US" sz="1600" dirty="0" err="1">
                <a:solidFill>
                  <a:srgbClr val="374151"/>
                </a:solidFill>
                <a:latin typeface="system-ui"/>
              </a:rPr>
              <a:t>și</a:t>
            </a:r>
            <a:r>
              <a:rPr lang="en-US" sz="1600" dirty="0">
                <a:solidFill>
                  <a:srgbClr val="374151"/>
                </a:solidFill>
                <a:latin typeface="system-ui"/>
              </a:rPr>
              <a:t> </a:t>
            </a:r>
            <a:r>
              <a:rPr lang="en-US" sz="1600" dirty="0" err="1">
                <a:solidFill>
                  <a:srgbClr val="374151"/>
                </a:solidFill>
                <a:latin typeface="system-ui"/>
              </a:rPr>
              <a:t>ce</a:t>
            </a:r>
            <a:endParaRPr lang="en-US" sz="1600" dirty="0">
              <a:solidFill>
                <a:srgbClr val="374151"/>
              </a:solidFill>
              <a:latin typeface="system-ui"/>
            </a:endParaRPr>
          </a:p>
          <a:p>
            <a:endParaRPr lang="en-US" dirty="0"/>
          </a:p>
        </p:txBody>
      </p:sp>
    </p:spTree>
    <p:extLst>
      <p:ext uri="{BB962C8B-B14F-4D97-AF65-F5344CB8AC3E}">
        <p14:creationId xmlns:p14="http://schemas.microsoft.com/office/powerpoint/2010/main" val="278792706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412D24"/>
      </a:dk2>
      <a:lt2>
        <a:srgbClr val="E8E2E8"/>
      </a:lt2>
      <a:accent1>
        <a:srgbClr val="49B545"/>
      </a:accent1>
      <a:accent2>
        <a:srgbClr val="78B247"/>
      </a:accent2>
      <a:accent3>
        <a:srgbClr val="9EA858"/>
      </a:accent3>
      <a:accent4>
        <a:srgbClr val="BF9C48"/>
      </a:accent4>
      <a:accent5>
        <a:srgbClr val="E28B67"/>
      </a:accent5>
      <a:accent6>
        <a:srgbClr val="DF5A6A"/>
      </a:accent6>
      <a:hlink>
        <a:srgbClr val="AB69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AccentBoxVTI</vt:lpstr>
      <vt:lpstr>BrushVTI</vt:lpstr>
      <vt:lpstr>Documentație Proiect - BANCA GO4MONEY</vt:lpstr>
      <vt:lpstr>PowerPoint Presentation</vt:lpstr>
      <vt:lpstr>Funcții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cp:revision>
  <dcterms:created xsi:type="dcterms:W3CDTF">2024-01-10T10:34:32Z</dcterms:created>
  <dcterms:modified xsi:type="dcterms:W3CDTF">2024-01-10T10:40:23Z</dcterms:modified>
</cp:coreProperties>
</file>