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65" r:id="rId7"/>
    <p:sldId id="262" r:id="rId8"/>
    <p:sldId id="267" r:id="rId9"/>
    <p:sldId id="258" r:id="rId10"/>
    <p:sldId id="259" r:id="rId11"/>
    <p:sldId id="260" r:id="rId12"/>
    <p:sldId id="261" r:id="rId13"/>
    <p:sldId id="266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15.11.21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15.11.21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15.11.21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4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4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Task manag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0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200</TotalTime>
  <Words>0</Words>
  <Application>Microsoft Macintosh PowerPoint</Application>
  <PresentationFormat>Экран (16:9)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Наталья</cp:lastModifiedBy>
  <cp:revision>40</cp:revision>
  <dcterms:created xsi:type="dcterms:W3CDTF">2010-04-12T23:12:02Z</dcterms:created>
  <dcterms:modified xsi:type="dcterms:W3CDTF">2021-11-15T14:24:56Z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