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2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4975A-C9F8-49FC-9FD0-31C14A1CCC7E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28DBD-8EA9-4271-A662-D4B92CBF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9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28DBD-8EA9-4271-A662-D4B92CBF8A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0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2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4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4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8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4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1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/>
          <p:cNvSpPr/>
          <p:nvPr/>
        </p:nvSpPr>
        <p:spPr>
          <a:xfrm rot="5400000">
            <a:off x="7377460" y="4302949"/>
            <a:ext cx="1145309" cy="849745"/>
          </a:xfrm>
          <a:prstGeom prst="trapezoi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ALU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3627" y="1432561"/>
            <a:ext cx="674254" cy="16992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Ctr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14086" y="2329411"/>
            <a:ext cx="26736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571587" y="2156691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[31:26]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957881" y="1536931"/>
            <a:ext cx="456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57881" y="1689331"/>
            <a:ext cx="3321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57881" y="1841731"/>
            <a:ext cx="2655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57881" y="1994131"/>
            <a:ext cx="908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957881" y="2146531"/>
            <a:ext cx="6241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57881" y="2298931"/>
            <a:ext cx="4585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57881" y="2447521"/>
            <a:ext cx="5342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957881" y="2599921"/>
            <a:ext cx="5184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57881" y="2752321"/>
            <a:ext cx="7562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57881" y="2904721"/>
            <a:ext cx="6160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957881" y="3057121"/>
            <a:ext cx="1284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902001" y="1376753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RegDst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02001" y="1525342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Branch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02004" y="1979052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MemToReg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02004" y="2135045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RegWrite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02004" y="2278587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MemRead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02003" y="2429440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MemWrite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02002" y="2580602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ExtSign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02001" y="2736700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JalSign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02000" y="2882617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ALUOp</a:t>
            </a:r>
            <a:r>
              <a:rPr lang="en-US" altLang="zh-CN" sz="700" dirty="0" smtClean="0">
                <a:latin typeface="Consolas" panose="020B0609020204030204" pitchFamily="49" charset="0"/>
              </a:rPr>
              <a:t> [2:0]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957880" y="3060931"/>
            <a:ext cx="1284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6241966" y="2915603"/>
            <a:ext cx="1013462" cy="4324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ALUCtr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5" name="直接连接符 44"/>
          <p:cNvCxnSpPr>
            <a:stCxn id="5" idx="1"/>
          </p:cNvCxnSpPr>
          <p:nvPr/>
        </p:nvCxnSpPr>
        <p:spPr>
          <a:xfrm flipV="1">
            <a:off x="7950114" y="2982644"/>
            <a:ext cx="0" cy="127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198131" y="2804693"/>
            <a:ext cx="9234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ALUCtrOut</a:t>
            </a:r>
            <a:r>
              <a:rPr lang="en-US" altLang="zh-CN" sz="700" dirty="0" smtClean="0">
                <a:latin typeface="Consolas" panose="020B0609020204030204" pitchFamily="49" charset="0"/>
              </a:rPr>
              <a:t> [3:0]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957880" y="3052041"/>
            <a:ext cx="1284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255428" y="2982644"/>
            <a:ext cx="694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614086" y="3217141"/>
            <a:ext cx="4627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575099" y="3049065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[5:0]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571585" y="2298931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>
                <a:latin typeface="Consolas" panose="020B0609020204030204" pitchFamily="49" charset="0"/>
              </a:rPr>
              <a:t>O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p Code)</a:t>
            </a:r>
            <a:endParaRPr lang="zh-CN" altLang="en-US" sz="700" i="1" dirty="0">
              <a:latin typeface="Consolas" panose="020B06090202040302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573955" y="3189956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Funct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i="1" dirty="0">
              <a:latin typeface="Consolas" panose="020B0609020204030204" pitchFamily="49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7255428" y="3131820"/>
            <a:ext cx="918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251618" y="3289983"/>
            <a:ext cx="530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198129" y="2965263"/>
            <a:ext cx="9234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JrSign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198129" y="3127623"/>
            <a:ext cx="9234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ShamtSign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055859" y="4155167"/>
            <a:ext cx="1428495" cy="11453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Registers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 flipV="1">
            <a:off x="4966840" y="5300477"/>
            <a:ext cx="0" cy="41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 rot="5400000">
            <a:off x="4414899" y="5346510"/>
            <a:ext cx="399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CLK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4549127" y="5300477"/>
            <a:ext cx="0" cy="41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 rot="5400000">
            <a:off x="4836114" y="5368415"/>
            <a:ext cx="4435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RESET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1614086" y="4367761"/>
            <a:ext cx="2441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 flipV="1">
            <a:off x="5413926" y="2297757"/>
            <a:ext cx="765" cy="18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614086" y="4616681"/>
            <a:ext cx="2441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411476" y="4972755"/>
            <a:ext cx="644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388" idx="0"/>
          </p:cNvCxnSpPr>
          <p:nvPr/>
        </p:nvCxnSpPr>
        <p:spPr>
          <a:xfrm>
            <a:off x="2515642" y="5237852"/>
            <a:ext cx="1535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335987" y="4195213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Read Reg. 1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335987" y="4443599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Read Reg. 2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335986" y="4796599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Write Reg.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335987" y="5064831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Write Data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555486" y="4193013"/>
            <a:ext cx="1013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[25:21]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rs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555486" y="4436089"/>
            <a:ext cx="1013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[20:16]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rt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555486" y="4816736"/>
            <a:ext cx="1013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[15:11]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rd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43" name="圆角矩形 142"/>
          <p:cNvSpPr/>
          <p:nvPr/>
        </p:nvSpPr>
        <p:spPr>
          <a:xfrm rot="5400000">
            <a:off x="2583438" y="4737503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Mux5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614086" y="4983954"/>
            <a:ext cx="1060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2528467" y="4619459"/>
            <a:ext cx="0" cy="180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2528467" y="4799692"/>
            <a:ext cx="146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2612041" y="4708932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612041" y="4895434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圆角矩形 163"/>
          <p:cNvSpPr/>
          <p:nvPr/>
        </p:nvSpPr>
        <p:spPr>
          <a:xfrm rot="5400000">
            <a:off x="3066038" y="4848573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Mux5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/>
          <p:cNvCxnSpPr>
            <a:endCxn id="143" idx="0"/>
          </p:cNvCxnSpPr>
          <p:nvPr/>
        </p:nvCxnSpPr>
        <p:spPr>
          <a:xfrm flipH="1">
            <a:off x="2928878" y="4864503"/>
            <a:ext cx="223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2985686" y="5115963"/>
            <a:ext cx="166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2937379" y="5089904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2919802" y="4960789"/>
            <a:ext cx="293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31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091526" y="4778061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3094272" y="5027686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 flipV="1">
            <a:off x="5413926" y="1336041"/>
            <a:ext cx="0" cy="197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808482" y="1338580"/>
            <a:ext cx="2607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V="1">
            <a:off x="2808482" y="1336040"/>
            <a:ext cx="0" cy="33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V="1">
            <a:off x="5573955" y="2903900"/>
            <a:ext cx="0" cy="505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3291785" y="3407156"/>
            <a:ext cx="2284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flipH="1" flipV="1">
            <a:off x="3291785" y="3407156"/>
            <a:ext cx="1" cy="1357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2505210" y="45979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/>
          <p:cNvCxnSpPr/>
          <p:nvPr/>
        </p:nvCxnSpPr>
        <p:spPr>
          <a:xfrm flipV="1">
            <a:off x="1614086" y="781639"/>
            <a:ext cx="0" cy="520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文本框 212"/>
          <p:cNvSpPr txBox="1"/>
          <p:nvPr/>
        </p:nvSpPr>
        <p:spPr>
          <a:xfrm>
            <a:off x="1555485" y="3047099"/>
            <a:ext cx="1119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[5:0]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funct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1555485" y="2146277"/>
            <a:ext cx="12240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[31:26]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(opcode)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1591224" y="49572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1588899" y="45938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1591656" y="4346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1588899" y="31942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593056" y="23098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3" name="直接连接符 222"/>
          <p:cNvCxnSpPr/>
          <p:nvPr/>
        </p:nvCxnSpPr>
        <p:spPr>
          <a:xfrm>
            <a:off x="1613295" y="5982023"/>
            <a:ext cx="10167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文本框 227"/>
          <p:cNvSpPr txBox="1"/>
          <p:nvPr/>
        </p:nvSpPr>
        <p:spPr>
          <a:xfrm>
            <a:off x="1555486" y="5817528"/>
            <a:ext cx="1013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[15:0]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imm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526267" y="5711356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4943980" y="5712336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/>
          <p:cNvSpPr txBox="1"/>
          <p:nvPr/>
        </p:nvSpPr>
        <p:spPr>
          <a:xfrm>
            <a:off x="4539332" y="5814664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[15:0]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4539330" y="5956904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imm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i="1" dirty="0">
              <a:latin typeface="Consolas" panose="020B0609020204030204" pitchFamily="49" charset="0"/>
            </a:endParaRPr>
          </a:p>
        </p:txBody>
      </p:sp>
      <p:cxnSp>
        <p:nvCxnSpPr>
          <p:cNvPr id="239" name="直接连接符 238"/>
          <p:cNvCxnSpPr/>
          <p:nvPr/>
        </p:nvCxnSpPr>
        <p:spPr>
          <a:xfrm flipV="1">
            <a:off x="5714163" y="2752322"/>
            <a:ext cx="0" cy="299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文本框 243"/>
          <p:cNvSpPr txBox="1"/>
          <p:nvPr/>
        </p:nvSpPr>
        <p:spPr>
          <a:xfrm>
            <a:off x="5637944" y="552173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sign-</a:t>
            </a:r>
            <a:r>
              <a:rPr lang="en-US" altLang="zh-CN" sz="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endParaRPr lang="en-US" altLang="zh-CN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zero-</a:t>
            </a:r>
            <a:r>
              <a:rPr lang="en-US" altLang="zh-CN" sz="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" name="直接连接符 244"/>
          <p:cNvCxnSpPr/>
          <p:nvPr/>
        </p:nvCxnSpPr>
        <p:spPr>
          <a:xfrm>
            <a:off x="1630808" y="3963901"/>
            <a:ext cx="4848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椭圆 245"/>
          <p:cNvSpPr/>
          <p:nvPr/>
        </p:nvSpPr>
        <p:spPr>
          <a:xfrm>
            <a:off x="1593915" y="39417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/>
          <p:cNvSpPr txBox="1"/>
          <p:nvPr/>
        </p:nvSpPr>
        <p:spPr>
          <a:xfrm>
            <a:off x="1552327" y="3796185"/>
            <a:ext cx="1119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[10:6]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shamt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50" name="圆角矩形 249"/>
          <p:cNvSpPr/>
          <p:nvPr/>
        </p:nvSpPr>
        <p:spPr>
          <a:xfrm>
            <a:off x="3435035" y="3835355"/>
            <a:ext cx="766265" cy="2176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Zero Ext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4700477" y="3941076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register write enable</a:t>
            </a:r>
          </a:p>
          <a:p>
            <a:pPr algn="r"/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register write disable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3284478" y="3833569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4146511" y="3835354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5223108" y="5851723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5963877" y="5851723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圆角矩形 221"/>
          <p:cNvSpPr/>
          <p:nvPr/>
        </p:nvSpPr>
        <p:spPr>
          <a:xfrm>
            <a:off x="5426526" y="5745097"/>
            <a:ext cx="584301" cy="4324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olas" panose="020B0609020204030204" pitchFamily="49" charset="0"/>
              </a:rPr>
              <a:t>Sign</a:t>
            </a:r>
          </a:p>
          <a:p>
            <a:pPr algn="ctr"/>
            <a:r>
              <a:rPr lang="en-US" altLang="zh-CN" sz="1200" dirty="0" smtClean="0">
                <a:latin typeface="Consolas" panose="020B0609020204030204" pitchFamily="49" charset="0"/>
              </a:rPr>
              <a:t>Ext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61" name="圆角矩形 260"/>
          <p:cNvSpPr/>
          <p:nvPr/>
        </p:nvSpPr>
        <p:spPr>
          <a:xfrm rot="5400000">
            <a:off x="6530598" y="4919446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2" name="直接连接符 261"/>
          <p:cNvCxnSpPr/>
          <p:nvPr/>
        </p:nvCxnSpPr>
        <p:spPr>
          <a:xfrm>
            <a:off x="6475627" y="5165897"/>
            <a:ext cx="146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 flipH="1">
            <a:off x="5484354" y="4981635"/>
            <a:ext cx="1137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6559201" y="489087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6559201" y="5077377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 flipV="1">
            <a:off x="5866412" y="1994132"/>
            <a:ext cx="0" cy="27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5864748" y="4708932"/>
            <a:ext cx="911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 flipV="1">
            <a:off x="6775927" y="4708933"/>
            <a:ext cx="0" cy="119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61" idx="0"/>
          </p:cNvCxnSpPr>
          <p:nvPr/>
        </p:nvCxnSpPr>
        <p:spPr>
          <a:xfrm>
            <a:off x="6876038" y="5046446"/>
            <a:ext cx="6492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 flipV="1">
            <a:off x="6476446" y="5165924"/>
            <a:ext cx="0" cy="816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6455274" y="59569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文本框 287"/>
          <p:cNvSpPr txBox="1"/>
          <p:nvPr/>
        </p:nvSpPr>
        <p:spPr>
          <a:xfrm>
            <a:off x="5408105" y="4828862"/>
            <a:ext cx="1213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Read Data 2 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Reg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[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rt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])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97" name="圆角矩形 296"/>
          <p:cNvSpPr/>
          <p:nvPr/>
        </p:nvSpPr>
        <p:spPr>
          <a:xfrm rot="5400000">
            <a:off x="6531405" y="4271362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5484354" y="4517813"/>
            <a:ext cx="1138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 flipH="1">
            <a:off x="6475627" y="4333551"/>
            <a:ext cx="147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6560008" y="4242791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6560008" y="4429293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直接连接符 301"/>
          <p:cNvCxnSpPr>
            <a:stCxn id="297" idx="0"/>
          </p:cNvCxnSpPr>
          <p:nvPr/>
        </p:nvCxnSpPr>
        <p:spPr>
          <a:xfrm>
            <a:off x="6876845" y="4398362"/>
            <a:ext cx="6492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5406859" y="4363157"/>
            <a:ext cx="12151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Read Data 1 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Reg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[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rs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]</a:t>
            </a:r>
            <a:r>
              <a:rPr lang="en-US" altLang="zh-CN" sz="700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07" name="直接连接符 306"/>
          <p:cNvCxnSpPr/>
          <p:nvPr/>
        </p:nvCxnSpPr>
        <p:spPr>
          <a:xfrm flipV="1">
            <a:off x="6480689" y="3963901"/>
            <a:ext cx="0" cy="37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 flipV="1">
            <a:off x="7781901" y="3289983"/>
            <a:ext cx="0" cy="37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>
            <a:off x="6775927" y="3664059"/>
            <a:ext cx="1005974" cy="5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 flipV="1">
            <a:off x="6775927" y="3664060"/>
            <a:ext cx="0" cy="51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文本框 322"/>
          <p:cNvSpPr txBox="1"/>
          <p:nvPr/>
        </p:nvSpPr>
        <p:spPr>
          <a:xfrm>
            <a:off x="6844226" y="4238131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ALU Input A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6844226" y="4880043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ALU Input B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25" name="直接连接符 324"/>
          <p:cNvCxnSpPr/>
          <p:nvPr/>
        </p:nvCxnSpPr>
        <p:spPr>
          <a:xfrm>
            <a:off x="8374988" y="4890875"/>
            <a:ext cx="129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本框 325"/>
          <p:cNvSpPr txBox="1"/>
          <p:nvPr/>
        </p:nvSpPr>
        <p:spPr>
          <a:xfrm>
            <a:off x="8326662" y="4711830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ALU Result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27" name="直接连接符 326"/>
          <p:cNvCxnSpPr/>
          <p:nvPr/>
        </p:nvCxnSpPr>
        <p:spPr>
          <a:xfrm>
            <a:off x="8374988" y="4636144"/>
            <a:ext cx="526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文本框 327"/>
          <p:cNvSpPr txBox="1"/>
          <p:nvPr/>
        </p:nvSpPr>
        <p:spPr>
          <a:xfrm>
            <a:off x="8326661" y="4454230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Zero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9667623" y="4588189"/>
            <a:ext cx="1023731" cy="6766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en-US" altLang="zh-CN" dirty="0" smtClean="0">
                <a:latin typeface="Consolas" panose="020B0609020204030204" pitchFamily="49" charset="0"/>
              </a:rPr>
              <a:t>ata</a:t>
            </a:r>
          </a:p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Memory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8990825" y="4718752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Address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33" name="直接连接符 332"/>
          <p:cNvCxnSpPr/>
          <p:nvPr/>
        </p:nvCxnSpPr>
        <p:spPr>
          <a:xfrm>
            <a:off x="8699190" y="5132347"/>
            <a:ext cx="968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/>
          <p:cNvSpPr txBox="1"/>
          <p:nvPr/>
        </p:nvSpPr>
        <p:spPr>
          <a:xfrm>
            <a:off x="8990825" y="4956118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Write Data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41" name="直接连接符 340"/>
          <p:cNvCxnSpPr/>
          <p:nvPr/>
        </p:nvCxnSpPr>
        <p:spPr>
          <a:xfrm flipV="1">
            <a:off x="8699190" y="5132348"/>
            <a:ext cx="0" cy="38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/>
        </p:nvCxnSpPr>
        <p:spPr>
          <a:xfrm>
            <a:off x="6053195" y="5516656"/>
            <a:ext cx="2651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 flipV="1">
            <a:off x="6058275" y="4985150"/>
            <a:ext cx="0" cy="531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椭圆 348"/>
          <p:cNvSpPr/>
          <p:nvPr/>
        </p:nvSpPr>
        <p:spPr>
          <a:xfrm>
            <a:off x="6034537" y="49572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2" name="直接连接符 351"/>
          <p:cNvCxnSpPr/>
          <p:nvPr/>
        </p:nvCxnSpPr>
        <p:spPr>
          <a:xfrm flipV="1">
            <a:off x="10142134" y="2600630"/>
            <a:ext cx="0" cy="198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直接连接符 355"/>
          <p:cNvCxnSpPr/>
          <p:nvPr/>
        </p:nvCxnSpPr>
        <p:spPr>
          <a:xfrm flipV="1">
            <a:off x="10300195" y="2446815"/>
            <a:ext cx="0" cy="21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文本框 357"/>
          <p:cNvSpPr txBox="1"/>
          <p:nvPr/>
        </p:nvSpPr>
        <p:spPr>
          <a:xfrm>
            <a:off x="9396126" y="4360623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memory write enable</a:t>
            </a:r>
          </a:p>
          <a:p>
            <a:pPr algn="r"/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memory write disable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文本框 358"/>
          <p:cNvSpPr txBox="1"/>
          <p:nvPr/>
        </p:nvSpPr>
        <p:spPr>
          <a:xfrm>
            <a:off x="10251445" y="4364643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memory read enable</a:t>
            </a:r>
          </a:p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memory read disable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椭圆 359"/>
          <p:cNvSpPr/>
          <p:nvPr/>
        </p:nvSpPr>
        <p:spPr>
          <a:xfrm>
            <a:off x="8975586" y="48690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1" name="直接连接符 360"/>
          <p:cNvCxnSpPr/>
          <p:nvPr/>
        </p:nvCxnSpPr>
        <p:spPr>
          <a:xfrm flipV="1">
            <a:off x="8998445" y="4886493"/>
            <a:ext cx="0" cy="489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直接连接符 362"/>
          <p:cNvCxnSpPr/>
          <p:nvPr/>
        </p:nvCxnSpPr>
        <p:spPr>
          <a:xfrm>
            <a:off x="8998445" y="5375910"/>
            <a:ext cx="2080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圆角矩形 366"/>
          <p:cNvSpPr/>
          <p:nvPr/>
        </p:nvSpPr>
        <p:spPr>
          <a:xfrm rot="5400000">
            <a:off x="10987982" y="5127462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69" name="直接连接符 368"/>
          <p:cNvCxnSpPr/>
          <p:nvPr/>
        </p:nvCxnSpPr>
        <p:spPr>
          <a:xfrm flipH="1">
            <a:off x="10691354" y="5189651"/>
            <a:ext cx="388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0" name="文本框 369"/>
          <p:cNvSpPr txBox="1"/>
          <p:nvPr/>
        </p:nvSpPr>
        <p:spPr>
          <a:xfrm>
            <a:off x="11016585" y="5098891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11016585" y="5285393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2" name="直接连接符 371"/>
          <p:cNvCxnSpPr>
            <a:endCxn id="367" idx="0"/>
          </p:cNvCxnSpPr>
          <p:nvPr/>
        </p:nvCxnSpPr>
        <p:spPr>
          <a:xfrm flipH="1">
            <a:off x="11333422" y="5254462"/>
            <a:ext cx="223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文本框 375"/>
          <p:cNvSpPr txBox="1"/>
          <p:nvPr/>
        </p:nvSpPr>
        <p:spPr>
          <a:xfrm>
            <a:off x="10635447" y="5032627"/>
            <a:ext cx="4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Read </a:t>
            </a:r>
          </a:p>
          <a:p>
            <a:r>
              <a:rPr lang="en-US" altLang="zh-CN" sz="700" dirty="0" smtClean="0">
                <a:latin typeface="Consolas" panose="020B0609020204030204" pitchFamily="49" charset="0"/>
              </a:rPr>
              <a:t>Data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78" name="直接连接符 377"/>
          <p:cNvCxnSpPr/>
          <p:nvPr/>
        </p:nvCxnSpPr>
        <p:spPr>
          <a:xfrm flipV="1">
            <a:off x="11199355" y="2146277"/>
            <a:ext cx="0" cy="2886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直接连接符 383"/>
          <p:cNvCxnSpPr/>
          <p:nvPr/>
        </p:nvCxnSpPr>
        <p:spPr>
          <a:xfrm flipV="1">
            <a:off x="11556846" y="5254463"/>
            <a:ext cx="0" cy="124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>
            <a:off x="2062214" y="6498336"/>
            <a:ext cx="9494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圆角矩形 387"/>
          <p:cNvSpPr/>
          <p:nvPr/>
        </p:nvSpPr>
        <p:spPr>
          <a:xfrm rot="5400000">
            <a:off x="2170202" y="5110852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Mux5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89" name="直接连接符 388"/>
          <p:cNvCxnSpPr/>
          <p:nvPr/>
        </p:nvCxnSpPr>
        <p:spPr>
          <a:xfrm>
            <a:off x="2062214" y="5357303"/>
            <a:ext cx="199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连接符 389"/>
          <p:cNvCxnSpPr/>
          <p:nvPr/>
        </p:nvCxnSpPr>
        <p:spPr>
          <a:xfrm flipH="1">
            <a:off x="1450245" y="5173041"/>
            <a:ext cx="811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文本框 390"/>
          <p:cNvSpPr txBox="1"/>
          <p:nvPr/>
        </p:nvSpPr>
        <p:spPr>
          <a:xfrm>
            <a:off x="2198805" y="5082281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文本框 391"/>
          <p:cNvSpPr txBox="1"/>
          <p:nvPr/>
        </p:nvSpPr>
        <p:spPr>
          <a:xfrm>
            <a:off x="2198805" y="5268783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椭圆 395"/>
          <p:cNvSpPr/>
          <p:nvPr/>
        </p:nvSpPr>
        <p:spPr>
          <a:xfrm>
            <a:off x="3270376" y="41338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7" name="直接连接符 396"/>
          <p:cNvCxnSpPr/>
          <p:nvPr/>
        </p:nvCxnSpPr>
        <p:spPr>
          <a:xfrm>
            <a:off x="2388642" y="4158559"/>
            <a:ext cx="918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连接符 398"/>
          <p:cNvCxnSpPr/>
          <p:nvPr/>
        </p:nvCxnSpPr>
        <p:spPr>
          <a:xfrm flipH="1" flipV="1">
            <a:off x="2389215" y="4158559"/>
            <a:ext cx="1" cy="862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直接连接符 404"/>
          <p:cNvCxnSpPr/>
          <p:nvPr/>
        </p:nvCxnSpPr>
        <p:spPr>
          <a:xfrm flipV="1">
            <a:off x="2065516" y="5353435"/>
            <a:ext cx="0" cy="1144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264224" y="3305836"/>
            <a:ext cx="1023731" cy="6766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Inst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Memory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09" name="直接连接符 408"/>
          <p:cNvCxnSpPr/>
          <p:nvPr/>
        </p:nvCxnSpPr>
        <p:spPr>
          <a:xfrm>
            <a:off x="1288733" y="3665075"/>
            <a:ext cx="323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直接连接符 411"/>
          <p:cNvCxnSpPr/>
          <p:nvPr/>
        </p:nvCxnSpPr>
        <p:spPr>
          <a:xfrm flipV="1">
            <a:off x="478910" y="2529467"/>
            <a:ext cx="0" cy="77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圆角矩形 414"/>
          <p:cNvSpPr/>
          <p:nvPr/>
        </p:nvSpPr>
        <p:spPr>
          <a:xfrm>
            <a:off x="275271" y="2094486"/>
            <a:ext cx="1013462" cy="4324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PC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6" name="文本框 415"/>
          <p:cNvSpPr txBox="1"/>
          <p:nvPr/>
        </p:nvSpPr>
        <p:spPr>
          <a:xfrm rot="5400000">
            <a:off x="-177456" y="2988122"/>
            <a:ext cx="1181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PC output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417" name="椭圆 416"/>
          <p:cNvSpPr/>
          <p:nvPr/>
        </p:nvSpPr>
        <p:spPr>
          <a:xfrm>
            <a:off x="457215" y="28810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圆角矩形 420"/>
          <p:cNvSpPr/>
          <p:nvPr/>
        </p:nvSpPr>
        <p:spPr>
          <a:xfrm>
            <a:off x="785712" y="2676178"/>
            <a:ext cx="551773" cy="3459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Adder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cxnSp>
        <p:nvCxnSpPr>
          <p:cNvPr id="422" name="直接连接符 421"/>
          <p:cNvCxnSpPr/>
          <p:nvPr/>
        </p:nvCxnSpPr>
        <p:spPr>
          <a:xfrm>
            <a:off x="457215" y="2913642"/>
            <a:ext cx="328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 flipH="1">
            <a:off x="618395" y="2789898"/>
            <a:ext cx="166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椭圆 424"/>
          <p:cNvSpPr/>
          <p:nvPr/>
        </p:nvSpPr>
        <p:spPr>
          <a:xfrm>
            <a:off x="570088" y="2763839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文本框 426"/>
          <p:cNvSpPr txBox="1"/>
          <p:nvPr/>
        </p:nvSpPr>
        <p:spPr>
          <a:xfrm>
            <a:off x="617325" y="2630116"/>
            <a:ext cx="2315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4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428" name="直接连接符 427"/>
          <p:cNvCxnSpPr/>
          <p:nvPr/>
        </p:nvCxnSpPr>
        <p:spPr>
          <a:xfrm>
            <a:off x="1337485" y="2849163"/>
            <a:ext cx="11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连接符 429"/>
          <p:cNvCxnSpPr/>
          <p:nvPr/>
        </p:nvCxnSpPr>
        <p:spPr>
          <a:xfrm flipV="1">
            <a:off x="1452572" y="1158240"/>
            <a:ext cx="0" cy="4014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直接连接符 438"/>
          <p:cNvCxnSpPr/>
          <p:nvPr/>
        </p:nvCxnSpPr>
        <p:spPr>
          <a:xfrm flipV="1">
            <a:off x="11780520" y="1725397"/>
            <a:ext cx="0" cy="426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圆角矩形 440"/>
          <p:cNvSpPr/>
          <p:nvPr/>
        </p:nvSpPr>
        <p:spPr>
          <a:xfrm rot="16200000">
            <a:off x="8997681" y="1412927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44" name="直接连接符 443"/>
          <p:cNvCxnSpPr/>
          <p:nvPr/>
        </p:nvCxnSpPr>
        <p:spPr>
          <a:xfrm>
            <a:off x="1455947" y="1158240"/>
            <a:ext cx="9002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接连接符 448"/>
          <p:cNvCxnSpPr/>
          <p:nvPr/>
        </p:nvCxnSpPr>
        <p:spPr>
          <a:xfrm>
            <a:off x="10275436" y="1725397"/>
            <a:ext cx="1499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7" name="圆角矩形 446"/>
          <p:cNvSpPr/>
          <p:nvPr/>
        </p:nvSpPr>
        <p:spPr>
          <a:xfrm>
            <a:off x="10635447" y="1615692"/>
            <a:ext cx="1050962" cy="2176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Left Shift x2 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456" name="圆角矩形 455"/>
          <p:cNvSpPr/>
          <p:nvPr/>
        </p:nvSpPr>
        <p:spPr>
          <a:xfrm>
            <a:off x="9723663" y="1479550"/>
            <a:ext cx="551773" cy="3459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Adder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cxnSp>
        <p:nvCxnSpPr>
          <p:cNvPr id="458" name="直接连接符 457"/>
          <p:cNvCxnSpPr/>
          <p:nvPr/>
        </p:nvCxnSpPr>
        <p:spPr>
          <a:xfrm flipV="1">
            <a:off x="10458691" y="1158240"/>
            <a:ext cx="0" cy="418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直接连接符 461"/>
          <p:cNvCxnSpPr/>
          <p:nvPr/>
        </p:nvCxnSpPr>
        <p:spPr>
          <a:xfrm>
            <a:off x="10275436" y="1576808"/>
            <a:ext cx="183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直接连接符 463"/>
          <p:cNvCxnSpPr/>
          <p:nvPr/>
        </p:nvCxnSpPr>
        <p:spPr>
          <a:xfrm>
            <a:off x="9343121" y="1652535"/>
            <a:ext cx="3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直接连接符 467"/>
          <p:cNvCxnSpPr/>
          <p:nvPr/>
        </p:nvCxnSpPr>
        <p:spPr>
          <a:xfrm>
            <a:off x="9343121" y="1462326"/>
            <a:ext cx="183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直接连接符 468"/>
          <p:cNvCxnSpPr/>
          <p:nvPr/>
        </p:nvCxnSpPr>
        <p:spPr>
          <a:xfrm flipV="1">
            <a:off x="9526376" y="1156895"/>
            <a:ext cx="0" cy="305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429996" y="2830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503516" y="11341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文本框 472"/>
          <p:cNvSpPr txBox="1"/>
          <p:nvPr/>
        </p:nvSpPr>
        <p:spPr>
          <a:xfrm>
            <a:off x="9197172" y="1369529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9197172" y="156392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6" name="圆角矩形 475"/>
          <p:cNvSpPr/>
          <p:nvPr/>
        </p:nvSpPr>
        <p:spPr>
          <a:xfrm>
            <a:off x="8279130" y="1611430"/>
            <a:ext cx="192725" cy="41647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Consolas" panose="020B0609020204030204" pitchFamily="49" charset="0"/>
              </a:rPr>
              <a:t>&amp;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cxnSp>
        <p:nvCxnSpPr>
          <p:cNvPr id="478" name="直接连接符 477"/>
          <p:cNvCxnSpPr/>
          <p:nvPr/>
        </p:nvCxnSpPr>
        <p:spPr>
          <a:xfrm flipV="1">
            <a:off x="8901461" y="2297757"/>
            <a:ext cx="0" cy="2342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直接连接符 481"/>
          <p:cNvCxnSpPr/>
          <p:nvPr/>
        </p:nvCxnSpPr>
        <p:spPr>
          <a:xfrm>
            <a:off x="8016240" y="2294577"/>
            <a:ext cx="885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直接连接符 483"/>
          <p:cNvCxnSpPr/>
          <p:nvPr/>
        </p:nvCxnSpPr>
        <p:spPr>
          <a:xfrm flipV="1">
            <a:off x="8016240" y="1957335"/>
            <a:ext cx="0" cy="342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直接连接符 485"/>
          <p:cNvCxnSpPr/>
          <p:nvPr/>
        </p:nvCxnSpPr>
        <p:spPr>
          <a:xfrm>
            <a:off x="8016240" y="1957335"/>
            <a:ext cx="264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直接连接符 489"/>
          <p:cNvCxnSpPr/>
          <p:nvPr/>
        </p:nvCxnSpPr>
        <p:spPr>
          <a:xfrm>
            <a:off x="8471855" y="1821445"/>
            <a:ext cx="745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直接连接符 491"/>
          <p:cNvCxnSpPr/>
          <p:nvPr/>
        </p:nvCxnSpPr>
        <p:spPr>
          <a:xfrm flipV="1">
            <a:off x="9217660" y="1758368"/>
            <a:ext cx="0" cy="63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连接符 495"/>
          <p:cNvCxnSpPr/>
          <p:nvPr/>
        </p:nvCxnSpPr>
        <p:spPr>
          <a:xfrm>
            <a:off x="7486578" y="1536931"/>
            <a:ext cx="1585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9" name="圆角矩形 498"/>
          <p:cNvSpPr/>
          <p:nvPr/>
        </p:nvSpPr>
        <p:spPr>
          <a:xfrm rot="16200000">
            <a:off x="7395138" y="1298331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00" name="文本框 499"/>
          <p:cNvSpPr txBox="1"/>
          <p:nvPr/>
        </p:nvSpPr>
        <p:spPr>
          <a:xfrm>
            <a:off x="7594629" y="1254933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文本框 500"/>
          <p:cNvSpPr txBox="1"/>
          <p:nvPr/>
        </p:nvSpPr>
        <p:spPr>
          <a:xfrm>
            <a:off x="7594629" y="1449329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9" name="直接连接符 508"/>
          <p:cNvCxnSpPr/>
          <p:nvPr/>
        </p:nvCxnSpPr>
        <p:spPr>
          <a:xfrm>
            <a:off x="7740578" y="1370994"/>
            <a:ext cx="338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文本框 515"/>
          <p:cNvSpPr txBox="1"/>
          <p:nvPr/>
        </p:nvSpPr>
        <p:spPr>
          <a:xfrm>
            <a:off x="4902004" y="1824990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ALUSrc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517" name="文本框 516"/>
          <p:cNvSpPr txBox="1"/>
          <p:nvPr/>
        </p:nvSpPr>
        <p:spPr>
          <a:xfrm>
            <a:off x="4902000" y="1671652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Jump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519" name="直接连接符 518"/>
          <p:cNvCxnSpPr/>
          <p:nvPr/>
        </p:nvCxnSpPr>
        <p:spPr>
          <a:xfrm flipV="1">
            <a:off x="7613578" y="1652536"/>
            <a:ext cx="0" cy="18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3" name="文本框 522"/>
          <p:cNvSpPr txBox="1"/>
          <p:nvPr/>
        </p:nvSpPr>
        <p:spPr>
          <a:xfrm>
            <a:off x="1595938" y="604444"/>
            <a:ext cx="1013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[25:0]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imm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526" name="直接连接符 525"/>
          <p:cNvCxnSpPr/>
          <p:nvPr/>
        </p:nvCxnSpPr>
        <p:spPr>
          <a:xfrm>
            <a:off x="1611758" y="781639"/>
            <a:ext cx="3446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9" name="圆角矩形 528"/>
          <p:cNvSpPr/>
          <p:nvPr/>
        </p:nvSpPr>
        <p:spPr>
          <a:xfrm>
            <a:off x="2791844" y="656777"/>
            <a:ext cx="1050962" cy="2176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Left Shift x2 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530" name="文本框 529"/>
          <p:cNvSpPr txBox="1"/>
          <p:nvPr/>
        </p:nvSpPr>
        <p:spPr>
          <a:xfrm>
            <a:off x="2596430" y="655286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" name="文本框 530"/>
          <p:cNvSpPr txBox="1"/>
          <p:nvPr/>
        </p:nvSpPr>
        <p:spPr>
          <a:xfrm>
            <a:off x="3793743" y="657071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3" name="直接连接符 532"/>
          <p:cNvCxnSpPr/>
          <p:nvPr/>
        </p:nvCxnSpPr>
        <p:spPr>
          <a:xfrm flipV="1">
            <a:off x="4155606" y="969264"/>
            <a:ext cx="0" cy="195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椭圆 533"/>
          <p:cNvSpPr/>
          <p:nvPr/>
        </p:nvSpPr>
        <p:spPr>
          <a:xfrm>
            <a:off x="4135965" y="11341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7" name="直接连接符 536"/>
          <p:cNvCxnSpPr/>
          <p:nvPr/>
        </p:nvCxnSpPr>
        <p:spPr>
          <a:xfrm>
            <a:off x="4155606" y="969264"/>
            <a:ext cx="706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4007673" y="798143"/>
            <a:ext cx="689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Consolas" panose="020B0609020204030204" pitchFamily="49" charset="0"/>
              </a:rPr>
              <a:t> [31:28] </a:t>
            </a:r>
            <a:endParaRPr lang="zh-CN" altLang="en-US" dirty="0"/>
          </a:p>
        </p:txBody>
      </p:sp>
      <p:sp>
        <p:nvSpPr>
          <p:cNvPr id="542" name="矩形 541"/>
          <p:cNvSpPr/>
          <p:nvPr/>
        </p:nvSpPr>
        <p:spPr>
          <a:xfrm>
            <a:off x="4007785" y="603284"/>
            <a:ext cx="6335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Consolas" panose="020B0609020204030204" pitchFamily="49" charset="0"/>
              </a:rPr>
              <a:t> [27:0] </a:t>
            </a:r>
            <a:endParaRPr lang="zh-CN" altLang="en-US" dirty="0"/>
          </a:p>
        </p:txBody>
      </p:sp>
      <p:sp>
        <p:nvSpPr>
          <p:cNvPr id="544" name="文本框 543"/>
          <p:cNvSpPr txBox="1"/>
          <p:nvPr/>
        </p:nvSpPr>
        <p:spPr>
          <a:xfrm>
            <a:off x="4684965" y="650549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文本框 544"/>
          <p:cNvSpPr txBox="1"/>
          <p:nvPr/>
        </p:nvSpPr>
        <p:spPr>
          <a:xfrm>
            <a:off x="4709259" y="839294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6" name="文本框 545"/>
          <p:cNvSpPr txBox="1"/>
          <p:nvPr/>
        </p:nvSpPr>
        <p:spPr>
          <a:xfrm>
            <a:off x="5511499" y="747154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8" name="直接连接符 547"/>
          <p:cNvCxnSpPr/>
          <p:nvPr/>
        </p:nvCxnSpPr>
        <p:spPr>
          <a:xfrm>
            <a:off x="5567859" y="874420"/>
            <a:ext cx="2510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直接连接符 549"/>
          <p:cNvCxnSpPr/>
          <p:nvPr/>
        </p:nvCxnSpPr>
        <p:spPr>
          <a:xfrm flipV="1">
            <a:off x="8078618" y="874420"/>
            <a:ext cx="0" cy="496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圆角矩形 531"/>
          <p:cNvSpPr/>
          <p:nvPr/>
        </p:nvSpPr>
        <p:spPr>
          <a:xfrm>
            <a:off x="4862153" y="703466"/>
            <a:ext cx="711802" cy="3459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Combine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554" name="圆角矩形 553"/>
          <p:cNvSpPr/>
          <p:nvPr/>
        </p:nvSpPr>
        <p:spPr>
          <a:xfrm>
            <a:off x="5933397" y="404482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57" name="直接连接符 556"/>
          <p:cNvCxnSpPr/>
          <p:nvPr/>
        </p:nvCxnSpPr>
        <p:spPr>
          <a:xfrm>
            <a:off x="6241966" y="1443432"/>
            <a:ext cx="1242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直接连接符 557"/>
          <p:cNvCxnSpPr/>
          <p:nvPr/>
        </p:nvCxnSpPr>
        <p:spPr>
          <a:xfrm flipV="1">
            <a:off x="6241966" y="663562"/>
            <a:ext cx="0" cy="779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直接连接符 560"/>
          <p:cNvCxnSpPr/>
          <p:nvPr/>
        </p:nvCxnSpPr>
        <p:spPr>
          <a:xfrm flipV="1">
            <a:off x="6060427" y="663562"/>
            <a:ext cx="0" cy="385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2" name="椭圆 561"/>
          <p:cNvSpPr/>
          <p:nvPr/>
        </p:nvSpPr>
        <p:spPr>
          <a:xfrm>
            <a:off x="6036689" y="44936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文本框 568"/>
          <p:cNvSpPr txBox="1"/>
          <p:nvPr/>
        </p:nvSpPr>
        <p:spPr>
          <a:xfrm>
            <a:off x="5957319" y="533224"/>
            <a:ext cx="54367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1" name="直接连接符 570"/>
          <p:cNvCxnSpPr/>
          <p:nvPr/>
        </p:nvCxnSpPr>
        <p:spPr>
          <a:xfrm flipV="1">
            <a:off x="8173720" y="544044"/>
            <a:ext cx="0" cy="2591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" name="直接连接符 572"/>
          <p:cNvCxnSpPr/>
          <p:nvPr/>
        </p:nvCxnSpPr>
        <p:spPr>
          <a:xfrm>
            <a:off x="6370277" y="544044"/>
            <a:ext cx="18034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直接连接符 576"/>
          <p:cNvCxnSpPr/>
          <p:nvPr/>
        </p:nvCxnSpPr>
        <p:spPr>
          <a:xfrm flipV="1">
            <a:off x="6144430" y="182880"/>
            <a:ext cx="0" cy="215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直接连接符 578"/>
          <p:cNvCxnSpPr/>
          <p:nvPr/>
        </p:nvCxnSpPr>
        <p:spPr>
          <a:xfrm>
            <a:off x="785011" y="182880"/>
            <a:ext cx="5359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直接连接符 580"/>
          <p:cNvCxnSpPr/>
          <p:nvPr/>
        </p:nvCxnSpPr>
        <p:spPr>
          <a:xfrm flipV="1">
            <a:off x="785011" y="189706"/>
            <a:ext cx="0" cy="190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" name="文本框 582"/>
          <p:cNvSpPr txBox="1"/>
          <p:nvPr/>
        </p:nvSpPr>
        <p:spPr>
          <a:xfrm rot="5400000">
            <a:off x="295433" y="2032558"/>
            <a:ext cx="1181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PC input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240" name="直接连接符 239"/>
          <p:cNvCxnSpPr/>
          <p:nvPr/>
        </p:nvCxnSpPr>
        <p:spPr>
          <a:xfrm flipV="1">
            <a:off x="413864" y="1720523"/>
            <a:ext cx="0" cy="373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393622" y="1666923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文本框 241"/>
          <p:cNvSpPr txBox="1"/>
          <p:nvPr/>
        </p:nvSpPr>
        <p:spPr>
          <a:xfrm rot="5400000">
            <a:off x="257283" y="1811709"/>
            <a:ext cx="4435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RESET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43" name="文本框 242"/>
          <p:cNvSpPr txBox="1"/>
          <p:nvPr/>
        </p:nvSpPr>
        <p:spPr>
          <a:xfrm rot="5400000">
            <a:off x="10075550" y="5482223"/>
            <a:ext cx="399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CLK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248" name="直接连接符 247"/>
          <p:cNvCxnSpPr/>
          <p:nvPr/>
        </p:nvCxnSpPr>
        <p:spPr>
          <a:xfrm flipV="1">
            <a:off x="10209778" y="5277694"/>
            <a:ext cx="0" cy="41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10186918" y="5688573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78183" y="179315"/>
            <a:ext cx="2906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Cycle MIPS Circuits</a:t>
            </a:r>
          </a:p>
          <a:p>
            <a:pPr algn="ctr"/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Hongjie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Fang (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方泓杰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518030910150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266</Words>
  <Application>Microsoft Office PowerPoint</Application>
  <PresentationFormat>宽屏</PresentationFormat>
  <Paragraphs>117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win</cp:lastModifiedBy>
  <cp:revision>27</cp:revision>
  <dcterms:created xsi:type="dcterms:W3CDTF">2020-05-24T01:04:45Z</dcterms:created>
  <dcterms:modified xsi:type="dcterms:W3CDTF">2020-05-24T03:23:06Z</dcterms:modified>
</cp:coreProperties>
</file>