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31FC2-3CFF-45FC-ACF5-880E05699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B74129-7565-433C-82EB-ED3C00E9F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4AD8FE-FA1E-4AB8-820D-64CC2EE6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D7DD-7C04-4D91-9BC8-7C670DEA615C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3D1409-06C8-43EF-A0C9-81CEAF2A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CB806D-DEC6-4974-98CD-15B4ADB5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2F12-586F-44C7-A279-2A8BA6949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13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5E481-65A0-4E55-9DC4-C81FADDB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BDA3CE-C525-4F27-B353-6D6A1D392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1B334F-C0C3-46D0-9C65-3CEB025B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D7DD-7C04-4D91-9BC8-7C670DEA615C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FECAA-ACA7-4AD3-A3F3-8CD1273DA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7487E5-362A-474B-9941-0DF97A1F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2F12-586F-44C7-A279-2A8BA6949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91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2EF0DD-5C6B-4930-8692-9F89E93E4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9643B7-7EDF-49BC-BACC-C60AE6655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A8C6D6-D00E-4D86-A10F-09545BA3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D7DD-7C04-4D91-9BC8-7C670DEA615C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006A20-9C0F-4C2D-8329-E3B70AD1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EF2A40-B5BA-4252-9A25-0A2880D9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2F12-586F-44C7-A279-2A8BA6949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48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7B11D-B334-4AAC-B58A-14BDF6A4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3FABD0-58AF-4845-9088-B27F397C9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842CE4-6C3A-4291-AB70-066B0E54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D7DD-7C04-4D91-9BC8-7C670DEA615C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8C2154-BBED-4FA4-96E2-C11C3177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F77D5-D9F7-4046-BA1D-5E51B09D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2F12-586F-44C7-A279-2A8BA6949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83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23B7C-46E8-497F-8216-EB7D19721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84E6F7-D785-4E48-9CEC-030CA559F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15F760-5154-4471-8150-2EEB2E33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D7DD-7C04-4D91-9BC8-7C670DEA615C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EC187D-3A39-41B1-99DC-027229B0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D0108C-B60A-4172-8D7E-A484CCEA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2F12-586F-44C7-A279-2A8BA6949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82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73413-35F9-432B-B259-4748E0FC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EEAC67-1447-451A-A583-D195C6A3D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BC7649-FDEA-446F-A772-0B9B0ACC9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F68BC4-6046-4A1A-9539-76BA1100D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D7DD-7C04-4D91-9BC8-7C670DEA615C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91CD09-5CD6-4B38-B42C-736F36833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81C40B-7263-4815-ABF8-0EBA9248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2F12-586F-44C7-A279-2A8BA6949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5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C2025-6F7B-4E80-B52B-BEFE4F6B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6B0A54-6E19-4AED-9279-261EF9080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9F558D-A85E-431F-8CF0-34A954336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4708F9-AE57-4920-A09A-9935C61E2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02B2A1-FE12-4FB3-9CB0-A63C2B87F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804DD4-CC7E-4F8A-A93F-E8DE9F06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D7DD-7C04-4D91-9BC8-7C670DEA615C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127ECD-9A9D-45B9-A02C-46A4ECEA5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908337-8CCA-4CAB-925B-1707AAC3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2F12-586F-44C7-A279-2A8BA6949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55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35F14-6DE0-46AC-982D-B705CFB1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A9F528-828E-41A5-92A0-98BB085E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D7DD-7C04-4D91-9BC8-7C670DEA615C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78A992-F960-483B-B0E6-47C080CE8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130A97-6FAE-4DAF-ACE3-F2C7A5F4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2F12-586F-44C7-A279-2A8BA6949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08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F1E35-7A5B-493A-925B-0EF759D8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D7DD-7C04-4D91-9BC8-7C670DEA615C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E3DA5C-ABF9-4CE7-9A59-45F232EA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C9AE22-97FC-4247-A69C-AE27CC68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2F12-586F-44C7-A279-2A8BA6949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71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20A73-1A16-412B-86DB-DE692284C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849DF-9798-4BFF-8DFE-A5547EF13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6D7C45-1D5C-4887-AE06-127481B74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EFDEED-0CF5-4EC5-BE7A-880D9BD3F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D7DD-7C04-4D91-9BC8-7C670DEA615C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07ACD1-C378-4FF4-BE01-4B4678E25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DE8512-6DC2-45CF-ABEE-19CD5A5C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2F12-586F-44C7-A279-2A8BA6949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49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27056-A4D7-423A-B15C-C0479EA42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9BED7F-D73B-46A4-AEDB-1F5DEE2B7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2D36BE-2286-4A55-95E4-570CBF07F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4B1154-D334-4BF7-BD12-74CAEC326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D7DD-7C04-4D91-9BC8-7C670DEA615C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4094DF-975C-4C6B-8BC6-F037CA89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FB042F-CD38-42A4-B0BC-35C9F2A9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2F12-586F-44C7-A279-2A8BA6949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02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D97362-AEBB-4D36-BDF7-1D1552003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F3F52A-1F11-40A9-B38A-E28DDF7D8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0140EB-2CA3-47D8-A70B-9B20D13C1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FD7DD-7C04-4D91-9BC8-7C670DEA615C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CA9579-BB7E-43B0-8B94-A0FC30FA7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0FCA84-5A9A-47F4-A535-BF1385CCC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42F12-586F-44C7-A279-2A8BA6949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92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419EE01D-336C-4121-8D4F-84FBD1141C91}"/>
              </a:ext>
            </a:extLst>
          </p:cNvPr>
          <p:cNvSpPr/>
          <p:nvPr/>
        </p:nvSpPr>
        <p:spPr>
          <a:xfrm>
            <a:off x="7046742" y="1922406"/>
            <a:ext cx="1495514" cy="1557326"/>
          </a:xfrm>
          <a:custGeom>
            <a:avLst/>
            <a:gdLst>
              <a:gd name="connsiteX0" fmla="*/ 222896 w 1495514"/>
              <a:gd name="connsiteY0" fmla="*/ 58464 h 1557326"/>
              <a:gd name="connsiteX1" fmla="*/ 166335 w 1495514"/>
              <a:gd name="connsiteY1" fmla="*/ 96171 h 1557326"/>
              <a:gd name="connsiteX2" fmla="*/ 109774 w 1495514"/>
              <a:gd name="connsiteY2" fmla="*/ 171585 h 1557326"/>
              <a:gd name="connsiteX3" fmla="*/ 81494 w 1495514"/>
              <a:gd name="connsiteY3" fmla="*/ 265853 h 1557326"/>
              <a:gd name="connsiteX4" fmla="*/ 72067 w 1495514"/>
              <a:gd name="connsiteY4" fmla="*/ 294134 h 1557326"/>
              <a:gd name="connsiteX5" fmla="*/ 62640 w 1495514"/>
              <a:gd name="connsiteY5" fmla="*/ 341268 h 1557326"/>
              <a:gd name="connsiteX6" fmla="*/ 43787 w 1495514"/>
              <a:gd name="connsiteY6" fmla="*/ 397829 h 1557326"/>
              <a:gd name="connsiteX7" fmla="*/ 34360 w 1495514"/>
              <a:gd name="connsiteY7" fmla="*/ 426109 h 1557326"/>
              <a:gd name="connsiteX8" fmla="*/ 15506 w 1495514"/>
              <a:gd name="connsiteY8" fmla="*/ 661779 h 1557326"/>
              <a:gd name="connsiteX9" fmla="*/ 6079 w 1495514"/>
              <a:gd name="connsiteY9" fmla="*/ 690060 h 1557326"/>
              <a:gd name="connsiteX10" fmla="*/ 24933 w 1495514"/>
              <a:gd name="connsiteY10" fmla="*/ 1133119 h 1557326"/>
              <a:gd name="connsiteX11" fmla="*/ 34360 w 1495514"/>
              <a:gd name="connsiteY11" fmla="*/ 1161400 h 1557326"/>
              <a:gd name="connsiteX12" fmla="*/ 43787 w 1495514"/>
              <a:gd name="connsiteY12" fmla="*/ 1199107 h 1557326"/>
              <a:gd name="connsiteX13" fmla="*/ 62640 w 1495514"/>
              <a:gd name="connsiteY13" fmla="*/ 1236814 h 1557326"/>
              <a:gd name="connsiteX14" fmla="*/ 90921 w 1495514"/>
              <a:gd name="connsiteY14" fmla="*/ 1293375 h 1557326"/>
              <a:gd name="connsiteX15" fmla="*/ 100347 w 1495514"/>
              <a:gd name="connsiteY15" fmla="*/ 1321656 h 1557326"/>
              <a:gd name="connsiteX16" fmla="*/ 166335 w 1495514"/>
              <a:gd name="connsiteY16" fmla="*/ 1378216 h 1557326"/>
              <a:gd name="connsiteX17" fmla="*/ 185189 w 1495514"/>
              <a:gd name="connsiteY17" fmla="*/ 1406497 h 1557326"/>
              <a:gd name="connsiteX18" fmla="*/ 241750 w 1495514"/>
              <a:gd name="connsiteY18" fmla="*/ 1434777 h 1557326"/>
              <a:gd name="connsiteX19" fmla="*/ 288884 w 1495514"/>
              <a:gd name="connsiteY19" fmla="*/ 1453631 h 1557326"/>
              <a:gd name="connsiteX20" fmla="*/ 392578 w 1495514"/>
              <a:gd name="connsiteY20" fmla="*/ 1481911 h 1557326"/>
              <a:gd name="connsiteX21" fmla="*/ 458566 w 1495514"/>
              <a:gd name="connsiteY21" fmla="*/ 1500765 h 1557326"/>
              <a:gd name="connsiteX22" fmla="*/ 486846 w 1495514"/>
              <a:gd name="connsiteY22" fmla="*/ 1510192 h 1557326"/>
              <a:gd name="connsiteX23" fmla="*/ 524554 w 1495514"/>
              <a:gd name="connsiteY23" fmla="*/ 1529045 h 1557326"/>
              <a:gd name="connsiteX24" fmla="*/ 675383 w 1495514"/>
              <a:gd name="connsiteY24" fmla="*/ 1557326 h 1557326"/>
              <a:gd name="connsiteX25" fmla="*/ 863919 w 1495514"/>
              <a:gd name="connsiteY25" fmla="*/ 1547899 h 1557326"/>
              <a:gd name="connsiteX26" fmla="*/ 929906 w 1495514"/>
              <a:gd name="connsiteY26" fmla="*/ 1538472 h 1557326"/>
              <a:gd name="connsiteX27" fmla="*/ 1005321 w 1495514"/>
              <a:gd name="connsiteY27" fmla="*/ 1519618 h 1557326"/>
              <a:gd name="connsiteX28" fmla="*/ 1061881 w 1495514"/>
              <a:gd name="connsiteY28" fmla="*/ 1481911 h 1557326"/>
              <a:gd name="connsiteX29" fmla="*/ 1099589 w 1495514"/>
              <a:gd name="connsiteY29" fmla="*/ 1453631 h 1557326"/>
              <a:gd name="connsiteX30" fmla="*/ 1127869 w 1495514"/>
              <a:gd name="connsiteY30" fmla="*/ 1444204 h 1557326"/>
              <a:gd name="connsiteX31" fmla="*/ 1156150 w 1495514"/>
              <a:gd name="connsiteY31" fmla="*/ 1425350 h 1557326"/>
              <a:gd name="connsiteX32" fmla="*/ 1193857 w 1495514"/>
              <a:gd name="connsiteY32" fmla="*/ 1406497 h 1557326"/>
              <a:gd name="connsiteX33" fmla="*/ 1222137 w 1495514"/>
              <a:gd name="connsiteY33" fmla="*/ 1387643 h 1557326"/>
              <a:gd name="connsiteX34" fmla="*/ 1259844 w 1495514"/>
              <a:gd name="connsiteY34" fmla="*/ 1368790 h 1557326"/>
              <a:gd name="connsiteX35" fmla="*/ 1288125 w 1495514"/>
              <a:gd name="connsiteY35" fmla="*/ 1349936 h 1557326"/>
              <a:gd name="connsiteX36" fmla="*/ 1316405 w 1495514"/>
              <a:gd name="connsiteY36" fmla="*/ 1340509 h 1557326"/>
              <a:gd name="connsiteX37" fmla="*/ 1372966 w 1495514"/>
              <a:gd name="connsiteY37" fmla="*/ 1302802 h 1557326"/>
              <a:gd name="connsiteX38" fmla="*/ 1410673 w 1495514"/>
              <a:gd name="connsiteY38" fmla="*/ 1246241 h 1557326"/>
              <a:gd name="connsiteX39" fmla="*/ 1429527 w 1495514"/>
              <a:gd name="connsiteY39" fmla="*/ 1217961 h 1557326"/>
              <a:gd name="connsiteX40" fmla="*/ 1448380 w 1495514"/>
              <a:gd name="connsiteY40" fmla="*/ 1180253 h 1557326"/>
              <a:gd name="connsiteX41" fmla="*/ 1457807 w 1495514"/>
              <a:gd name="connsiteY41" fmla="*/ 1114266 h 1557326"/>
              <a:gd name="connsiteX42" fmla="*/ 1467234 w 1495514"/>
              <a:gd name="connsiteY42" fmla="*/ 1085985 h 1557326"/>
              <a:gd name="connsiteX43" fmla="*/ 1486088 w 1495514"/>
              <a:gd name="connsiteY43" fmla="*/ 1010571 h 1557326"/>
              <a:gd name="connsiteX44" fmla="*/ 1495514 w 1495514"/>
              <a:gd name="connsiteY44" fmla="*/ 944583 h 1557326"/>
              <a:gd name="connsiteX45" fmla="*/ 1486088 w 1495514"/>
              <a:gd name="connsiteY45" fmla="*/ 633499 h 1557326"/>
              <a:gd name="connsiteX46" fmla="*/ 1476661 w 1495514"/>
              <a:gd name="connsiteY46" fmla="*/ 605218 h 1557326"/>
              <a:gd name="connsiteX47" fmla="*/ 1438954 w 1495514"/>
              <a:gd name="connsiteY47" fmla="*/ 539231 h 1557326"/>
              <a:gd name="connsiteX48" fmla="*/ 1410673 w 1495514"/>
              <a:gd name="connsiteY48" fmla="*/ 501524 h 1557326"/>
              <a:gd name="connsiteX49" fmla="*/ 1325832 w 1495514"/>
              <a:gd name="connsiteY49" fmla="*/ 407256 h 1557326"/>
              <a:gd name="connsiteX50" fmla="*/ 1278698 w 1495514"/>
              <a:gd name="connsiteY50" fmla="*/ 378975 h 1557326"/>
              <a:gd name="connsiteX51" fmla="*/ 1259844 w 1495514"/>
              <a:gd name="connsiteY51" fmla="*/ 350695 h 1557326"/>
              <a:gd name="connsiteX52" fmla="*/ 1222137 w 1495514"/>
              <a:gd name="connsiteY52" fmla="*/ 322414 h 1557326"/>
              <a:gd name="connsiteX53" fmla="*/ 1109016 w 1495514"/>
              <a:gd name="connsiteY53" fmla="*/ 247000 h 1557326"/>
              <a:gd name="connsiteX54" fmla="*/ 1061881 w 1495514"/>
              <a:gd name="connsiteY54" fmla="*/ 228146 h 1557326"/>
              <a:gd name="connsiteX55" fmla="*/ 995894 w 1495514"/>
              <a:gd name="connsiteY55" fmla="*/ 190439 h 1557326"/>
              <a:gd name="connsiteX56" fmla="*/ 920479 w 1495514"/>
              <a:gd name="connsiteY56" fmla="*/ 152732 h 1557326"/>
              <a:gd name="connsiteX57" fmla="*/ 882772 w 1495514"/>
              <a:gd name="connsiteY57" fmla="*/ 124451 h 1557326"/>
              <a:gd name="connsiteX58" fmla="*/ 845065 w 1495514"/>
              <a:gd name="connsiteY58" fmla="*/ 115025 h 1557326"/>
              <a:gd name="connsiteX59" fmla="*/ 769651 w 1495514"/>
              <a:gd name="connsiteY59" fmla="*/ 86744 h 1557326"/>
              <a:gd name="connsiteX60" fmla="*/ 722517 w 1495514"/>
              <a:gd name="connsiteY60" fmla="*/ 77317 h 1557326"/>
              <a:gd name="connsiteX61" fmla="*/ 694236 w 1495514"/>
              <a:gd name="connsiteY61" fmla="*/ 67891 h 1557326"/>
              <a:gd name="connsiteX62" fmla="*/ 618822 w 1495514"/>
              <a:gd name="connsiteY62" fmla="*/ 49037 h 1557326"/>
              <a:gd name="connsiteX63" fmla="*/ 581114 w 1495514"/>
              <a:gd name="connsiteY63" fmla="*/ 30183 h 1557326"/>
              <a:gd name="connsiteX64" fmla="*/ 496273 w 1495514"/>
              <a:gd name="connsiteY64" fmla="*/ 20757 h 1557326"/>
              <a:gd name="connsiteX65" fmla="*/ 317164 w 1495514"/>
              <a:gd name="connsiteY65" fmla="*/ 11330 h 1557326"/>
              <a:gd name="connsiteX66" fmla="*/ 232323 w 1495514"/>
              <a:gd name="connsiteY66" fmla="*/ 49037 h 1557326"/>
              <a:gd name="connsiteX67" fmla="*/ 222896 w 1495514"/>
              <a:gd name="connsiteY67" fmla="*/ 58464 h 1557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495514" h="1557326">
                <a:moveTo>
                  <a:pt x="222896" y="58464"/>
                </a:moveTo>
                <a:cubicBezTo>
                  <a:pt x="141675" y="74709"/>
                  <a:pt x="195926" y="49671"/>
                  <a:pt x="166335" y="96171"/>
                </a:cubicBezTo>
                <a:cubicBezTo>
                  <a:pt x="149465" y="122681"/>
                  <a:pt x="109774" y="171585"/>
                  <a:pt x="109774" y="171585"/>
                </a:cubicBezTo>
                <a:cubicBezTo>
                  <a:pt x="64965" y="306016"/>
                  <a:pt x="109991" y="166114"/>
                  <a:pt x="81494" y="265853"/>
                </a:cubicBezTo>
                <a:cubicBezTo>
                  <a:pt x="78764" y="275408"/>
                  <a:pt x="74477" y="284494"/>
                  <a:pt x="72067" y="294134"/>
                </a:cubicBezTo>
                <a:cubicBezTo>
                  <a:pt x="68181" y="309678"/>
                  <a:pt x="66856" y="325810"/>
                  <a:pt x="62640" y="341268"/>
                </a:cubicBezTo>
                <a:cubicBezTo>
                  <a:pt x="57411" y="360441"/>
                  <a:pt x="50071" y="378975"/>
                  <a:pt x="43787" y="397829"/>
                </a:cubicBezTo>
                <a:lnTo>
                  <a:pt x="34360" y="426109"/>
                </a:lnTo>
                <a:cubicBezTo>
                  <a:pt x="28075" y="504666"/>
                  <a:pt x="23902" y="583420"/>
                  <a:pt x="15506" y="661779"/>
                </a:cubicBezTo>
                <a:cubicBezTo>
                  <a:pt x="14447" y="671659"/>
                  <a:pt x="6079" y="680123"/>
                  <a:pt x="6079" y="690060"/>
                </a:cubicBezTo>
                <a:cubicBezTo>
                  <a:pt x="6079" y="854188"/>
                  <a:pt x="-16342" y="988659"/>
                  <a:pt x="24933" y="1133119"/>
                </a:cubicBezTo>
                <a:cubicBezTo>
                  <a:pt x="27663" y="1142674"/>
                  <a:pt x="31630" y="1151845"/>
                  <a:pt x="34360" y="1161400"/>
                </a:cubicBezTo>
                <a:cubicBezTo>
                  <a:pt x="37919" y="1173857"/>
                  <a:pt x="39238" y="1186976"/>
                  <a:pt x="43787" y="1199107"/>
                </a:cubicBezTo>
                <a:cubicBezTo>
                  <a:pt x="48721" y="1212265"/>
                  <a:pt x="57105" y="1223898"/>
                  <a:pt x="62640" y="1236814"/>
                </a:cubicBezTo>
                <a:cubicBezTo>
                  <a:pt x="86056" y="1291451"/>
                  <a:pt x="54691" y="1239031"/>
                  <a:pt x="90921" y="1293375"/>
                </a:cubicBezTo>
                <a:cubicBezTo>
                  <a:pt x="94063" y="1302802"/>
                  <a:pt x="94835" y="1313388"/>
                  <a:pt x="100347" y="1321656"/>
                </a:cubicBezTo>
                <a:cubicBezTo>
                  <a:pt x="113475" y="1341349"/>
                  <a:pt x="148913" y="1365149"/>
                  <a:pt x="166335" y="1378216"/>
                </a:cubicBezTo>
                <a:cubicBezTo>
                  <a:pt x="172620" y="1387643"/>
                  <a:pt x="177178" y="1398486"/>
                  <a:pt x="185189" y="1406497"/>
                </a:cubicBezTo>
                <a:cubicBezTo>
                  <a:pt x="205211" y="1426519"/>
                  <a:pt x="217216" y="1425577"/>
                  <a:pt x="241750" y="1434777"/>
                </a:cubicBezTo>
                <a:cubicBezTo>
                  <a:pt x="257594" y="1440719"/>
                  <a:pt x="273040" y="1447689"/>
                  <a:pt x="288884" y="1453631"/>
                </a:cubicBezTo>
                <a:cubicBezTo>
                  <a:pt x="354122" y="1478096"/>
                  <a:pt x="275252" y="1442802"/>
                  <a:pt x="392578" y="1481911"/>
                </a:cubicBezTo>
                <a:cubicBezTo>
                  <a:pt x="460392" y="1504516"/>
                  <a:pt x="375700" y="1477088"/>
                  <a:pt x="458566" y="1500765"/>
                </a:cubicBezTo>
                <a:cubicBezTo>
                  <a:pt x="468120" y="1503495"/>
                  <a:pt x="477713" y="1506278"/>
                  <a:pt x="486846" y="1510192"/>
                </a:cubicBezTo>
                <a:cubicBezTo>
                  <a:pt x="499763" y="1515728"/>
                  <a:pt x="511123" y="1524912"/>
                  <a:pt x="524554" y="1529045"/>
                </a:cubicBezTo>
                <a:cubicBezTo>
                  <a:pt x="575850" y="1544828"/>
                  <a:pt x="623079" y="1549854"/>
                  <a:pt x="675383" y="1557326"/>
                </a:cubicBezTo>
                <a:cubicBezTo>
                  <a:pt x="738228" y="1554184"/>
                  <a:pt x="801167" y="1552547"/>
                  <a:pt x="863919" y="1547899"/>
                </a:cubicBezTo>
                <a:cubicBezTo>
                  <a:pt x="886077" y="1546258"/>
                  <a:pt x="908119" y="1542830"/>
                  <a:pt x="929906" y="1538472"/>
                </a:cubicBezTo>
                <a:cubicBezTo>
                  <a:pt x="955315" y="1533390"/>
                  <a:pt x="1005321" y="1519618"/>
                  <a:pt x="1005321" y="1519618"/>
                </a:cubicBezTo>
                <a:cubicBezTo>
                  <a:pt x="1024174" y="1507049"/>
                  <a:pt x="1043754" y="1495506"/>
                  <a:pt x="1061881" y="1481911"/>
                </a:cubicBezTo>
                <a:cubicBezTo>
                  <a:pt x="1074450" y="1472484"/>
                  <a:pt x="1085948" y="1461426"/>
                  <a:pt x="1099589" y="1453631"/>
                </a:cubicBezTo>
                <a:cubicBezTo>
                  <a:pt x="1108216" y="1448701"/>
                  <a:pt x="1118981" y="1448648"/>
                  <a:pt x="1127869" y="1444204"/>
                </a:cubicBezTo>
                <a:cubicBezTo>
                  <a:pt x="1138003" y="1439137"/>
                  <a:pt x="1146313" y="1430971"/>
                  <a:pt x="1156150" y="1425350"/>
                </a:cubicBezTo>
                <a:cubicBezTo>
                  <a:pt x="1168351" y="1418378"/>
                  <a:pt x="1181656" y="1413469"/>
                  <a:pt x="1193857" y="1406497"/>
                </a:cubicBezTo>
                <a:cubicBezTo>
                  <a:pt x="1203694" y="1400876"/>
                  <a:pt x="1212300" y="1393264"/>
                  <a:pt x="1222137" y="1387643"/>
                </a:cubicBezTo>
                <a:cubicBezTo>
                  <a:pt x="1234338" y="1380671"/>
                  <a:pt x="1247643" y="1375762"/>
                  <a:pt x="1259844" y="1368790"/>
                </a:cubicBezTo>
                <a:cubicBezTo>
                  <a:pt x="1269681" y="1363169"/>
                  <a:pt x="1277991" y="1355003"/>
                  <a:pt x="1288125" y="1349936"/>
                </a:cubicBezTo>
                <a:cubicBezTo>
                  <a:pt x="1297013" y="1345492"/>
                  <a:pt x="1307719" y="1345335"/>
                  <a:pt x="1316405" y="1340509"/>
                </a:cubicBezTo>
                <a:cubicBezTo>
                  <a:pt x="1336213" y="1329505"/>
                  <a:pt x="1372966" y="1302802"/>
                  <a:pt x="1372966" y="1302802"/>
                </a:cubicBezTo>
                <a:lnTo>
                  <a:pt x="1410673" y="1246241"/>
                </a:lnTo>
                <a:cubicBezTo>
                  <a:pt x="1416958" y="1236814"/>
                  <a:pt x="1424460" y="1228095"/>
                  <a:pt x="1429527" y="1217961"/>
                </a:cubicBezTo>
                <a:lnTo>
                  <a:pt x="1448380" y="1180253"/>
                </a:lnTo>
                <a:cubicBezTo>
                  <a:pt x="1451522" y="1158257"/>
                  <a:pt x="1453449" y="1136053"/>
                  <a:pt x="1457807" y="1114266"/>
                </a:cubicBezTo>
                <a:cubicBezTo>
                  <a:pt x="1459756" y="1104522"/>
                  <a:pt x="1464619" y="1095572"/>
                  <a:pt x="1467234" y="1085985"/>
                </a:cubicBezTo>
                <a:cubicBezTo>
                  <a:pt x="1474052" y="1060986"/>
                  <a:pt x="1482424" y="1036222"/>
                  <a:pt x="1486088" y="1010571"/>
                </a:cubicBezTo>
                <a:lnTo>
                  <a:pt x="1495514" y="944583"/>
                </a:lnTo>
                <a:cubicBezTo>
                  <a:pt x="1492372" y="840888"/>
                  <a:pt x="1491842" y="737082"/>
                  <a:pt x="1486088" y="633499"/>
                </a:cubicBezTo>
                <a:cubicBezTo>
                  <a:pt x="1485537" y="623577"/>
                  <a:pt x="1480575" y="614351"/>
                  <a:pt x="1476661" y="605218"/>
                </a:cubicBezTo>
                <a:cubicBezTo>
                  <a:pt x="1464827" y="577606"/>
                  <a:pt x="1455857" y="562896"/>
                  <a:pt x="1438954" y="539231"/>
                </a:cubicBezTo>
                <a:cubicBezTo>
                  <a:pt x="1429822" y="526446"/>
                  <a:pt x="1419805" y="514309"/>
                  <a:pt x="1410673" y="501524"/>
                </a:cubicBezTo>
                <a:cubicBezTo>
                  <a:pt x="1383524" y="463515"/>
                  <a:pt x="1375235" y="436898"/>
                  <a:pt x="1325832" y="407256"/>
                </a:cubicBezTo>
                <a:lnTo>
                  <a:pt x="1278698" y="378975"/>
                </a:lnTo>
                <a:cubicBezTo>
                  <a:pt x="1272413" y="369548"/>
                  <a:pt x="1267855" y="358706"/>
                  <a:pt x="1259844" y="350695"/>
                </a:cubicBezTo>
                <a:cubicBezTo>
                  <a:pt x="1248734" y="339585"/>
                  <a:pt x="1235084" y="331315"/>
                  <a:pt x="1222137" y="322414"/>
                </a:cubicBezTo>
                <a:cubicBezTo>
                  <a:pt x="1184793" y="296740"/>
                  <a:pt x="1151093" y="263831"/>
                  <a:pt x="1109016" y="247000"/>
                </a:cubicBezTo>
                <a:cubicBezTo>
                  <a:pt x="1093304" y="240715"/>
                  <a:pt x="1076674" y="236364"/>
                  <a:pt x="1061881" y="228146"/>
                </a:cubicBezTo>
                <a:cubicBezTo>
                  <a:pt x="976273" y="180586"/>
                  <a:pt x="1064347" y="213257"/>
                  <a:pt x="995894" y="190439"/>
                </a:cubicBezTo>
                <a:cubicBezTo>
                  <a:pt x="883607" y="106225"/>
                  <a:pt x="1026383" y="205685"/>
                  <a:pt x="920479" y="152732"/>
                </a:cubicBezTo>
                <a:cubicBezTo>
                  <a:pt x="906426" y="145706"/>
                  <a:pt x="896825" y="131477"/>
                  <a:pt x="882772" y="124451"/>
                </a:cubicBezTo>
                <a:cubicBezTo>
                  <a:pt x="871184" y="118657"/>
                  <a:pt x="857356" y="119122"/>
                  <a:pt x="845065" y="115025"/>
                </a:cubicBezTo>
                <a:cubicBezTo>
                  <a:pt x="819115" y="106375"/>
                  <a:pt x="796127" y="93363"/>
                  <a:pt x="769651" y="86744"/>
                </a:cubicBezTo>
                <a:cubicBezTo>
                  <a:pt x="754107" y="82858"/>
                  <a:pt x="738061" y="81203"/>
                  <a:pt x="722517" y="77317"/>
                </a:cubicBezTo>
                <a:cubicBezTo>
                  <a:pt x="712877" y="74907"/>
                  <a:pt x="703823" y="70506"/>
                  <a:pt x="694236" y="67891"/>
                </a:cubicBezTo>
                <a:cubicBezTo>
                  <a:pt x="669237" y="61073"/>
                  <a:pt x="641998" y="60625"/>
                  <a:pt x="618822" y="49037"/>
                </a:cubicBezTo>
                <a:cubicBezTo>
                  <a:pt x="606253" y="42752"/>
                  <a:pt x="594807" y="33343"/>
                  <a:pt x="581114" y="30183"/>
                </a:cubicBezTo>
                <a:cubicBezTo>
                  <a:pt x="553388" y="23785"/>
                  <a:pt x="524553" y="23899"/>
                  <a:pt x="496273" y="20757"/>
                </a:cubicBezTo>
                <a:cubicBezTo>
                  <a:pt x="400844" y="-11053"/>
                  <a:pt x="459527" y="379"/>
                  <a:pt x="317164" y="11330"/>
                </a:cubicBezTo>
                <a:cubicBezTo>
                  <a:pt x="289159" y="20665"/>
                  <a:pt x="254732" y="26628"/>
                  <a:pt x="232323" y="49037"/>
                </a:cubicBezTo>
                <a:lnTo>
                  <a:pt x="222896" y="5846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CEAE654A-7575-40B2-B5A0-A2B07BF53962}"/>
              </a:ext>
            </a:extLst>
          </p:cNvPr>
          <p:cNvSpPr/>
          <p:nvPr/>
        </p:nvSpPr>
        <p:spPr>
          <a:xfrm>
            <a:off x="8664751" y="2801002"/>
            <a:ext cx="1414131" cy="1376313"/>
          </a:xfrm>
          <a:custGeom>
            <a:avLst/>
            <a:gdLst>
              <a:gd name="connsiteX0" fmla="*/ 575089 w 1414131"/>
              <a:gd name="connsiteY0" fmla="*/ 37707 h 1376313"/>
              <a:gd name="connsiteX1" fmla="*/ 509101 w 1414131"/>
              <a:gd name="connsiteY1" fmla="*/ 9427 h 1376313"/>
              <a:gd name="connsiteX2" fmla="*/ 480821 w 1414131"/>
              <a:gd name="connsiteY2" fmla="*/ 0 h 1376313"/>
              <a:gd name="connsiteX3" fmla="*/ 311138 w 1414131"/>
              <a:gd name="connsiteY3" fmla="*/ 9427 h 1376313"/>
              <a:gd name="connsiteX4" fmla="*/ 226297 w 1414131"/>
              <a:gd name="connsiteY4" fmla="*/ 47134 h 1376313"/>
              <a:gd name="connsiteX5" fmla="*/ 122602 w 1414131"/>
              <a:gd name="connsiteY5" fmla="*/ 103695 h 1376313"/>
              <a:gd name="connsiteX6" fmla="*/ 56615 w 1414131"/>
              <a:gd name="connsiteY6" fmla="*/ 169682 h 1376313"/>
              <a:gd name="connsiteX7" fmla="*/ 37761 w 1414131"/>
              <a:gd name="connsiteY7" fmla="*/ 263950 h 1376313"/>
              <a:gd name="connsiteX8" fmla="*/ 9481 w 1414131"/>
              <a:gd name="connsiteY8" fmla="*/ 405352 h 1376313"/>
              <a:gd name="connsiteX9" fmla="*/ 54 w 1414131"/>
              <a:gd name="connsiteY9" fmla="*/ 556181 h 1376313"/>
              <a:gd name="connsiteX10" fmla="*/ 18908 w 1414131"/>
              <a:gd name="connsiteY10" fmla="*/ 1046375 h 1376313"/>
              <a:gd name="connsiteX11" fmla="*/ 28334 w 1414131"/>
              <a:gd name="connsiteY11" fmla="*/ 1074655 h 1376313"/>
              <a:gd name="connsiteX12" fmla="*/ 47188 w 1414131"/>
              <a:gd name="connsiteY12" fmla="*/ 1102936 h 1376313"/>
              <a:gd name="connsiteX13" fmla="*/ 94322 w 1414131"/>
              <a:gd name="connsiteY13" fmla="*/ 1187777 h 1376313"/>
              <a:gd name="connsiteX14" fmla="*/ 150883 w 1414131"/>
              <a:gd name="connsiteY14" fmla="*/ 1234911 h 1376313"/>
              <a:gd name="connsiteX15" fmla="*/ 169736 w 1414131"/>
              <a:gd name="connsiteY15" fmla="*/ 1263192 h 1376313"/>
              <a:gd name="connsiteX16" fmla="*/ 254578 w 1414131"/>
              <a:gd name="connsiteY16" fmla="*/ 1338606 h 1376313"/>
              <a:gd name="connsiteX17" fmla="*/ 282858 w 1414131"/>
              <a:gd name="connsiteY17" fmla="*/ 1348033 h 1376313"/>
              <a:gd name="connsiteX18" fmla="*/ 339419 w 1414131"/>
              <a:gd name="connsiteY18" fmla="*/ 1376313 h 1376313"/>
              <a:gd name="connsiteX19" fmla="*/ 735345 w 1414131"/>
              <a:gd name="connsiteY19" fmla="*/ 1366886 h 1376313"/>
              <a:gd name="connsiteX20" fmla="*/ 829613 w 1414131"/>
              <a:gd name="connsiteY20" fmla="*/ 1357460 h 1376313"/>
              <a:gd name="connsiteX21" fmla="*/ 876747 w 1414131"/>
              <a:gd name="connsiteY21" fmla="*/ 1338606 h 1376313"/>
              <a:gd name="connsiteX22" fmla="*/ 942734 w 1414131"/>
              <a:gd name="connsiteY22" fmla="*/ 1329179 h 1376313"/>
              <a:gd name="connsiteX23" fmla="*/ 999295 w 1414131"/>
              <a:gd name="connsiteY23" fmla="*/ 1310326 h 1376313"/>
              <a:gd name="connsiteX24" fmla="*/ 1055856 w 1414131"/>
              <a:gd name="connsiteY24" fmla="*/ 1282045 h 1376313"/>
              <a:gd name="connsiteX25" fmla="*/ 1121844 w 1414131"/>
              <a:gd name="connsiteY25" fmla="*/ 1272618 h 1376313"/>
              <a:gd name="connsiteX26" fmla="*/ 1159551 w 1414131"/>
              <a:gd name="connsiteY26" fmla="*/ 1244338 h 1376313"/>
              <a:gd name="connsiteX27" fmla="*/ 1234965 w 1414131"/>
              <a:gd name="connsiteY27" fmla="*/ 1206631 h 1376313"/>
              <a:gd name="connsiteX28" fmla="*/ 1263246 w 1414131"/>
              <a:gd name="connsiteY28" fmla="*/ 1168923 h 1376313"/>
              <a:gd name="connsiteX29" fmla="*/ 1291526 w 1414131"/>
              <a:gd name="connsiteY29" fmla="*/ 1150070 h 1376313"/>
              <a:gd name="connsiteX30" fmla="*/ 1310380 w 1414131"/>
              <a:gd name="connsiteY30" fmla="*/ 1112363 h 1376313"/>
              <a:gd name="connsiteX31" fmla="*/ 1338660 w 1414131"/>
              <a:gd name="connsiteY31" fmla="*/ 1074655 h 1376313"/>
              <a:gd name="connsiteX32" fmla="*/ 1348087 w 1414131"/>
              <a:gd name="connsiteY32" fmla="*/ 1046375 h 1376313"/>
              <a:gd name="connsiteX33" fmla="*/ 1366941 w 1414131"/>
              <a:gd name="connsiteY33" fmla="*/ 1018095 h 1376313"/>
              <a:gd name="connsiteX34" fmla="*/ 1376367 w 1414131"/>
              <a:gd name="connsiteY34" fmla="*/ 970961 h 1376313"/>
              <a:gd name="connsiteX35" fmla="*/ 1404648 w 1414131"/>
              <a:gd name="connsiteY35" fmla="*/ 876693 h 1376313"/>
              <a:gd name="connsiteX36" fmla="*/ 1395221 w 1414131"/>
              <a:gd name="connsiteY36" fmla="*/ 471340 h 1376313"/>
              <a:gd name="connsiteX37" fmla="*/ 1385794 w 1414131"/>
              <a:gd name="connsiteY37" fmla="*/ 443060 h 1376313"/>
              <a:gd name="connsiteX38" fmla="*/ 1348087 w 1414131"/>
              <a:gd name="connsiteY38" fmla="*/ 386499 h 1376313"/>
              <a:gd name="connsiteX39" fmla="*/ 1338660 w 1414131"/>
              <a:gd name="connsiteY39" fmla="*/ 358218 h 1376313"/>
              <a:gd name="connsiteX40" fmla="*/ 1310380 w 1414131"/>
              <a:gd name="connsiteY40" fmla="*/ 320511 h 1376313"/>
              <a:gd name="connsiteX41" fmla="*/ 1291526 w 1414131"/>
              <a:gd name="connsiteY41" fmla="*/ 292231 h 1376313"/>
              <a:gd name="connsiteX42" fmla="*/ 1234965 w 1414131"/>
              <a:gd name="connsiteY42" fmla="*/ 216816 h 1376313"/>
              <a:gd name="connsiteX43" fmla="*/ 1187831 w 1414131"/>
              <a:gd name="connsiteY43" fmla="*/ 169682 h 1376313"/>
              <a:gd name="connsiteX44" fmla="*/ 1150124 w 1414131"/>
              <a:gd name="connsiteY44" fmla="*/ 113121 h 1376313"/>
              <a:gd name="connsiteX45" fmla="*/ 1112417 w 1414131"/>
              <a:gd name="connsiteY45" fmla="*/ 103695 h 1376313"/>
              <a:gd name="connsiteX46" fmla="*/ 1055856 w 1414131"/>
              <a:gd name="connsiteY46" fmla="*/ 84841 h 1376313"/>
              <a:gd name="connsiteX47" fmla="*/ 952161 w 1414131"/>
              <a:gd name="connsiteY47" fmla="*/ 75414 h 1376313"/>
              <a:gd name="connsiteX48" fmla="*/ 867320 w 1414131"/>
              <a:gd name="connsiteY48" fmla="*/ 65987 h 1376313"/>
              <a:gd name="connsiteX49" fmla="*/ 744771 w 1414131"/>
              <a:gd name="connsiteY49" fmla="*/ 37707 h 1376313"/>
              <a:gd name="connsiteX50" fmla="*/ 688211 w 1414131"/>
              <a:gd name="connsiteY50" fmla="*/ 28280 h 1376313"/>
              <a:gd name="connsiteX51" fmla="*/ 659930 w 1414131"/>
              <a:gd name="connsiteY51" fmla="*/ 18853 h 1376313"/>
              <a:gd name="connsiteX52" fmla="*/ 575089 w 1414131"/>
              <a:gd name="connsiteY52" fmla="*/ 37707 h 137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414131" h="1376313">
                <a:moveTo>
                  <a:pt x="575089" y="37707"/>
                </a:moveTo>
                <a:cubicBezTo>
                  <a:pt x="549951" y="36136"/>
                  <a:pt x="531320" y="18315"/>
                  <a:pt x="509101" y="9427"/>
                </a:cubicBezTo>
                <a:cubicBezTo>
                  <a:pt x="499875" y="5737"/>
                  <a:pt x="490758" y="0"/>
                  <a:pt x="480821" y="0"/>
                </a:cubicBezTo>
                <a:cubicBezTo>
                  <a:pt x="424173" y="0"/>
                  <a:pt x="367699" y="6285"/>
                  <a:pt x="311138" y="9427"/>
                </a:cubicBezTo>
                <a:cubicBezTo>
                  <a:pt x="246869" y="25493"/>
                  <a:pt x="296966" y="9081"/>
                  <a:pt x="226297" y="47134"/>
                </a:cubicBezTo>
                <a:cubicBezTo>
                  <a:pt x="214364" y="53560"/>
                  <a:pt x="144592" y="83904"/>
                  <a:pt x="122602" y="103695"/>
                </a:cubicBezTo>
                <a:cubicBezTo>
                  <a:pt x="99481" y="124504"/>
                  <a:pt x="56615" y="169682"/>
                  <a:pt x="56615" y="169682"/>
                </a:cubicBezTo>
                <a:cubicBezTo>
                  <a:pt x="46904" y="208525"/>
                  <a:pt x="42897" y="220291"/>
                  <a:pt x="37761" y="263950"/>
                </a:cubicBezTo>
                <a:cubicBezTo>
                  <a:pt x="22947" y="389870"/>
                  <a:pt x="45522" y="333269"/>
                  <a:pt x="9481" y="405352"/>
                </a:cubicBezTo>
                <a:cubicBezTo>
                  <a:pt x="6339" y="455628"/>
                  <a:pt x="-687" y="505812"/>
                  <a:pt x="54" y="556181"/>
                </a:cubicBezTo>
                <a:cubicBezTo>
                  <a:pt x="2458" y="719682"/>
                  <a:pt x="10002" y="883099"/>
                  <a:pt x="18908" y="1046375"/>
                </a:cubicBezTo>
                <a:cubicBezTo>
                  <a:pt x="19449" y="1056297"/>
                  <a:pt x="23890" y="1065767"/>
                  <a:pt x="28334" y="1074655"/>
                </a:cubicBezTo>
                <a:cubicBezTo>
                  <a:pt x="33401" y="1084789"/>
                  <a:pt x="42121" y="1092802"/>
                  <a:pt x="47188" y="1102936"/>
                </a:cubicBezTo>
                <a:cubicBezTo>
                  <a:pt x="64379" y="1137318"/>
                  <a:pt x="49738" y="1158054"/>
                  <a:pt x="94322" y="1187777"/>
                </a:cubicBezTo>
                <a:cubicBezTo>
                  <a:pt x="122126" y="1206314"/>
                  <a:pt x="128203" y="1207695"/>
                  <a:pt x="150883" y="1234911"/>
                </a:cubicBezTo>
                <a:cubicBezTo>
                  <a:pt x="158136" y="1243615"/>
                  <a:pt x="162209" y="1254724"/>
                  <a:pt x="169736" y="1263192"/>
                </a:cubicBezTo>
                <a:cubicBezTo>
                  <a:pt x="189723" y="1285677"/>
                  <a:pt x="223058" y="1322846"/>
                  <a:pt x="254578" y="1338606"/>
                </a:cubicBezTo>
                <a:cubicBezTo>
                  <a:pt x="263466" y="1343050"/>
                  <a:pt x="273970" y="1343589"/>
                  <a:pt x="282858" y="1348033"/>
                </a:cubicBezTo>
                <a:cubicBezTo>
                  <a:pt x="355952" y="1384580"/>
                  <a:pt x="268336" y="1352619"/>
                  <a:pt x="339419" y="1376313"/>
                </a:cubicBezTo>
                <a:lnTo>
                  <a:pt x="735345" y="1366886"/>
                </a:lnTo>
                <a:cubicBezTo>
                  <a:pt x="766901" y="1365672"/>
                  <a:pt x="798647" y="1363653"/>
                  <a:pt x="829613" y="1357460"/>
                </a:cubicBezTo>
                <a:cubicBezTo>
                  <a:pt x="846206" y="1354141"/>
                  <a:pt x="860331" y="1342710"/>
                  <a:pt x="876747" y="1338606"/>
                </a:cubicBezTo>
                <a:cubicBezTo>
                  <a:pt x="898303" y="1333217"/>
                  <a:pt x="920738" y="1332321"/>
                  <a:pt x="942734" y="1329179"/>
                </a:cubicBezTo>
                <a:cubicBezTo>
                  <a:pt x="961588" y="1322895"/>
                  <a:pt x="981520" y="1319214"/>
                  <a:pt x="999295" y="1310326"/>
                </a:cubicBezTo>
                <a:cubicBezTo>
                  <a:pt x="1018149" y="1300899"/>
                  <a:pt x="1035709" y="1288244"/>
                  <a:pt x="1055856" y="1282045"/>
                </a:cubicBezTo>
                <a:cubicBezTo>
                  <a:pt x="1077093" y="1275511"/>
                  <a:pt x="1099848" y="1275760"/>
                  <a:pt x="1121844" y="1272618"/>
                </a:cubicBezTo>
                <a:cubicBezTo>
                  <a:pt x="1134413" y="1263191"/>
                  <a:pt x="1145817" y="1251968"/>
                  <a:pt x="1159551" y="1244338"/>
                </a:cubicBezTo>
                <a:cubicBezTo>
                  <a:pt x="1297924" y="1167464"/>
                  <a:pt x="1138562" y="1270899"/>
                  <a:pt x="1234965" y="1206631"/>
                </a:cubicBezTo>
                <a:cubicBezTo>
                  <a:pt x="1244392" y="1194062"/>
                  <a:pt x="1252136" y="1180033"/>
                  <a:pt x="1263246" y="1168923"/>
                </a:cubicBezTo>
                <a:cubicBezTo>
                  <a:pt x="1271257" y="1160912"/>
                  <a:pt x="1284273" y="1158773"/>
                  <a:pt x="1291526" y="1150070"/>
                </a:cubicBezTo>
                <a:cubicBezTo>
                  <a:pt x="1300522" y="1139275"/>
                  <a:pt x="1302932" y="1124280"/>
                  <a:pt x="1310380" y="1112363"/>
                </a:cubicBezTo>
                <a:cubicBezTo>
                  <a:pt x="1318707" y="1099040"/>
                  <a:pt x="1329233" y="1087224"/>
                  <a:pt x="1338660" y="1074655"/>
                </a:cubicBezTo>
                <a:cubicBezTo>
                  <a:pt x="1341802" y="1065228"/>
                  <a:pt x="1343643" y="1055263"/>
                  <a:pt x="1348087" y="1046375"/>
                </a:cubicBezTo>
                <a:cubicBezTo>
                  <a:pt x="1353154" y="1036242"/>
                  <a:pt x="1362963" y="1028703"/>
                  <a:pt x="1366941" y="1018095"/>
                </a:cubicBezTo>
                <a:cubicBezTo>
                  <a:pt x="1372567" y="1003093"/>
                  <a:pt x="1372481" y="986505"/>
                  <a:pt x="1376367" y="970961"/>
                </a:cubicBezTo>
                <a:cubicBezTo>
                  <a:pt x="1387158" y="927796"/>
                  <a:pt x="1392675" y="912612"/>
                  <a:pt x="1404648" y="876693"/>
                </a:cubicBezTo>
                <a:cubicBezTo>
                  <a:pt x="1416036" y="660319"/>
                  <a:pt x="1421592" y="708674"/>
                  <a:pt x="1395221" y="471340"/>
                </a:cubicBezTo>
                <a:cubicBezTo>
                  <a:pt x="1394124" y="461464"/>
                  <a:pt x="1390620" y="451746"/>
                  <a:pt x="1385794" y="443060"/>
                </a:cubicBezTo>
                <a:cubicBezTo>
                  <a:pt x="1374790" y="423252"/>
                  <a:pt x="1359091" y="406307"/>
                  <a:pt x="1348087" y="386499"/>
                </a:cubicBezTo>
                <a:cubicBezTo>
                  <a:pt x="1343261" y="377813"/>
                  <a:pt x="1343590" y="366846"/>
                  <a:pt x="1338660" y="358218"/>
                </a:cubicBezTo>
                <a:cubicBezTo>
                  <a:pt x="1330865" y="344577"/>
                  <a:pt x="1319512" y="333296"/>
                  <a:pt x="1310380" y="320511"/>
                </a:cubicBezTo>
                <a:cubicBezTo>
                  <a:pt x="1303795" y="311292"/>
                  <a:pt x="1297531" y="301838"/>
                  <a:pt x="1291526" y="292231"/>
                </a:cubicBezTo>
                <a:cubicBezTo>
                  <a:pt x="1222189" y="181293"/>
                  <a:pt x="1301085" y="296160"/>
                  <a:pt x="1234965" y="216816"/>
                </a:cubicBezTo>
                <a:cubicBezTo>
                  <a:pt x="1195687" y="169682"/>
                  <a:pt x="1239680" y="204248"/>
                  <a:pt x="1187831" y="169682"/>
                </a:cubicBezTo>
                <a:cubicBezTo>
                  <a:pt x="1175262" y="150828"/>
                  <a:pt x="1172107" y="118616"/>
                  <a:pt x="1150124" y="113121"/>
                </a:cubicBezTo>
                <a:cubicBezTo>
                  <a:pt x="1137555" y="109979"/>
                  <a:pt x="1124826" y="107418"/>
                  <a:pt x="1112417" y="103695"/>
                </a:cubicBezTo>
                <a:cubicBezTo>
                  <a:pt x="1093382" y="97984"/>
                  <a:pt x="1075427" y="88295"/>
                  <a:pt x="1055856" y="84841"/>
                </a:cubicBezTo>
                <a:cubicBezTo>
                  <a:pt x="1021677" y="78809"/>
                  <a:pt x="986696" y="78868"/>
                  <a:pt x="952161" y="75414"/>
                </a:cubicBezTo>
                <a:cubicBezTo>
                  <a:pt x="923848" y="72583"/>
                  <a:pt x="895600" y="69129"/>
                  <a:pt x="867320" y="65987"/>
                </a:cubicBezTo>
                <a:cubicBezTo>
                  <a:pt x="807651" y="51070"/>
                  <a:pt x="797966" y="47379"/>
                  <a:pt x="744771" y="37707"/>
                </a:cubicBezTo>
                <a:cubicBezTo>
                  <a:pt x="725966" y="34288"/>
                  <a:pt x="706869" y="32426"/>
                  <a:pt x="688211" y="28280"/>
                </a:cubicBezTo>
                <a:cubicBezTo>
                  <a:pt x="678511" y="26124"/>
                  <a:pt x="669833" y="19678"/>
                  <a:pt x="659930" y="18853"/>
                </a:cubicBezTo>
                <a:cubicBezTo>
                  <a:pt x="631747" y="16504"/>
                  <a:pt x="600227" y="39278"/>
                  <a:pt x="575089" y="37707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75BE18CE-9E24-4EB6-BFAD-7F9E8ADB050B}"/>
              </a:ext>
            </a:extLst>
          </p:cNvPr>
          <p:cNvSpPr/>
          <p:nvPr/>
        </p:nvSpPr>
        <p:spPr>
          <a:xfrm>
            <a:off x="7059604" y="3529218"/>
            <a:ext cx="1495514" cy="1557326"/>
          </a:xfrm>
          <a:custGeom>
            <a:avLst/>
            <a:gdLst>
              <a:gd name="connsiteX0" fmla="*/ 222896 w 1495514"/>
              <a:gd name="connsiteY0" fmla="*/ 58464 h 1557326"/>
              <a:gd name="connsiteX1" fmla="*/ 166335 w 1495514"/>
              <a:gd name="connsiteY1" fmla="*/ 96171 h 1557326"/>
              <a:gd name="connsiteX2" fmla="*/ 109774 w 1495514"/>
              <a:gd name="connsiteY2" fmla="*/ 171585 h 1557326"/>
              <a:gd name="connsiteX3" fmla="*/ 81494 w 1495514"/>
              <a:gd name="connsiteY3" fmla="*/ 265853 h 1557326"/>
              <a:gd name="connsiteX4" fmla="*/ 72067 w 1495514"/>
              <a:gd name="connsiteY4" fmla="*/ 294134 h 1557326"/>
              <a:gd name="connsiteX5" fmla="*/ 62640 w 1495514"/>
              <a:gd name="connsiteY5" fmla="*/ 341268 h 1557326"/>
              <a:gd name="connsiteX6" fmla="*/ 43787 w 1495514"/>
              <a:gd name="connsiteY6" fmla="*/ 397829 h 1557326"/>
              <a:gd name="connsiteX7" fmla="*/ 34360 w 1495514"/>
              <a:gd name="connsiteY7" fmla="*/ 426109 h 1557326"/>
              <a:gd name="connsiteX8" fmla="*/ 15506 w 1495514"/>
              <a:gd name="connsiteY8" fmla="*/ 661779 h 1557326"/>
              <a:gd name="connsiteX9" fmla="*/ 6079 w 1495514"/>
              <a:gd name="connsiteY9" fmla="*/ 690060 h 1557326"/>
              <a:gd name="connsiteX10" fmla="*/ 24933 w 1495514"/>
              <a:gd name="connsiteY10" fmla="*/ 1133119 h 1557326"/>
              <a:gd name="connsiteX11" fmla="*/ 34360 w 1495514"/>
              <a:gd name="connsiteY11" fmla="*/ 1161400 h 1557326"/>
              <a:gd name="connsiteX12" fmla="*/ 43787 w 1495514"/>
              <a:gd name="connsiteY12" fmla="*/ 1199107 h 1557326"/>
              <a:gd name="connsiteX13" fmla="*/ 62640 w 1495514"/>
              <a:gd name="connsiteY13" fmla="*/ 1236814 h 1557326"/>
              <a:gd name="connsiteX14" fmla="*/ 90921 w 1495514"/>
              <a:gd name="connsiteY14" fmla="*/ 1293375 h 1557326"/>
              <a:gd name="connsiteX15" fmla="*/ 100347 w 1495514"/>
              <a:gd name="connsiteY15" fmla="*/ 1321656 h 1557326"/>
              <a:gd name="connsiteX16" fmla="*/ 166335 w 1495514"/>
              <a:gd name="connsiteY16" fmla="*/ 1378216 h 1557326"/>
              <a:gd name="connsiteX17" fmla="*/ 185189 w 1495514"/>
              <a:gd name="connsiteY17" fmla="*/ 1406497 h 1557326"/>
              <a:gd name="connsiteX18" fmla="*/ 241750 w 1495514"/>
              <a:gd name="connsiteY18" fmla="*/ 1434777 h 1557326"/>
              <a:gd name="connsiteX19" fmla="*/ 288884 w 1495514"/>
              <a:gd name="connsiteY19" fmla="*/ 1453631 h 1557326"/>
              <a:gd name="connsiteX20" fmla="*/ 392578 w 1495514"/>
              <a:gd name="connsiteY20" fmla="*/ 1481911 h 1557326"/>
              <a:gd name="connsiteX21" fmla="*/ 458566 w 1495514"/>
              <a:gd name="connsiteY21" fmla="*/ 1500765 h 1557326"/>
              <a:gd name="connsiteX22" fmla="*/ 486846 w 1495514"/>
              <a:gd name="connsiteY22" fmla="*/ 1510192 h 1557326"/>
              <a:gd name="connsiteX23" fmla="*/ 524554 w 1495514"/>
              <a:gd name="connsiteY23" fmla="*/ 1529045 h 1557326"/>
              <a:gd name="connsiteX24" fmla="*/ 675383 w 1495514"/>
              <a:gd name="connsiteY24" fmla="*/ 1557326 h 1557326"/>
              <a:gd name="connsiteX25" fmla="*/ 863919 w 1495514"/>
              <a:gd name="connsiteY25" fmla="*/ 1547899 h 1557326"/>
              <a:gd name="connsiteX26" fmla="*/ 929906 w 1495514"/>
              <a:gd name="connsiteY26" fmla="*/ 1538472 h 1557326"/>
              <a:gd name="connsiteX27" fmla="*/ 1005321 w 1495514"/>
              <a:gd name="connsiteY27" fmla="*/ 1519618 h 1557326"/>
              <a:gd name="connsiteX28" fmla="*/ 1061881 w 1495514"/>
              <a:gd name="connsiteY28" fmla="*/ 1481911 h 1557326"/>
              <a:gd name="connsiteX29" fmla="*/ 1099589 w 1495514"/>
              <a:gd name="connsiteY29" fmla="*/ 1453631 h 1557326"/>
              <a:gd name="connsiteX30" fmla="*/ 1127869 w 1495514"/>
              <a:gd name="connsiteY30" fmla="*/ 1444204 h 1557326"/>
              <a:gd name="connsiteX31" fmla="*/ 1156150 w 1495514"/>
              <a:gd name="connsiteY31" fmla="*/ 1425350 h 1557326"/>
              <a:gd name="connsiteX32" fmla="*/ 1193857 w 1495514"/>
              <a:gd name="connsiteY32" fmla="*/ 1406497 h 1557326"/>
              <a:gd name="connsiteX33" fmla="*/ 1222137 w 1495514"/>
              <a:gd name="connsiteY33" fmla="*/ 1387643 h 1557326"/>
              <a:gd name="connsiteX34" fmla="*/ 1259844 w 1495514"/>
              <a:gd name="connsiteY34" fmla="*/ 1368790 h 1557326"/>
              <a:gd name="connsiteX35" fmla="*/ 1288125 w 1495514"/>
              <a:gd name="connsiteY35" fmla="*/ 1349936 h 1557326"/>
              <a:gd name="connsiteX36" fmla="*/ 1316405 w 1495514"/>
              <a:gd name="connsiteY36" fmla="*/ 1340509 h 1557326"/>
              <a:gd name="connsiteX37" fmla="*/ 1372966 w 1495514"/>
              <a:gd name="connsiteY37" fmla="*/ 1302802 h 1557326"/>
              <a:gd name="connsiteX38" fmla="*/ 1410673 w 1495514"/>
              <a:gd name="connsiteY38" fmla="*/ 1246241 h 1557326"/>
              <a:gd name="connsiteX39" fmla="*/ 1429527 w 1495514"/>
              <a:gd name="connsiteY39" fmla="*/ 1217961 h 1557326"/>
              <a:gd name="connsiteX40" fmla="*/ 1448380 w 1495514"/>
              <a:gd name="connsiteY40" fmla="*/ 1180253 h 1557326"/>
              <a:gd name="connsiteX41" fmla="*/ 1457807 w 1495514"/>
              <a:gd name="connsiteY41" fmla="*/ 1114266 h 1557326"/>
              <a:gd name="connsiteX42" fmla="*/ 1467234 w 1495514"/>
              <a:gd name="connsiteY42" fmla="*/ 1085985 h 1557326"/>
              <a:gd name="connsiteX43" fmla="*/ 1486088 w 1495514"/>
              <a:gd name="connsiteY43" fmla="*/ 1010571 h 1557326"/>
              <a:gd name="connsiteX44" fmla="*/ 1495514 w 1495514"/>
              <a:gd name="connsiteY44" fmla="*/ 944583 h 1557326"/>
              <a:gd name="connsiteX45" fmla="*/ 1486088 w 1495514"/>
              <a:gd name="connsiteY45" fmla="*/ 633499 h 1557326"/>
              <a:gd name="connsiteX46" fmla="*/ 1476661 w 1495514"/>
              <a:gd name="connsiteY46" fmla="*/ 605218 h 1557326"/>
              <a:gd name="connsiteX47" fmla="*/ 1438954 w 1495514"/>
              <a:gd name="connsiteY47" fmla="*/ 539231 h 1557326"/>
              <a:gd name="connsiteX48" fmla="*/ 1410673 w 1495514"/>
              <a:gd name="connsiteY48" fmla="*/ 501524 h 1557326"/>
              <a:gd name="connsiteX49" fmla="*/ 1325832 w 1495514"/>
              <a:gd name="connsiteY49" fmla="*/ 407256 h 1557326"/>
              <a:gd name="connsiteX50" fmla="*/ 1278698 w 1495514"/>
              <a:gd name="connsiteY50" fmla="*/ 378975 h 1557326"/>
              <a:gd name="connsiteX51" fmla="*/ 1259844 w 1495514"/>
              <a:gd name="connsiteY51" fmla="*/ 350695 h 1557326"/>
              <a:gd name="connsiteX52" fmla="*/ 1222137 w 1495514"/>
              <a:gd name="connsiteY52" fmla="*/ 322414 h 1557326"/>
              <a:gd name="connsiteX53" fmla="*/ 1109016 w 1495514"/>
              <a:gd name="connsiteY53" fmla="*/ 247000 h 1557326"/>
              <a:gd name="connsiteX54" fmla="*/ 1061881 w 1495514"/>
              <a:gd name="connsiteY54" fmla="*/ 228146 h 1557326"/>
              <a:gd name="connsiteX55" fmla="*/ 995894 w 1495514"/>
              <a:gd name="connsiteY55" fmla="*/ 190439 h 1557326"/>
              <a:gd name="connsiteX56" fmla="*/ 920479 w 1495514"/>
              <a:gd name="connsiteY56" fmla="*/ 152732 h 1557326"/>
              <a:gd name="connsiteX57" fmla="*/ 882772 w 1495514"/>
              <a:gd name="connsiteY57" fmla="*/ 124451 h 1557326"/>
              <a:gd name="connsiteX58" fmla="*/ 845065 w 1495514"/>
              <a:gd name="connsiteY58" fmla="*/ 115025 h 1557326"/>
              <a:gd name="connsiteX59" fmla="*/ 769651 w 1495514"/>
              <a:gd name="connsiteY59" fmla="*/ 86744 h 1557326"/>
              <a:gd name="connsiteX60" fmla="*/ 722517 w 1495514"/>
              <a:gd name="connsiteY60" fmla="*/ 77317 h 1557326"/>
              <a:gd name="connsiteX61" fmla="*/ 694236 w 1495514"/>
              <a:gd name="connsiteY61" fmla="*/ 67891 h 1557326"/>
              <a:gd name="connsiteX62" fmla="*/ 618822 w 1495514"/>
              <a:gd name="connsiteY62" fmla="*/ 49037 h 1557326"/>
              <a:gd name="connsiteX63" fmla="*/ 581114 w 1495514"/>
              <a:gd name="connsiteY63" fmla="*/ 30183 h 1557326"/>
              <a:gd name="connsiteX64" fmla="*/ 496273 w 1495514"/>
              <a:gd name="connsiteY64" fmla="*/ 20757 h 1557326"/>
              <a:gd name="connsiteX65" fmla="*/ 317164 w 1495514"/>
              <a:gd name="connsiteY65" fmla="*/ 11330 h 1557326"/>
              <a:gd name="connsiteX66" fmla="*/ 232323 w 1495514"/>
              <a:gd name="connsiteY66" fmla="*/ 49037 h 1557326"/>
              <a:gd name="connsiteX67" fmla="*/ 222896 w 1495514"/>
              <a:gd name="connsiteY67" fmla="*/ 58464 h 1557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495514" h="1557326">
                <a:moveTo>
                  <a:pt x="222896" y="58464"/>
                </a:moveTo>
                <a:cubicBezTo>
                  <a:pt x="141675" y="74709"/>
                  <a:pt x="195926" y="49671"/>
                  <a:pt x="166335" y="96171"/>
                </a:cubicBezTo>
                <a:cubicBezTo>
                  <a:pt x="149465" y="122681"/>
                  <a:pt x="109774" y="171585"/>
                  <a:pt x="109774" y="171585"/>
                </a:cubicBezTo>
                <a:cubicBezTo>
                  <a:pt x="64965" y="306016"/>
                  <a:pt x="109991" y="166114"/>
                  <a:pt x="81494" y="265853"/>
                </a:cubicBezTo>
                <a:cubicBezTo>
                  <a:pt x="78764" y="275408"/>
                  <a:pt x="74477" y="284494"/>
                  <a:pt x="72067" y="294134"/>
                </a:cubicBezTo>
                <a:cubicBezTo>
                  <a:pt x="68181" y="309678"/>
                  <a:pt x="66856" y="325810"/>
                  <a:pt x="62640" y="341268"/>
                </a:cubicBezTo>
                <a:cubicBezTo>
                  <a:pt x="57411" y="360441"/>
                  <a:pt x="50071" y="378975"/>
                  <a:pt x="43787" y="397829"/>
                </a:cubicBezTo>
                <a:lnTo>
                  <a:pt x="34360" y="426109"/>
                </a:lnTo>
                <a:cubicBezTo>
                  <a:pt x="28075" y="504666"/>
                  <a:pt x="23902" y="583420"/>
                  <a:pt x="15506" y="661779"/>
                </a:cubicBezTo>
                <a:cubicBezTo>
                  <a:pt x="14447" y="671659"/>
                  <a:pt x="6079" y="680123"/>
                  <a:pt x="6079" y="690060"/>
                </a:cubicBezTo>
                <a:cubicBezTo>
                  <a:pt x="6079" y="854188"/>
                  <a:pt x="-16342" y="988659"/>
                  <a:pt x="24933" y="1133119"/>
                </a:cubicBezTo>
                <a:cubicBezTo>
                  <a:pt x="27663" y="1142674"/>
                  <a:pt x="31630" y="1151845"/>
                  <a:pt x="34360" y="1161400"/>
                </a:cubicBezTo>
                <a:cubicBezTo>
                  <a:pt x="37919" y="1173857"/>
                  <a:pt x="39238" y="1186976"/>
                  <a:pt x="43787" y="1199107"/>
                </a:cubicBezTo>
                <a:cubicBezTo>
                  <a:pt x="48721" y="1212265"/>
                  <a:pt x="57105" y="1223898"/>
                  <a:pt x="62640" y="1236814"/>
                </a:cubicBezTo>
                <a:cubicBezTo>
                  <a:pt x="86056" y="1291451"/>
                  <a:pt x="54691" y="1239031"/>
                  <a:pt x="90921" y="1293375"/>
                </a:cubicBezTo>
                <a:cubicBezTo>
                  <a:pt x="94063" y="1302802"/>
                  <a:pt x="94835" y="1313388"/>
                  <a:pt x="100347" y="1321656"/>
                </a:cubicBezTo>
                <a:cubicBezTo>
                  <a:pt x="113475" y="1341349"/>
                  <a:pt x="148913" y="1365149"/>
                  <a:pt x="166335" y="1378216"/>
                </a:cubicBezTo>
                <a:cubicBezTo>
                  <a:pt x="172620" y="1387643"/>
                  <a:pt x="177178" y="1398486"/>
                  <a:pt x="185189" y="1406497"/>
                </a:cubicBezTo>
                <a:cubicBezTo>
                  <a:pt x="205211" y="1426519"/>
                  <a:pt x="217216" y="1425577"/>
                  <a:pt x="241750" y="1434777"/>
                </a:cubicBezTo>
                <a:cubicBezTo>
                  <a:pt x="257594" y="1440719"/>
                  <a:pt x="273040" y="1447689"/>
                  <a:pt x="288884" y="1453631"/>
                </a:cubicBezTo>
                <a:cubicBezTo>
                  <a:pt x="354122" y="1478096"/>
                  <a:pt x="275252" y="1442802"/>
                  <a:pt x="392578" y="1481911"/>
                </a:cubicBezTo>
                <a:cubicBezTo>
                  <a:pt x="460392" y="1504516"/>
                  <a:pt x="375700" y="1477088"/>
                  <a:pt x="458566" y="1500765"/>
                </a:cubicBezTo>
                <a:cubicBezTo>
                  <a:pt x="468120" y="1503495"/>
                  <a:pt x="477713" y="1506278"/>
                  <a:pt x="486846" y="1510192"/>
                </a:cubicBezTo>
                <a:cubicBezTo>
                  <a:pt x="499763" y="1515728"/>
                  <a:pt x="511123" y="1524912"/>
                  <a:pt x="524554" y="1529045"/>
                </a:cubicBezTo>
                <a:cubicBezTo>
                  <a:pt x="575850" y="1544828"/>
                  <a:pt x="623079" y="1549854"/>
                  <a:pt x="675383" y="1557326"/>
                </a:cubicBezTo>
                <a:cubicBezTo>
                  <a:pt x="738228" y="1554184"/>
                  <a:pt x="801167" y="1552547"/>
                  <a:pt x="863919" y="1547899"/>
                </a:cubicBezTo>
                <a:cubicBezTo>
                  <a:pt x="886077" y="1546258"/>
                  <a:pt x="908119" y="1542830"/>
                  <a:pt x="929906" y="1538472"/>
                </a:cubicBezTo>
                <a:cubicBezTo>
                  <a:pt x="955315" y="1533390"/>
                  <a:pt x="1005321" y="1519618"/>
                  <a:pt x="1005321" y="1519618"/>
                </a:cubicBezTo>
                <a:cubicBezTo>
                  <a:pt x="1024174" y="1507049"/>
                  <a:pt x="1043754" y="1495506"/>
                  <a:pt x="1061881" y="1481911"/>
                </a:cubicBezTo>
                <a:cubicBezTo>
                  <a:pt x="1074450" y="1472484"/>
                  <a:pt x="1085948" y="1461426"/>
                  <a:pt x="1099589" y="1453631"/>
                </a:cubicBezTo>
                <a:cubicBezTo>
                  <a:pt x="1108216" y="1448701"/>
                  <a:pt x="1118981" y="1448648"/>
                  <a:pt x="1127869" y="1444204"/>
                </a:cubicBezTo>
                <a:cubicBezTo>
                  <a:pt x="1138003" y="1439137"/>
                  <a:pt x="1146313" y="1430971"/>
                  <a:pt x="1156150" y="1425350"/>
                </a:cubicBezTo>
                <a:cubicBezTo>
                  <a:pt x="1168351" y="1418378"/>
                  <a:pt x="1181656" y="1413469"/>
                  <a:pt x="1193857" y="1406497"/>
                </a:cubicBezTo>
                <a:cubicBezTo>
                  <a:pt x="1203694" y="1400876"/>
                  <a:pt x="1212300" y="1393264"/>
                  <a:pt x="1222137" y="1387643"/>
                </a:cubicBezTo>
                <a:cubicBezTo>
                  <a:pt x="1234338" y="1380671"/>
                  <a:pt x="1247643" y="1375762"/>
                  <a:pt x="1259844" y="1368790"/>
                </a:cubicBezTo>
                <a:cubicBezTo>
                  <a:pt x="1269681" y="1363169"/>
                  <a:pt x="1277991" y="1355003"/>
                  <a:pt x="1288125" y="1349936"/>
                </a:cubicBezTo>
                <a:cubicBezTo>
                  <a:pt x="1297013" y="1345492"/>
                  <a:pt x="1307719" y="1345335"/>
                  <a:pt x="1316405" y="1340509"/>
                </a:cubicBezTo>
                <a:cubicBezTo>
                  <a:pt x="1336213" y="1329505"/>
                  <a:pt x="1372966" y="1302802"/>
                  <a:pt x="1372966" y="1302802"/>
                </a:cubicBezTo>
                <a:lnTo>
                  <a:pt x="1410673" y="1246241"/>
                </a:lnTo>
                <a:cubicBezTo>
                  <a:pt x="1416958" y="1236814"/>
                  <a:pt x="1424460" y="1228095"/>
                  <a:pt x="1429527" y="1217961"/>
                </a:cubicBezTo>
                <a:lnTo>
                  <a:pt x="1448380" y="1180253"/>
                </a:lnTo>
                <a:cubicBezTo>
                  <a:pt x="1451522" y="1158257"/>
                  <a:pt x="1453449" y="1136053"/>
                  <a:pt x="1457807" y="1114266"/>
                </a:cubicBezTo>
                <a:cubicBezTo>
                  <a:pt x="1459756" y="1104522"/>
                  <a:pt x="1464619" y="1095572"/>
                  <a:pt x="1467234" y="1085985"/>
                </a:cubicBezTo>
                <a:cubicBezTo>
                  <a:pt x="1474052" y="1060986"/>
                  <a:pt x="1482424" y="1036222"/>
                  <a:pt x="1486088" y="1010571"/>
                </a:cubicBezTo>
                <a:lnTo>
                  <a:pt x="1495514" y="944583"/>
                </a:lnTo>
                <a:cubicBezTo>
                  <a:pt x="1492372" y="840888"/>
                  <a:pt x="1491842" y="737082"/>
                  <a:pt x="1486088" y="633499"/>
                </a:cubicBezTo>
                <a:cubicBezTo>
                  <a:pt x="1485537" y="623577"/>
                  <a:pt x="1480575" y="614351"/>
                  <a:pt x="1476661" y="605218"/>
                </a:cubicBezTo>
                <a:cubicBezTo>
                  <a:pt x="1464827" y="577606"/>
                  <a:pt x="1455857" y="562896"/>
                  <a:pt x="1438954" y="539231"/>
                </a:cubicBezTo>
                <a:cubicBezTo>
                  <a:pt x="1429822" y="526446"/>
                  <a:pt x="1419805" y="514309"/>
                  <a:pt x="1410673" y="501524"/>
                </a:cubicBezTo>
                <a:cubicBezTo>
                  <a:pt x="1383524" y="463515"/>
                  <a:pt x="1375235" y="436898"/>
                  <a:pt x="1325832" y="407256"/>
                </a:cubicBezTo>
                <a:lnTo>
                  <a:pt x="1278698" y="378975"/>
                </a:lnTo>
                <a:cubicBezTo>
                  <a:pt x="1272413" y="369548"/>
                  <a:pt x="1267855" y="358706"/>
                  <a:pt x="1259844" y="350695"/>
                </a:cubicBezTo>
                <a:cubicBezTo>
                  <a:pt x="1248734" y="339585"/>
                  <a:pt x="1235084" y="331315"/>
                  <a:pt x="1222137" y="322414"/>
                </a:cubicBezTo>
                <a:cubicBezTo>
                  <a:pt x="1184793" y="296740"/>
                  <a:pt x="1151093" y="263831"/>
                  <a:pt x="1109016" y="247000"/>
                </a:cubicBezTo>
                <a:cubicBezTo>
                  <a:pt x="1093304" y="240715"/>
                  <a:pt x="1076674" y="236364"/>
                  <a:pt x="1061881" y="228146"/>
                </a:cubicBezTo>
                <a:cubicBezTo>
                  <a:pt x="976273" y="180586"/>
                  <a:pt x="1064347" y="213257"/>
                  <a:pt x="995894" y="190439"/>
                </a:cubicBezTo>
                <a:cubicBezTo>
                  <a:pt x="883607" y="106225"/>
                  <a:pt x="1026383" y="205685"/>
                  <a:pt x="920479" y="152732"/>
                </a:cubicBezTo>
                <a:cubicBezTo>
                  <a:pt x="906426" y="145706"/>
                  <a:pt x="896825" y="131477"/>
                  <a:pt x="882772" y="124451"/>
                </a:cubicBezTo>
                <a:cubicBezTo>
                  <a:pt x="871184" y="118657"/>
                  <a:pt x="857356" y="119122"/>
                  <a:pt x="845065" y="115025"/>
                </a:cubicBezTo>
                <a:cubicBezTo>
                  <a:pt x="819115" y="106375"/>
                  <a:pt x="796127" y="93363"/>
                  <a:pt x="769651" y="86744"/>
                </a:cubicBezTo>
                <a:cubicBezTo>
                  <a:pt x="754107" y="82858"/>
                  <a:pt x="738061" y="81203"/>
                  <a:pt x="722517" y="77317"/>
                </a:cubicBezTo>
                <a:cubicBezTo>
                  <a:pt x="712877" y="74907"/>
                  <a:pt x="703823" y="70506"/>
                  <a:pt x="694236" y="67891"/>
                </a:cubicBezTo>
                <a:cubicBezTo>
                  <a:pt x="669237" y="61073"/>
                  <a:pt x="641998" y="60625"/>
                  <a:pt x="618822" y="49037"/>
                </a:cubicBezTo>
                <a:cubicBezTo>
                  <a:pt x="606253" y="42752"/>
                  <a:pt x="594807" y="33343"/>
                  <a:pt x="581114" y="30183"/>
                </a:cubicBezTo>
                <a:cubicBezTo>
                  <a:pt x="553388" y="23785"/>
                  <a:pt x="524553" y="23899"/>
                  <a:pt x="496273" y="20757"/>
                </a:cubicBezTo>
                <a:cubicBezTo>
                  <a:pt x="400844" y="-11053"/>
                  <a:pt x="459527" y="379"/>
                  <a:pt x="317164" y="11330"/>
                </a:cubicBezTo>
                <a:cubicBezTo>
                  <a:pt x="289159" y="20665"/>
                  <a:pt x="254732" y="26628"/>
                  <a:pt x="232323" y="49037"/>
                </a:cubicBezTo>
                <a:lnTo>
                  <a:pt x="222896" y="5846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29A25BDD-F891-4572-B865-4C3456795F17}"/>
              </a:ext>
            </a:extLst>
          </p:cNvPr>
          <p:cNvSpPr/>
          <p:nvPr/>
        </p:nvSpPr>
        <p:spPr>
          <a:xfrm>
            <a:off x="1129633" y="2860442"/>
            <a:ext cx="1415996" cy="1292656"/>
          </a:xfrm>
          <a:custGeom>
            <a:avLst/>
            <a:gdLst>
              <a:gd name="connsiteX0" fmla="*/ 963509 w 1415996"/>
              <a:gd name="connsiteY0" fmla="*/ 9690 h 1292656"/>
              <a:gd name="connsiteX1" fmla="*/ 614718 w 1415996"/>
              <a:gd name="connsiteY1" fmla="*/ 19117 h 1292656"/>
              <a:gd name="connsiteX2" fmla="*/ 529876 w 1415996"/>
              <a:gd name="connsiteY2" fmla="*/ 66251 h 1292656"/>
              <a:gd name="connsiteX3" fmla="*/ 454462 w 1415996"/>
              <a:gd name="connsiteY3" fmla="*/ 94532 h 1292656"/>
              <a:gd name="connsiteX4" fmla="*/ 426182 w 1415996"/>
              <a:gd name="connsiteY4" fmla="*/ 122812 h 1292656"/>
              <a:gd name="connsiteX5" fmla="*/ 341340 w 1415996"/>
              <a:gd name="connsiteY5" fmla="*/ 179373 h 1292656"/>
              <a:gd name="connsiteX6" fmla="*/ 284780 w 1415996"/>
              <a:gd name="connsiteY6" fmla="*/ 207653 h 1292656"/>
              <a:gd name="connsiteX7" fmla="*/ 256499 w 1415996"/>
              <a:gd name="connsiteY7" fmla="*/ 235934 h 1292656"/>
              <a:gd name="connsiteX8" fmla="*/ 190511 w 1415996"/>
              <a:gd name="connsiteY8" fmla="*/ 273641 h 1292656"/>
              <a:gd name="connsiteX9" fmla="*/ 105670 w 1415996"/>
              <a:gd name="connsiteY9" fmla="*/ 396189 h 1292656"/>
              <a:gd name="connsiteX10" fmla="*/ 96243 w 1415996"/>
              <a:gd name="connsiteY10" fmla="*/ 424470 h 1292656"/>
              <a:gd name="connsiteX11" fmla="*/ 77390 w 1415996"/>
              <a:gd name="connsiteY11" fmla="*/ 462177 h 1292656"/>
              <a:gd name="connsiteX12" fmla="*/ 58536 w 1415996"/>
              <a:gd name="connsiteY12" fmla="*/ 518738 h 1292656"/>
              <a:gd name="connsiteX13" fmla="*/ 49109 w 1415996"/>
              <a:gd name="connsiteY13" fmla="*/ 594152 h 1292656"/>
              <a:gd name="connsiteX14" fmla="*/ 30256 w 1415996"/>
              <a:gd name="connsiteY14" fmla="*/ 622433 h 1292656"/>
              <a:gd name="connsiteX15" fmla="*/ 20829 w 1415996"/>
              <a:gd name="connsiteY15" fmla="*/ 669567 h 1292656"/>
              <a:gd name="connsiteX16" fmla="*/ 1975 w 1415996"/>
              <a:gd name="connsiteY16" fmla="*/ 763835 h 1292656"/>
              <a:gd name="connsiteX17" fmla="*/ 30256 w 1415996"/>
              <a:gd name="connsiteY17" fmla="*/ 980651 h 1292656"/>
              <a:gd name="connsiteX18" fmla="*/ 58536 w 1415996"/>
              <a:gd name="connsiteY18" fmla="*/ 999505 h 1292656"/>
              <a:gd name="connsiteX19" fmla="*/ 86817 w 1415996"/>
              <a:gd name="connsiteY19" fmla="*/ 1027785 h 1292656"/>
              <a:gd name="connsiteX20" fmla="*/ 162231 w 1415996"/>
              <a:gd name="connsiteY20" fmla="*/ 1065492 h 1292656"/>
              <a:gd name="connsiteX21" fmla="*/ 218792 w 1415996"/>
              <a:gd name="connsiteY21" fmla="*/ 1103200 h 1292656"/>
              <a:gd name="connsiteX22" fmla="*/ 303633 w 1415996"/>
              <a:gd name="connsiteY22" fmla="*/ 1150334 h 1292656"/>
              <a:gd name="connsiteX23" fmla="*/ 341340 w 1415996"/>
              <a:gd name="connsiteY23" fmla="*/ 1159760 h 1292656"/>
              <a:gd name="connsiteX24" fmla="*/ 435608 w 1415996"/>
              <a:gd name="connsiteY24" fmla="*/ 1188041 h 1292656"/>
              <a:gd name="connsiteX25" fmla="*/ 463889 w 1415996"/>
              <a:gd name="connsiteY25" fmla="*/ 1216321 h 1292656"/>
              <a:gd name="connsiteX26" fmla="*/ 577010 w 1415996"/>
              <a:gd name="connsiteY26" fmla="*/ 1244602 h 1292656"/>
              <a:gd name="connsiteX27" fmla="*/ 699559 w 1415996"/>
              <a:gd name="connsiteY27" fmla="*/ 1272882 h 1292656"/>
              <a:gd name="connsiteX28" fmla="*/ 737266 w 1415996"/>
              <a:gd name="connsiteY28" fmla="*/ 1291736 h 1292656"/>
              <a:gd name="connsiteX29" fmla="*/ 1067204 w 1415996"/>
              <a:gd name="connsiteY29" fmla="*/ 1282309 h 1292656"/>
              <a:gd name="connsiteX30" fmla="*/ 1104911 w 1415996"/>
              <a:gd name="connsiteY30" fmla="*/ 1263455 h 1292656"/>
              <a:gd name="connsiteX31" fmla="*/ 1161472 w 1415996"/>
              <a:gd name="connsiteY31" fmla="*/ 1244602 h 1292656"/>
              <a:gd name="connsiteX32" fmla="*/ 1218033 w 1415996"/>
              <a:gd name="connsiteY32" fmla="*/ 1206895 h 1292656"/>
              <a:gd name="connsiteX33" fmla="*/ 1274594 w 1415996"/>
              <a:gd name="connsiteY33" fmla="*/ 1169187 h 1292656"/>
              <a:gd name="connsiteX34" fmla="*/ 1321728 w 1415996"/>
              <a:gd name="connsiteY34" fmla="*/ 1112626 h 1292656"/>
              <a:gd name="connsiteX35" fmla="*/ 1340582 w 1415996"/>
              <a:gd name="connsiteY35" fmla="*/ 1074919 h 1292656"/>
              <a:gd name="connsiteX36" fmla="*/ 1350008 w 1415996"/>
              <a:gd name="connsiteY36" fmla="*/ 1046639 h 1292656"/>
              <a:gd name="connsiteX37" fmla="*/ 1378289 w 1415996"/>
              <a:gd name="connsiteY37" fmla="*/ 1027785 h 1292656"/>
              <a:gd name="connsiteX38" fmla="*/ 1387716 w 1415996"/>
              <a:gd name="connsiteY38" fmla="*/ 999505 h 1292656"/>
              <a:gd name="connsiteX39" fmla="*/ 1406569 w 1415996"/>
              <a:gd name="connsiteY39" fmla="*/ 971224 h 1292656"/>
              <a:gd name="connsiteX40" fmla="*/ 1415996 w 1415996"/>
              <a:gd name="connsiteY40" fmla="*/ 933517 h 1292656"/>
              <a:gd name="connsiteX41" fmla="*/ 1406569 w 1415996"/>
              <a:gd name="connsiteY41" fmla="*/ 782688 h 1292656"/>
              <a:gd name="connsiteX42" fmla="*/ 1387716 w 1415996"/>
              <a:gd name="connsiteY42" fmla="*/ 377336 h 1292656"/>
              <a:gd name="connsiteX43" fmla="*/ 1359435 w 1415996"/>
              <a:gd name="connsiteY43" fmla="*/ 254787 h 1292656"/>
              <a:gd name="connsiteX44" fmla="*/ 1340582 w 1415996"/>
              <a:gd name="connsiteY44" fmla="*/ 198226 h 1292656"/>
              <a:gd name="connsiteX45" fmla="*/ 1302874 w 1415996"/>
              <a:gd name="connsiteY45" fmla="*/ 141666 h 1292656"/>
              <a:gd name="connsiteX46" fmla="*/ 1284021 w 1415996"/>
              <a:gd name="connsiteY46" fmla="*/ 85105 h 1292656"/>
              <a:gd name="connsiteX47" fmla="*/ 1246314 w 1415996"/>
              <a:gd name="connsiteY47" fmla="*/ 56824 h 1292656"/>
              <a:gd name="connsiteX48" fmla="*/ 1218033 w 1415996"/>
              <a:gd name="connsiteY48" fmla="*/ 47398 h 1292656"/>
              <a:gd name="connsiteX49" fmla="*/ 1180326 w 1415996"/>
              <a:gd name="connsiteY49" fmla="*/ 28544 h 1292656"/>
              <a:gd name="connsiteX50" fmla="*/ 1114338 w 1415996"/>
              <a:gd name="connsiteY50" fmla="*/ 9690 h 1292656"/>
              <a:gd name="connsiteX51" fmla="*/ 1067204 w 1415996"/>
              <a:gd name="connsiteY51" fmla="*/ 264 h 1292656"/>
              <a:gd name="connsiteX52" fmla="*/ 963509 w 1415996"/>
              <a:gd name="connsiteY52" fmla="*/ 9690 h 129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415996" h="1292656">
                <a:moveTo>
                  <a:pt x="963509" y="9690"/>
                </a:moveTo>
                <a:cubicBezTo>
                  <a:pt x="888095" y="12832"/>
                  <a:pt x="730742" y="11022"/>
                  <a:pt x="614718" y="19117"/>
                </a:cubicBezTo>
                <a:cubicBezTo>
                  <a:pt x="545839" y="23923"/>
                  <a:pt x="571989" y="36171"/>
                  <a:pt x="529876" y="66251"/>
                </a:cubicBezTo>
                <a:cubicBezTo>
                  <a:pt x="503331" y="85211"/>
                  <a:pt x="484827" y="86940"/>
                  <a:pt x="454462" y="94532"/>
                </a:cubicBezTo>
                <a:cubicBezTo>
                  <a:pt x="445035" y="103959"/>
                  <a:pt x="436304" y="114136"/>
                  <a:pt x="426182" y="122812"/>
                </a:cubicBezTo>
                <a:cubicBezTo>
                  <a:pt x="392394" y="151773"/>
                  <a:pt x="380281" y="155035"/>
                  <a:pt x="341340" y="179373"/>
                </a:cubicBezTo>
                <a:cubicBezTo>
                  <a:pt x="299573" y="205478"/>
                  <a:pt x="328386" y="193117"/>
                  <a:pt x="284780" y="207653"/>
                </a:cubicBezTo>
                <a:cubicBezTo>
                  <a:pt x="275353" y="217080"/>
                  <a:pt x="267592" y="228539"/>
                  <a:pt x="256499" y="235934"/>
                </a:cubicBezTo>
                <a:cubicBezTo>
                  <a:pt x="202584" y="271877"/>
                  <a:pt x="253134" y="205324"/>
                  <a:pt x="190511" y="273641"/>
                </a:cubicBezTo>
                <a:cubicBezTo>
                  <a:pt x="151455" y="316248"/>
                  <a:pt x="126600" y="347354"/>
                  <a:pt x="105670" y="396189"/>
                </a:cubicBezTo>
                <a:cubicBezTo>
                  <a:pt x="101756" y="405322"/>
                  <a:pt x="100157" y="415336"/>
                  <a:pt x="96243" y="424470"/>
                </a:cubicBezTo>
                <a:cubicBezTo>
                  <a:pt x="90708" y="437386"/>
                  <a:pt x="82609" y="449130"/>
                  <a:pt x="77390" y="462177"/>
                </a:cubicBezTo>
                <a:cubicBezTo>
                  <a:pt x="70009" y="480629"/>
                  <a:pt x="58536" y="518738"/>
                  <a:pt x="58536" y="518738"/>
                </a:cubicBezTo>
                <a:cubicBezTo>
                  <a:pt x="55394" y="543876"/>
                  <a:pt x="55775" y="569711"/>
                  <a:pt x="49109" y="594152"/>
                </a:cubicBezTo>
                <a:cubicBezTo>
                  <a:pt x="46128" y="605082"/>
                  <a:pt x="34234" y="611825"/>
                  <a:pt x="30256" y="622433"/>
                </a:cubicBezTo>
                <a:cubicBezTo>
                  <a:pt x="24630" y="637435"/>
                  <a:pt x="24305" y="653926"/>
                  <a:pt x="20829" y="669567"/>
                </a:cubicBezTo>
                <a:cubicBezTo>
                  <a:pt x="2078" y="753942"/>
                  <a:pt x="20448" y="653001"/>
                  <a:pt x="1975" y="763835"/>
                </a:cubicBezTo>
                <a:cubicBezTo>
                  <a:pt x="3424" y="791356"/>
                  <a:pt x="-13287" y="928400"/>
                  <a:pt x="30256" y="980651"/>
                </a:cubicBezTo>
                <a:cubicBezTo>
                  <a:pt x="37509" y="989355"/>
                  <a:pt x="49832" y="992252"/>
                  <a:pt x="58536" y="999505"/>
                </a:cubicBezTo>
                <a:cubicBezTo>
                  <a:pt x="68778" y="1008040"/>
                  <a:pt x="75570" y="1020628"/>
                  <a:pt x="86817" y="1027785"/>
                </a:cubicBezTo>
                <a:cubicBezTo>
                  <a:pt x="110528" y="1042874"/>
                  <a:pt x="162231" y="1065492"/>
                  <a:pt x="162231" y="1065492"/>
                </a:cubicBezTo>
                <a:cubicBezTo>
                  <a:pt x="215838" y="1119101"/>
                  <a:pt x="164223" y="1075916"/>
                  <a:pt x="218792" y="1103200"/>
                </a:cubicBezTo>
                <a:cubicBezTo>
                  <a:pt x="305127" y="1146367"/>
                  <a:pt x="161555" y="1093503"/>
                  <a:pt x="303633" y="1150334"/>
                </a:cubicBezTo>
                <a:cubicBezTo>
                  <a:pt x="315662" y="1155146"/>
                  <a:pt x="328931" y="1156037"/>
                  <a:pt x="341340" y="1159760"/>
                </a:cubicBezTo>
                <a:cubicBezTo>
                  <a:pt x="456117" y="1194193"/>
                  <a:pt x="348682" y="1166309"/>
                  <a:pt x="435608" y="1188041"/>
                </a:cubicBezTo>
                <a:cubicBezTo>
                  <a:pt x="445035" y="1197468"/>
                  <a:pt x="452235" y="1209847"/>
                  <a:pt x="463889" y="1216321"/>
                </a:cubicBezTo>
                <a:cubicBezTo>
                  <a:pt x="505858" y="1239637"/>
                  <a:pt x="532320" y="1233430"/>
                  <a:pt x="577010" y="1244602"/>
                </a:cubicBezTo>
                <a:cubicBezTo>
                  <a:pt x="715033" y="1279107"/>
                  <a:pt x="546387" y="1251000"/>
                  <a:pt x="699559" y="1272882"/>
                </a:cubicBezTo>
                <a:cubicBezTo>
                  <a:pt x="712128" y="1279167"/>
                  <a:pt x="723218" y="1291376"/>
                  <a:pt x="737266" y="1291736"/>
                </a:cubicBezTo>
                <a:cubicBezTo>
                  <a:pt x="847254" y="1294556"/>
                  <a:pt x="957504" y="1290748"/>
                  <a:pt x="1067204" y="1282309"/>
                </a:cubicBezTo>
                <a:cubicBezTo>
                  <a:pt x="1081215" y="1281231"/>
                  <a:pt x="1091863" y="1268674"/>
                  <a:pt x="1104911" y="1263455"/>
                </a:cubicBezTo>
                <a:cubicBezTo>
                  <a:pt x="1123363" y="1256074"/>
                  <a:pt x="1144936" y="1255626"/>
                  <a:pt x="1161472" y="1244602"/>
                </a:cubicBezTo>
                <a:cubicBezTo>
                  <a:pt x="1180326" y="1232033"/>
                  <a:pt x="1202011" y="1222917"/>
                  <a:pt x="1218033" y="1206895"/>
                </a:cubicBezTo>
                <a:cubicBezTo>
                  <a:pt x="1253340" y="1171588"/>
                  <a:pt x="1233666" y="1182830"/>
                  <a:pt x="1274594" y="1169187"/>
                </a:cubicBezTo>
                <a:cubicBezTo>
                  <a:pt x="1300591" y="1143190"/>
                  <a:pt x="1304228" y="1143250"/>
                  <a:pt x="1321728" y="1112626"/>
                </a:cubicBezTo>
                <a:cubicBezTo>
                  <a:pt x="1328700" y="1100425"/>
                  <a:pt x="1335046" y="1087835"/>
                  <a:pt x="1340582" y="1074919"/>
                </a:cubicBezTo>
                <a:cubicBezTo>
                  <a:pt x="1344496" y="1065786"/>
                  <a:pt x="1343801" y="1054398"/>
                  <a:pt x="1350008" y="1046639"/>
                </a:cubicBezTo>
                <a:cubicBezTo>
                  <a:pt x="1357086" y="1037792"/>
                  <a:pt x="1368862" y="1034070"/>
                  <a:pt x="1378289" y="1027785"/>
                </a:cubicBezTo>
                <a:cubicBezTo>
                  <a:pt x="1381431" y="1018358"/>
                  <a:pt x="1383272" y="1008393"/>
                  <a:pt x="1387716" y="999505"/>
                </a:cubicBezTo>
                <a:cubicBezTo>
                  <a:pt x="1392783" y="989371"/>
                  <a:pt x="1402106" y="981638"/>
                  <a:pt x="1406569" y="971224"/>
                </a:cubicBezTo>
                <a:cubicBezTo>
                  <a:pt x="1411672" y="959316"/>
                  <a:pt x="1412854" y="946086"/>
                  <a:pt x="1415996" y="933517"/>
                </a:cubicBezTo>
                <a:cubicBezTo>
                  <a:pt x="1412854" y="883241"/>
                  <a:pt x="1408469" y="833027"/>
                  <a:pt x="1406569" y="782688"/>
                </a:cubicBezTo>
                <a:cubicBezTo>
                  <a:pt x="1395792" y="497115"/>
                  <a:pt x="1416398" y="535092"/>
                  <a:pt x="1387716" y="377336"/>
                </a:cubicBezTo>
                <a:cubicBezTo>
                  <a:pt x="1381734" y="344433"/>
                  <a:pt x="1368385" y="281639"/>
                  <a:pt x="1359435" y="254787"/>
                </a:cubicBezTo>
                <a:cubicBezTo>
                  <a:pt x="1353151" y="235933"/>
                  <a:pt x="1351606" y="214762"/>
                  <a:pt x="1340582" y="198226"/>
                </a:cubicBezTo>
                <a:lnTo>
                  <a:pt x="1302874" y="141666"/>
                </a:lnTo>
                <a:cubicBezTo>
                  <a:pt x="1296590" y="122812"/>
                  <a:pt x="1299920" y="97029"/>
                  <a:pt x="1284021" y="85105"/>
                </a:cubicBezTo>
                <a:cubicBezTo>
                  <a:pt x="1271452" y="75678"/>
                  <a:pt x="1259955" y="64619"/>
                  <a:pt x="1246314" y="56824"/>
                </a:cubicBezTo>
                <a:cubicBezTo>
                  <a:pt x="1237686" y="51894"/>
                  <a:pt x="1227166" y="51312"/>
                  <a:pt x="1218033" y="47398"/>
                </a:cubicBezTo>
                <a:cubicBezTo>
                  <a:pt x="1205117" y="41862"/>
                  <a:pt x="1193242" y="34080"/>
                  <a:pt x="1180326" y="28544"/>
                </a:cubicBezTo>
                <a:cubicBezTo>
                  <a:pt x="1163368" y="21276"/>
                  <a:pt x="1130898" y="13370"/>
                  <a:pt x="1114338" y="9690"/>
                </a:cubicBezTo>
                <a:cubicBezTo>
                  <a:pt x="1098697" y="6214"/>
                  <a:pt x="1083171" y="1594"/>
                  <a:pt x="1067204" y="264"/>
                </a:cubicBezTo>
                <a:cubicBezTo>
                  <a:pt x="1045284" y="-1562"/>
                  <a:pt x="1038923" y="6548"/>
                  <a:pt x="963509" y="969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472A2715-4C6D-41BC-9480-DBB3772D40B8}"/>
              </a:ext>
            </a:extLst>
          </p:cNvPr>
          <p:cNvSpPr/>
          <p:nvPr/>
        </p:nvSpPr>
        <p:spPr>
          <a:xfrm>
            <a:off x="2594059" y="3578256"/>
            <a:ext cx="1593130" cy="1508288"/>
          </a:xfrm>
          <a:custGeom>
            <a:avLst/>
            <a:gdLst>
              <a:gd name="connsiteX0" fmla="*/ 1074656 w 1593130"/>
              <a:gd name="connsiteY0" fmla="*/ 9427 h 1508288"/>
              <a:gd name="connsiteX1" fmla="*/ 791852 w 1593130"/>
              <a:gd name="connsiteY1" fmla="*/ 18853 h 1508288"/>
              <a:gd name="connsiteX2" fmla="*/ 707011 w 1593130"/>
              <a:gd name="connsiteY2" fmla="*/ 56561 h 1508288"/>
              <a:gd name="connsiteX3" fmla="*/ 650450 w 1593130"/>
              <a:gd name="connsiteY3" fmla="*/ 75414 h 1508288"/>
              <a:gd name="connsiteX4" fmla="*/ 622169 w 1593130"/>
              <a:gd name="connsiteY4" fmla="*/ 94268 h 1508288"/>
              <a:gd name="connsiteX5" fmla="*/ 593889 w 1593130"/>
              <a:gd name="connsiteY5" fmla="*/ 103695 h 1508288"/>
              <a:gd name="connsiteX6" fmla="*/ 518475 w 1593130"/>
              <a:gd name="connsiteY6" fmla="*/ 141402 h 1508288"/>
              <a:gd name="connsiteX7" fmla="*/ 471341 w 1593130"/>
              <a:gd name="connsiteY7" fmla="*/ 169682 h 1508288"/>
              <a:gd name="connsiteX8" fmla="*/ 433633 w 1593130"/>
              <a:gd name="connsiteY8" fmla="*/ 197963 h 1508288"/>
              <a:gd name="connsiteX9" fmla="*/ 395926 w 1593130"/>
              <a:gd name="connsiteY9" fmla="*/ 216816 h 1508288"/>
              <a:gd name="connsiteX10" fmla="*/ 377073 w 1593130"/>
              <a:gd name="connsiteY10" fmla="*/ 245097 h 1508288"/>
              <a:gd name="connsiteX11" fmla="*/ 320512 w 1593130"/>
              <a:gd name="connsiteY11" fmla="*/ 273377 h 1508288"/>
              <a:gd name="connsiteX12" fmla="*/ 282804 w 1593130"/>
              <a:gd name="connsiteY12" fmla="*/ 292231 h 1508288"/>
              <a:gd name="connsiteX13" fmla="*/ 216817 w 1593130"/>
              <a:gd name="connsiteY13" fmla="*/ 377072 h 1508288"/>
              <a:gd name="connsiteX14" fmla="*/ 179110 w 1593130"/>
              <a:gd name="connsiteY14" fmla="*/ 433633 h 1508288"/>
              <a:gd name="connsiteX15" fmla="*/ 131976 w 1593130"/>
              <a:gd name="connsiteY15" fmla="*/ 490194 h 1508288"/>
              <a:gd name="connsiteX16" fmla="*/ 113122 w 1593130"/>
              <a:gd name="connsiteY16" fmla="*/ 518474 h 1508288"/>
              <a:gd name="connsiteX17" fmla="*/ 56561 w 1593130"/>
              <a:gd name="connsiteY17" fmla="*/ 575035 h 1508288"/>
              <a:gd name="connsiteX18" fmla="*/ 28281 w 1593130"/>
              <a:gd name="connsiteY18" fmla="*/ 650449 h 1508288"/>
              <a:gd name="connsiteX19" fmla="*/ 18854 w 1593130"/>
              <a:gd name="connsiteY19" fmla="*/ 688156 h 1508288"/>
              <a:gd name="connsiteX20" fmla="*/ 0 w 1593130"/>
              <a:gd name="connsiteY20" fmla="*/ 725864 h 1508288"/>
              <a:gd name="connsiteX21" fmla="*/ 9427 w 1593130"/>
              <a:gd name="connsiteY21" fmla="*/ 1036948 h 1508288"/>
              <a:gd name="connsiteX22" fmla="*/ 65988 w 1593130"/>
              <a:gd name="connsiteY22" fmla="*/ 1102936 h 1508288"/>
              <a:gd name="connsiteX23" fmla="*/ 84842 w 1593130"/>
              <a:gd name="connsiteY23" fmla="*/ 1140643 h 1508288"/>
              <a:gd name="connsiteX24" fmla="*/ 113122 w 1593130"/>
              <a:gd name="connsiteY24" fmla="*/ 1159497 h 1508288"/>
              <a:gd name="connsiteX25" fmla="*/ 169683 w 1593130"/>
              <a:gd name="connsiteY25" fmla="*/ 1216058 h 1508288"/>
              <a:gd name="connsiteX26" fmla="*/ 245097 w 1593130"/>
              <a:gd name="connsiteY26" fmla="*/ 1263192 h 1508288"/>
              <a:gd name="connsiteX27" fmla="*/ 254524 w 1593130"/>
              <a:gd name="connsiteY27" fmla="*/ 1300899 h 1508288"/>
              <a:gd name="connsiteX28" fmla="*/ 320512 w 1593130"/>
              <a:gd name="connsiteY28" fmla="*/ 1329179 h 1508288"/>
              <a:gd name="connsiteX29" fmla="*/ 348792 w 1593130"/>
              <a:gd name="connsiteY29" fmla="*/ 1348033 h 1508288"/>
              <a:gd name="connsiteX30" fmla="*/ 405353 w 1593130"/>
              <a:gd name="connsiteY30" fmla="*/ 1357460 h 1508288"/>
              <a:gd name="connsiteX31" fmla="*/ 443060 w 1593130"/>
              <a:gd name="connsiteY31" fmla="*/ 1366886 h 1508288"/>
              <a:gd name="connsiteX32" fmla="*/ 471341 w 1593130"/>
              <a:gd name="connsiteY32" fmla="*/ 1395167 h 1508288"/>
              <a:gd name="connsiteX33" fmla="*/ 499621 w 1593130"/>
              <a:gd name="connsiteY33" fmla="*/ 1404594 h 1508288"/>
              <a:gd name="connsiteX34" fmla="*/ 575035 w 1593130"/>
              <a:gd name="connsiteY34" fmla="*/ 1423447 h 1508288"/>
              <a:gd name="connsiteX35" fmla="*/ 622169 w 1593130"/>
              <a:gd name="connsiteY35" fmla="*/ 1442301 h 1508288"/>
              <a:gd name="connsiteX36" fmla="*/ 659877 w 1593130"/>
              <a:gd name="connsiteY36" fmla="*/ 1451728 h 1508288"/>
              <a:gd name="connsiteX37" fmla="*/ 688157 w 1593130"/>
              <a:gd name="connsiteY37" fmla="*/ 1461154 h 1508288"/>
              <a:gd name="connsiteX38" fmla="*/ 716437 w 1593130"/>
              <a:gd name="connsiteY38" fmla="*/ 1480008 h 1508288"/>
              <a:gd name="connsiteX39" fmla="*/ 772998 w 1593130"/>
              <a:gd name="connsiteY39" fmla="*/ 1489435 h 1508288"/>
              <a:gd name="connsiteX40" fmla="*/ 886120 w 1593130"/>
              <a:gd name="connsiteY40" fmla="*/ 1508288 h 1508288"/>
              <a:gd name="connsiteX41" fmla="*/ 1206631 w 1593130"/>
              <a:gd name="connsiteY41" fmla="*/ 1498862 h 1508288"/>
              <a:gd name="connsiteX42" fmla="*/ 1263192 w 1593130"/>
              <a:gd name="connsiteY42" fmla="*/ 1480008 h 1508288"/>
              <a:gd name="connsiteX43" fmla="*/ 1300899 w 1593130"/>
              <a:gd name="connsiteY43" fmla="*/ 1470581 h 1508288"/>
              <a:gd name="connsiteX44" fmla="*/ 1357460 w 1593130"/>
              <a:gd name="connsiteY44" fmla="*/ 1451728 h 1508288"/>
              <a:gd name="connsiteX45" fmla="*/ 1385741 w 1593130"/>
              <a:gd name="connsiteY45" fmla="*/ 1442301 h 1508288"/>
              <a:gd name="connsiteX46" fmla="*/ 1414021 w 1593130"/>
              <a:gd name="connsiteY46" fmla="*/ 1414020 h 1508288"/>
              <a:gd name="connsiteX47" fmla="*/ 1442301 w 1593130"/>
              <a:gd name="connsiteY47" fmla="*/ 1404594 h 1508288"/>
              <a:gd name="connsiteX48" fmla="*/ 1461155 w 1593130"/>
              <a:gd name="connsiteY48" fmla="*/ 1376313 h 1508288"/>
              <a:gd name="connsiteX49" fmla="*/ 1498862 w 1593130"/>
              <a:gd name="connsiteY49" fmla="*/ 1300899 h 1508288"/>
              <a:gd name="connsiteX50" fmla="*/ 1517716 w 1593130"/>
              <a:gd name="connsiteY50" fmla="*/ 1234911 h 1508288"/>
              <a:gd name="connsiteX51" fmla="*/ 1527143 w 1593130"/>
              <a:gd name="connsiteY51" fmla="*/ 1206631 h 1508288"/>
              <a:gd name="connsiteX52" fmla="*/ 1545996 w 1593130"/>
              <a:gd name="connsiteY52" fmla="*/ 1121789 h 1508288"/>
              <a:gd name="connsiteX53" fmla="*/ 1555423 w 1593130"/>
              <a:gd name="connsiteY53" fmla="*/ 838985 h 1508288"/>
              <a:gd name="connsiteX54" fmla="*/ 1583703 w 1593130"/>
              <a:gd name="connsiteY54" fmla="*/ 659876 h 1508288"/>
              <a:gd name="connsiteX55" fmla="*/ 1593130 w 1593130"/>
              <a:gd name="connsiteY55" fmla="*/ 518474 h 1508288"/>
              <a:gd name="connsiteX56" fmla="*/ 1583703 w 1593130"/>
              <a:gd name="connsiteY56" fmla="*/ 216816 h 1508288"/>
              <a:gd name="connsiteX57" fmla="*/ 1574277 w 1593130"/>
              <a:gd name="connsiteY57" fmla="*/ 188536 h 1508288"/>
              <a:gd name="connsiteX58" fmla="*/ 1480009 w 1593130"/>
              <a:gd name="connsiteY58" fmla="*/ 75414 h 1508288"/>
              <a:gd name="connsiteX59" fmla="*/ 1442301 w 1593130"/>
              <a:gd name="connsiteY59" fmla="*/ 47134 h 1508288"/>
              <a:gd name="connsiteX60" fmla="*/ 1404594 w 1593130"/>
              <a:gd name="connsiteY60" fmla="*/ 37707 h 1508288"/>
              <a:gd name="connsiteX61" fmla="*/ 1366887 w 1593130"/>
              <a:gd name="connsiteY61" fmla="*/ 18853 h 1508288"/>
              <a:gd name="connsiteX62" fmla="*/ 1291473 w 1593130"/>
              <a:gd name="connsiteY62" fmla="*/ 0 h 1508288"/>
              <a:gd name="connsiteX63" fmla="*/ 1074656 w 1593130"/>
              <a:gd name="connsiteY63" fmla="*/ 9427 h 150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593130" h="1508288">
                <a:moveTo>
                  <a:pt x="1074656" y="9427"/>
                </a:moveTo>
                <a:cubicBezTo>
                  <a:pt x="991386" y="12569"/>
                  <a:pt x="885828" y="10798"/>
                  <a:pt x="791852" y="18853"/>
                </a:cubicBezTo>
                <a:cubicBezTo>
                  <a:pt x="771605" y="20588"/>
                  <a:pt x="726690" y="48690"/>
                  <a:pt x="707011" y="56561"/>
                </a:cubicBezTo>
                <a:cubicBezTo>
                  <a:pt x="688559" y="63942"/>
                  <a:pt x="669304" y="69130"/>
                  <a:pt x="650450" y="75414"/>
                </a:cubicBezTo>
                <a:cubicBezTo>
                  <a:pt x="641023" y="81699"/>
                  <a:pt x="632303" y="89201"/>
                  <a:pt x="622169" y="94268"/>
                </a:cubicBezTo>
                <a:cubicBezTo>
                  <a:pt x="613281" y="98712"/>
                  <a:pt x="602935" y="99583"/>
                  <a:pt x="593889" y="103695"/>
                </a:cubicBezTo>
                <a:cubicBezTo>
                  <a:pt x="568303" y="115325"/>
                  <a:pt x="542575" y="126942"/>
                  <a:pt x="518475" y="141402"/>
                </a:cubicBezTo>
                <a:cubicBezTo>
                  <a:pt x="502764" y="150829"/>
                  <a:pt x="486586" y="159519"/>
                  <a:pt x="471341" y="169682"/>
                </a:cubicBezTo>
                <a:cubicBezTo>
                  <a:pt x="458268" y="178397"/>
                  <a:pt x="446956" y="189636"/>
                  <a:pt x="433633" y="197963"/>
                </a:cubicBezTo>
                <a:cubicBezTo>
                  <a:pt x="421716" y="205411"/>
                  <a:pt x="408495" y="210532"/>
                  <a:pt x="395926" y="216816"/>
                </a:cubicBezTo>
                <a:cubicBezTo>
                  <a:pt x="389642" y="226243"/>
                  <a:pt x="385084" y="237086"/>
                  <a:pt x="377073" y="245097"/>
                </a:cubicBezTo>
                <a:cubicBezTo>
                  <a:pt x="354431" y="267739"/>
                  <a:pt x="347344" y="261878"/>
                  <a:pt x="320512" y="273377"/>
                </a:cubicBezTo>
                <a:cubicBezTo>
                  <a:pt x="307595" y="278913"/>
                  <a:pt x="294046" y="283799"/>
                  <a:pt x="282804" y="292231"/>
                </a:cubicBezTo>
                <a:cubicBezTo>
                  <a:pt x="243350" y="321821"/>
                  <a:pt x="242688" y="336417"/>
                  <a:pt x="216817" y="377072"/>
                </a:cubicBezTo>
                <a:cubicBezTo>
                  <a:pt x="204652" y="396189"/>
                  <a:pt x="192705" y="415506"/>
                  <a:pt x="179110" y="433633"/>
                </a:cubicBezTo>
                <a:cubicBezTo>
                  <a:pt x="164385" y="453267"/>
                  <a:pt x="147043" y="470822"/>
                  <a:pt x="131976" y="490194"/>
                </a:cubicBezTo>
                <a:cubicBezTo>
                  <a:pt x="125020" y="499137"/>
                  <a:pt x="121133" y="510463"/>
                  <a:pt x="113122" y="518474"/>
                </a:cubicBezTo>
                <a:cubicBezTo>
                  <a:pt x="30415" y="601181"/>
                  <a:pt x="148988" y="451802"/>
                  <a:pt x="56561" y="575035"/>
                </a:cubicBezTo>
                <a:cubicBezTo>
                  <a:pt x="32652" y="694579"/>
                  <a:pt x="64691" y="565493"/>
                  <a:pt x="28281" y="650449"/>
                </a:cubicBezTo>
                <a:cubicBezTo>
                  <a:pt x="23177" y="662357"/>
                  <a:pt x="23403" y="676025"/>
                  <a:pt x="18854" y="688156"/>
                </a:cubicBezTo>
                <a:cubicBezTo>
                  <a:pt x="13920" y="701314"/>
                  <a:pt x="6285" y="713295"/>
                  <a:pt x="0" y="725864"/>
                </a:cubicBezTo>
                <a:cubicBezTo>
                  <a:pt x="3142" y="829559"/>
                  <a:pt x="811" y="933564"/>
                  <a:pt x="9427" y="1036948"/>
                </a:cubicBezTo>
                <a:cubicBezTo>
                  <a:pt x="10786" y="1053260"/>
                  <a:pt x="63186" y="1099200"/>
                  <a:pt x="65988" y="1102936"/>
                </a:cubicBezTo>
                <a:cubicBezTo>
                  <a:pt x="74420" y="1114178"/>
                  <a:pt x="75846" y="1129847"/>
                  <a:pt x="84842" y="1140643"/>
                </a:cubicBezTo>
                <a:cubicBezTo>
                  <a:pt x="92095" y="1149347"/>
                  <a:pt x="104654" y="1151970"/>
                  <a:pt x="113122" y="1159497"/>
                </a:cubicBezTo>
                <a:cubicBezTo>
                  <a:pt x="133050" y="1177211"/>
                  <a:pt x="146819" y="1202340"/>
                  <a:pt x="169683" y="1216058"/>
                </a:cubicBezTo>
                <a:cubicBezTo>
                  <a:pt x="226532" y="1250167"/>
                  <a:pt x="201572" y="1234174"/>
                  <a:pt x="245097" y="1263192"/>
                </a:cubicBezTo>
                <a:cubicBezTo>
                  <a:pt x="248239" y="1275761"/>
                  <a:pt x="246230" y="1290946"/>
                  <a:pt x="254524" y="1300899"/>
                </a:cubicBezTo>
                <a:cubicBezTo>
                  <a:pt x="263484" y="1311651"/>
                  <a:pt x="305512" y="1324179"/>
                  <a:pt x="320512" y="1329179"/>
                </a:cubicBezTo>
                <a:cubicBezTo>
                  <a:pt x="329939" y="1335464"/>
                  <a:pt x="338044" y="1344450"/>
                  <a:pt x="348792" y="1348033"/>
                </a:cubicBezTo>
                <a:cubicBezTo>
                  <a:pt x="366925" y="1354077"/>
                  <a:pt x="386610" y="1353712"/>
                  <a:pt x="405353" y="1357460"/>
                </a:cubicBezTo>
                <a:cubicBezTo>
                  <a:pt x="418057" y="1360001"/>
                  <a:pt x="430491" y="1363744"/>
                  <a:pt x="443060" y="1366886"/>
                </a:cubicBezTo>
                <a:cubicBezTo>
                  <a:pt x="452487" y="1376313"/>
                  <a:pt x="460248" y="1387772"/>
                  <a:pt x="471341" y="1395167"/>
                </a:cubicBezTo>
                <a:cubicBezTo>
                  <a:pt x="479609" y="1400679"/>
                  <a:pt x="490035" y="1401980"/>
                  <a:pt x="499621" y="1404594"/>
                </a:cubicBezTo>
                <a:cubicBezTo>
                  <a:pt x="524620" y="1411412"/>
                  <a:pt x="550977" y="1413823"/>
                  <a:pt x="575035" y="1423447"/>
                </a:cubicBezTo>
                <a:cubicBezTo>
                  <a:pt x="590746" y="1429732"/>
                  <a:pt x="606116" y="1436950"/>
                  <a:pt x="622169" y="1442301"/>
                </a:cubicBezTo>
                <a:cubicBezTo>
                  <a:pt x="634460" y="1446398"/>
                  <a:pt x="647419" y="1448169"/>
                  <a:pt x="659877" y="1451728"/>
                </a:cubicBezTo>
                <a:cubicBezTo>
                  <a:pt x="669431" y="1454458"/>
                  <a:pt x="678730" y="1458012"/>
                  <a:pt x="688157" y="1461154"/>
                </a:cubicBezTo>
                <a:cubicBezTo>
                  <a:pt x="697584" y="1467439"/>
                  <a:pt x="705689" y="1476425"/>
                  <a:pt x="716437" y="1480008"/>
                </a:cubicBezTo>
                <a:cubicBezTo>
                  <a:pt x="734570" y="1486052"/>
                  <a:pt x="754107" y="1486529"/>
                  <a:pt x="772998" y="1489435"/>
                </a:cubicBezTo>
                <a:cubicBezTo>
                  <a:pt x="874344" y="1505027"/>
                  <a:pt x="803139" y="1491693"/>
                  <a:pt x="886120" y="1508288"/>
                </a:cubicBezTo>
                <a:cubicBezTo>
                  <a:pt x="992957" y="1505146"/>
                  <a:pt x="1100047" y="1506856"/>
                  <a:pt x="1206631" y="1498862"/>
                </a:cubicBezTo>
                <a:cubicBezTo>
                  <a:pt x="1226449" y="1497376"/>
                  <a:pt x="1243912" y="1484828"/>
                  <a:pt x="1263192" y="1480008"/>
                </a:cubicBezTo>
                <a:cubicBezTo>
                  <a:pt x="1275761" y="1476866"/>
                  <a:pt x="1288490" y="1474304"/>
                  <a:pt x="1300899" y="1470581"/>
                </a:cubicBezTo>
                <a:cubicBezTo>
                  <a:pt x="1319934" y="1464870"/>
                  <a:pt x="1338606" y="1458012"/>
                  <a:pt x="1357460" y="1451728"/>
                </a:cubicBezTo>
                <a:lnTo>
                  <a:pt x="1385741" y="1442301"/>
                </a:lnTo>
                <a:cubicBezTo>
                  <a:pt x="1395168" y="1432874"/>
                  <a:pt x="1402929" y="1421415"/>
                  <a:pt x="1414021" y="1414020"/>
                </a:cubicBezTo>
                <a:cubicBezTo>
                  <a:pt x="1422289" y="1408508"/>
                  <a:pt x="1434542" y="1410801"/>
                  <a:pt x="1442301" y="1404594"/>
                </a:cubicBezTo>
                <a:cubicBezTo>
                  <a:pt x="1451148" y="1397516"/>
                  <a:pt x="1455730" y="1386259"/>
                  <a:pt x="1461155" y="1376313"/>
                </a:cubicBezTo>
                <a:cubicBezTo>
                  <a:pt x="1474613" y="1351640"/>
                  <a:pt x="1489974" y="1327562"/>
                  <a:pt x="1498862" y="1300899"/>
                </a:cubicBezTo>
                <a:cubicBezTo>
                  <a:pt x="1521467" y="1233085"/>
                  <a:pt x="1494039" y="1317777"/>
                  <a:pt x="1517716" y="1234911"/>
                </a:cubicBezTo>
                <a:cubicBezTo>
                  <a:pt x="1520446" y="1225357"/>
                  <a:pt x="1524733" y="1216271"/>
                  <a:pt x="1527143" y="1206631"/>
                </a:cubicBezTo>
                <a:cubicBezTo>
                  <a:pt x="1534169" y="1178525"/>
                  <a:pt x="1539712" y="1150070"/>
                  <a:pt x="1545996" y="1121789"/>
                </a:cubicBezTo>
                <a:cubicBezTo>
                  <a:pt x="1549138" y="1027521"/>
                  <a:pt x="1549007" y="933087"/>
                  <a:pt x="1555423" y="838985"/>
                </a:cubicBezTo>
                <a:cubicBezTo>
                  <a:pt x="1559792" y="774912"/>
                  <a:pt x="1571602" y="720384"/>
                  <a:pt x="1583703" y="659876"/>
                </a:cubicBezTo>
                <a:cubicBezTo>
                  <a:pt x="1586845" y="612742"/>
                  <a:pt x="1593130" y="565713"/>
                  <a:pt x="1593130" y="518474"/>
                </a:cubicBezTo>
                <a:cubicBezTo>
                  <a:pt x="1593130" y="417872"/>
                  <a:pt x="1589442" y="317254"/>
                  <a:pt x="1583703" y="216816"/>
                </a:cubicBezTo>
                <a:cubicBezTo>
                  <a:pt x="1583136" y="206896"/>
                  <a:pt x="1578389" y="197582"/>
                  <a:pt x="1574277" y="188536"/>
                </a:cubicBezTo>
                <a:cubicBezTo>
                  <a:pt x="1527339" y="85271"/>
                  <a:pt x="1559226" y="134825"/>
                  <a:pt x="1480009" y="75414"/>
                </a:cubicBezTo>
                <a:cubicBezTo>
                  <a:pt x="1467440" y="65987"/>
                  <a:pt x="1456354" y="54160"/>
                  <a:pt x="1442301" y="47134"/>
                </a:cubicBezTo>
                <a:cubicBezTo>
                  <a:pt x="1430713" y="41340"/>
                  <a:pt x="1416725" y="42256"/>
                  <a:pt x="1404594" y="37707"/>
                </a:cubicBezTo>
                <a:cubicBezTo>
                  <a:pt x="1391436" y="32773"/>
                  <a:pt x="1379803" y="24389"/>
                  <a:pt x="1366887" y="18853"/>
                </a:cubicBezTo>
                <a:cubicBezTo>
                  <a:pt x="1348701" y="11059"/>
                  <a:pt x="1307564" y="575"/>
                  <a:pt x="1291473" y="0"/>
                </a:cubicBezTo>
                <a:lnTo>
                  <a:pt x="1074656" y="942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6049C659-4506-4C1B-93B1-A6E1123249A8}"/>
              </a:ext>
            </a:extLst>
          </p:cNvPr>
          <p:cNvSpPr/>
          <p:nvPr/>
        </p:nvSpPr>
        <p:spPr>
          <a:xfrm>
            <a:off x="2572732" y="1985126"/>
            <a:ext cx="1593130" cy="1508288"/>
          </a:xfrm>
          <a:custGeom>
            <a:avLst/>
            <a:gdLst>
              <a:gd name="connsiteX0" fmla="*/ 1074656 w 1593130"/>
              <a:gd name="connsiteY0" fmla="*/ 9427 h 1508288"/>
              <a:gd name="connsiteX1" fmla="*/ 791852 w 1593130"/>
              <a:gd name="connsiteY1" fmla="*/ 18853 h 1508288"/>
              <a:gd name="connsiteX2" fmla="*/ 707011 w 1593130"/>
              <a:gd name="connsiteY2" fmla="*/ 56561 h 1508288"/>
              <a:gd name="connsiteX3" fmla="*/ 650450 w 1593130"/>
              <a:gd name="connsiteY3" fmla="*/ 75414 h 1508288"/>
              <a:gd name="connsiteX4" fmla="*/ 622169 w 1593130"/>
              <a:gd name="connsiteY4" fmla="*/ 94268 h 1508288"/>
              <a:gd name="connsiteX5" fmla="*/ 593889 w 1593130"/>
              <a:gd name="connsiteY5" fmla="*/ 103695 h 1508288"/>
              <a:gd name="connsiteX6" fmla="*/ 518475 w 1593130"/>
              <a:gd name="connsiteY6" fmla="*/ 141402 h 1508288"/>
              <a:gd name="connsiteX7" fmla="*/ 471341 w 1593130"/>
              <a:gd name="connsiteY7" fmla="*/ 169682 h 1508288"/>
              <a:gd name="connsiteX8" fmla="*/ 433633 w 1593130"/>
              <a:gd name="connsiteY8" fmla="*/ 197963 h 1508288"/>
              <a:gd name="connsiteX9" fmla="*/ 395926 w 1593130"/>
              <a:gd name="connsiteY9" fmla="*/ 216816 h 1508288"/>
              <a:gd name="connsiteX10" fmla="*/ 377073 w 1593130"/>
              <a:gd name="connsiteY10" fmla="*/ 245097 h 1508288"/>
              <a:gd name="connsiteX11" fmla="*/ 320512 w 1593130"/>
              <a:gd name="connsiteY11" fmla="*/ 273377 h 1508288"/>
              <a:gd name="connsiteX12" fmla="*/ 282804 w 1593130"/>
              <a:gd name="connsiteY12" fmla="*/ 292231 h 1508288"/>
              <a:gd name="connsiteX13" fmla="*/ 216817 w 1593130"/>
              <a:gd name="connsiteY13" fmla="*/ 377072 h 1508288"/>
              <a:gd name="connsiteX14" fmla="*/ 179110 w 1593130"/>
              <a:gd name="connsiteY14" fmla="*/ 433633 h 1508288"/>
              <a:gd name="connsiteX15" fmla="*/ 131976 w 1593130"/>
              <a:gd name="connsiteY15" fmla="*/ 490194 h 1508288"/>
              <a:gd name="connsiteX16" fmla="*/ 113122 w 1593130"/>
              <a:gd name="connsiteY16" fmla="*/ 518474 h 1508288"/>
              <a:gd name="connsiteX17" fmla="*/ 56561 w 1593130"/>
              <a:gd name="connsiteY17" fmla="*/ 575035 h 1508288"/>
              <a:gd name="connsiteX18" fmla="*/ 28281 w 1593130"/>
              <a:gd name="connsiteY18" fmla="*/ 650449 h 1508288"/>
              <a:gd name="connsiteX19" fmla="*/ 18854 w 1593130"/>
              <a:gd name="connsiteY19" fmla="*/ 688156 h 1508288"/>
              <a:gd name="connsiteX20" fmla="*/ 0 w 1593130"/>
              <a:gd name="connsiteY20" fmla="*/ 725864 h 1508288"/>
              <a:gd name="connsiteX21" fmla="*/ 9427 w 1593130"/>
              <a:gd name="connsiteY21" fmla="*/ 1036948 h 1508288"/>
              <a:gd name="connsiteX22" fmla="*/ 65988 w 1593130"/>
              <a:gd name="connsiteY22" fmla="*/ 1102936 h 1508288"/>
              <a:gd name="connsiteX23" fmla="*/ 84842 w 1593130"/>
              <a:gd name="connsiteY23" fmla="*/ 1140643 h 1508288"/>
              <a:gd name="connsiteX24" fmla="*/ 113122 w 1593130"/>
              <a:gd name="connsiteY24" fmla="*/ 1159497 h 1508288"/>
              <a:gd name="connsiteX25" fmla="*/ 169683 w 1593130"/>
              <a:gd name="connsiteY25" fmla="*/ 1216058 h 1508288"/>
              <a:gd name="connsiteX26" fmla="*/ 245097 w 1593130"/>
              <a:gd name="connsiteY26" fmla="*/ 1263192 h 1508288"/>
              <a:gd name="connsiteX27" fmla="*/ 254524 w 1593130"/>
              <a:gd name="connsiteY27" fmla="*/ 1300899 h 1508288"/>
              <a:gd name="connsiteX28" fmla="*/ 320512 w 1593130"/>
              <a:gd name="connsiteY28" fmla="*/ 1329179 h 1508288"/>
              <a:gd name="connsiteX29" fmla="*/ 348792 w 1593130"/>
              <a:gd name="connsiteY29" fmla="*/ 1348033 h 1508288"/>
              <a:gd name="connsiteX30" fmla="*/ 405353 w 1593130"/>
              <a:gd name="connsiteY30" fmla="*/ 1357460 h 1508288"/>
              <a:gd name="connsiteX31" fmla="*/ 443060 w 1593130"/>
              <a:gd name="connsiteY31" fmla="*/ 1366886 h 1508288"/>
              <a:gd name="connsiteX32" fmla="*/ 471341 w 1593130"/>
              <a:gd name="connsiteY32" fmla="*/ 1395167 h 1508288"/>
              <a:gd name="connsiteX33" fmla="*/ 499621 w 1593130"/>
              <a:gd name="connsiteY33" fmla="*/ 1404594 h 1508288"/>
              <a:gd name="connsiteX34" fmla="*/ 575035 w 1593130"/>
              <a:gd name="connsiteY34" fmla="*/ 1423447 h 1508288"/>
              <a:gd name="connsiteX35" fmla="*/ 622169 w 1593130"/>
              <a:gd name="connsiteY35" fmla="*/ 1442301 h 1508288"/>
              <a:gd name="connsiteX36" fmla="*/ 659877 w 1593130"/>
              <a:gd name="connsiteY36" fmla="*/ 1451728 h 1508288"/>
              <a:gd name="connsiteX37" fmla="*/ 688157 w 1593130"/>
              <a:gd name="connsiteY37" fmla="*/ 1461154 h 1508288"/>
              <a:gd name="connsiteX38" fmla="*/ 716437 w 1593130"/>
              <a:gd name="connsiteY38" fmla="*/ 1480008 h 1508288"/>
              <a:gd name="connsiteX39" fmla="*/ 772998 w 1593130"/>
              <a:gd name="connsiteY39" fmla="*/ 1489435 h 1508288"/>
              <a:gd name="connsiteX40" fmla="*/ 886120 w 1593130"/>
              <a:gd name="connsiteY40" fmla="*/ 1508288 h 1508288"/>
              <a:gd name="connsiteX41" fmla="*/ 1206631 w 1593130"/>
              <a:gd name="connsiteY41" fmla="*/ 1498862 h 1508288"/>
              <a:gd name="connsiteX42" fmla="*/ 1263192 w 1593130"/>
              <a:gd name="connsiteY42" fmla="*/ 1480008 h 1508288"/>
              <a:gd name="connsiteX43" fmla="*/ 1300899 w 1593130"/>
              <a:gd name="connsiteY43" fmla="*/ 1470581 h 1508288"/>
              <a:gd name="connsiteX44" fmla="*/ 1357460 w 1593130"/>
              <a:gd name="connsiteY44" fmla="*/ 1451728 h 1508288"/>
              <a:gd name="connsiteX45" fmla="*/ 1385741 w 1593130"/>
              <a:gd name="connsiteY45" fmla="*/ 1442301 h 1508288"/>
              <a:gd name="connsiteX46" fmla="*/ 1414021 w 1593130"/>
              <a:gd name="connsiteY46" fmla="*/ 1414020 h 1508288"/>
              <a:gd name="connsiteX47" fmla="*/ 1442301 w 1593130"/>
              <a:gd name="connsiteY47" fmla="*/ 1404594 h 1508288"/>
              <a:gd name="connsiteX48" fmla="*/ 1461155 w 1593130"/>
              <a:gd name="connsiteY48" fmla="*/ 1376313 h 1508288"/>
              <a:gd name="connsiteX49" fmla="*/ 1498862 w 1593130"/>
              <a:gd name="connsiteY49" fmla="*/ 1300899 h 1508288"/>
              <a:gd name="connsiteX50" fmla="*/ 1517716 w 1593130"/>
              <a:gd name="connsiteY50" fmla="*/ 1234911 h 1508288"/>
              <a:gd name="connsiteX51" fmla="*/ 1527143 w 1593130"/>
              <a:gd name="connsiteY51" fmla="*/ 1206631 h 1508288"/>
              <a:gd name="connsiteX52" fmla="*/ 1545996 w 1593130"/>
              <a:gd name="connsiteY52" fmla="*/ 1121789 h 1508288"/>
              <a:gd name="connsiteX53" fmla="*/ 1555423 w 1593130"/>
              <a:gd name="connsiteY53" fmla="*/ 838985 h 1508288"/>
              <a:gd name="connsiteX54" fmla="*/ 1583703 w 1593130"/>
              <a:gd name="connsiteY54" fmla="*/ 659876 h 1508288"/>
              <a:gd name="connsiteX55" fmla="*/ 1593130 w 1593130"/>
              <a:gd name="connsiteY55" fmla="*/ 518474 h 1508288"/>
              <a:gd name="connsiteX56" fmla="*/ 1583703 w 1593130"/>
              <a:gd name="connsiteY56" fmla="*/ 216816 h 1508288"/>
              <a:gd name="connsiteX57" fmla="*/ 1574277 w 1593130"/>
              <a:gd name="connsiteY57" fmla="*/ 188536 h 1508288"/>
              <a:gd name="connsiteX58" fmla="*/ 1480009 w 1593130"/>
              <a:gd name="connsiteY58" fmla="*/ 75414 h 1508288"/>
              <a:gd name="connsiteX59" fmla="*/ 1442301 w 1593130"/>
              <a:gd name="connsiteY59" fmla="*/ 47134 h 1508288"/>
              <a:gd name="connsiteX60" fmla="*/ 1404594 w 1593130"/>
              <a:gd name="connsiteY60" fmla="*/ 37707 h 1508288"/>
              <a:gd name="connsiteX61" fmla="*/ 1366887 w 1593130"/>
              <a:gd name="connsiteY61" fmla="*/ 18853 h 1508288"/>
              <a:gd name="connsiteX62" fmla="*/ 1291473 w 1593130"/>
              <a:gd name="connsiteY62" fmla="*/ 0 h 1508288"/>
              <a:gd name="connsiteX63" fmla="*/ 1074656 w 1593130"/>
              <a:gd name="connsiteY63" fmla="*/ 9427 h 150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593130" h="1508288">
                <a:moveTo>
                  <a:pt x="1074656" y="9427"/>
                </a:moveTo>
                <a:cubicBezTo>
                  <a:pt x="991386" y="12569"/>
                  <a:pt x="885828" y="10798"/>
                  <a:pt x="791852" y="18853"/>
                </a:cubicBezTo>
                <a:cubicBezTo>
                  <a:pt x="771605" y="20588"/>
                  <a:pt x="726690" y="48690"/>
                  <a:pt x="707011" y="56561"/>
                </a:cubicBezTo>
                <a:cubicBezTo>
                  <a:pt x="688559" y="63942"/>
                  <a:pt x="669304" y="69130"/>
                  <a:pt x="650450" y="75414"/>
                </a:cubicBezTo>
                <a:cubicBezTo>
                  <a:pt x="641023" y="81699"/>
                  <a:pt x="632303" y="89201"/>
                  <a:pt x="622169" y="94268"/>
                </a:cubicBezTo>
                <a:cubicBezTo>
                  <a:pt x="613281" y="98712"/>
                  <a:pt x="602935" y="99583"/>
                  <a:pt x="593889" y="103695"/>
                </a:cubicBezTo>
                <a:cubicBezTo>
                  <a:pt x="568303" y="115325"/>
                  <a:pt x="542575" y="126942"/>
                  <a:pt x="518475" y="141402"/>
                </a:cubicBezTo>
                <a:cubicBezTo>
                  <a:pt x="502764" y="150829"/>
                  <a:pt x="486586" y="159519"/>
                  <a:pt x="471341" y="169682"/>
                </a:cubicBezTo>
                <a:cubicBezTo>
                  <a:pt x="458268" y="178397"/>
                  <a:pt x="446956" y="189636"/>
                  <a:pt x="433633" y="197963"/>
                </a:cubicBezTo>
                <a:cubicBezTo>
                  <a:pt x="421716" y="205411"/>
                  <a:pt x="408495" y="210532"/>
                  <a:pt x="395926" y="216816"/>
                </a:cubicBezTo>
                <a:cubicBezTo>
                  <a:pt x="389642" y="226243"/>
                  <a:pt x="385084" y="237086"/>
                  <a:pt x="377073" y="245097"/>
                </a:cubicBezTo>
                <a:cubicBezTo>
                  <a:pt x="354431" y="267739"/>
                  <a:pt x="347344" y="261878"/>
                  <a:pt x="320512" y="273377"/>
                </a:cubicBezTo>
                <a:cubicBezTo>
                  <a:pt x="307595" y="278913"/>
                  <a:pt x="294046" y="283799"/>
                  <a:pt x="282804" y="292231"/>
                </a:cubicBezTo>
                <a:cubicBezTo>
                  <a:pt x="243350" y="321821"/>
                  <a:pt x="242688" y="336417"/>
                  <a:pt x="216817" y="377072"/>
                </a:cubicBezTo>
                <a:cubicBezTo>
                  <a:pt x="204652" y="396189"/>
                  <a:pt x="192705" y="415506"/>
                  <a:pt x="179110" y="433633"/>
                </a:cubicBezTo>
                <a:cubicBezTo>
                  <a:pt x="164385" y="453267"/>
                  <a:pt x="147043" y="470822"/>
                  <a:pt x="131976" y="490194"/>
                </a:cubicBezTo>
                <a:cubicBezTo>
                  <a:pt x="125020" y="499137"/>
                  <a:pt x="121133" y="510463"/>
                  <a:pt x="113122" y="518474"/>
                </a:cubicBezTo>
                <a:cubicBezTo>
                  <a:pt x="30415" y="601181"/>
                  <a:pt x="148988" y="451802"/>
                  <a:pt x="56561" y="575035"/>
                </a:cubicBezTo>
                <a:cubicBezTo>
                  <a:pt x="32652" y="694579"/>
                  <a:pt x="64691" y="565493"/>
                  <a:pt x="28281" y="650449"/>
                </a:cubicBezTo>
                <a:cubicBezTo>
                  <a:pt x="23177" y="662357"/>
                  <a:pt x="23403" y="676025"/>
                  <a:pt x="18854" y="688156"/>
                </a:cubicBezTo>
                <a:cubicBezTo>
                  <a:pt x="13920" y="701314"/>
                  <a:pt x="6285" y="713295"/>
                  <a:pt x="0" y="725864"/>
                </a:cubicBezTo>
                <a:cubicBezTo>
                  <a:pt x="3142" y="829559"/>
                  <a:pt x="811" y="933564"/>
                  <a:pt x="9427" y="1036948"/>
                </a:cubicBezTo>
                <a:cubicBezTo>
                  <a:pt x="10786" y="1053260"/>
                  <a:pt x="63186" y="1099200"/>
                  <a:pt x="65988" y="1102936"/>
                </a:cubicBezTo>
                <a:cubicBezTo>
                  <a:pt x="74420" y="1114178"/>
                  <a:pt x="75846" y="1129847"/>
                  <a:pt x="84842" y="1140643"/>
                </a:cubicBezTo>
                <a:cubicBezTo>
                  <a:pt x="92095" y="1149347"/>
                  <a:pt x="104654" y="1151970"/>
                  <a:pt x="113122" y="1159497"/>
                </a:cubicBezTo>
                <a:cubicBezTo>
                  <a:pt x="133050" y="1177211"/>
                  <a:pt x="146819" y="1202340"/>
                  <a:pt x="169683" y="1216058"/>
                </a:cubicBezTo>
                <a:cubicBezTo>
                  <a:pt x="226532" y="1250167"/>
                  <a:pt x="201572" y="1234174"/>
                  <a:pt x="245097" y="1263192"/>
                </a:cubicBezTo>
                <a:cubicBezTo>
                  <a:pt x="248239" y="1275761"/>
                  <a:pt x="246230" y="1290946"/>
                  <a:pt x="254524" y="1300899"/>
                </a:cubicBezTo>
                <a:cubicBezTo>
                  <a:pt x="263484" y="1311651"/>
                  <a:pt x="305512" y="1324179"/>
                  <a:pt x="320512" y="1329179"/>
                </a:cubicBezTo>
                <a:cubicBezTo>
                  <a:pt x="329939" y="1335464"/>
                  <a:pt x="338044" y="1344450"/>
                  <a:pt x="348792" y="1348033"/>
                </a:cubicBezTo>
                <a:cubicBezTo>
                  <a:pt x="366925" y="1354077"/>
                  <a:pt x="386610" y="1353712"/>
                  <a:pt x="405353" y="1357460"/>
                </a:cubicBezTo>
                <a:cubicBezTo>
                  <a:pt x="418057" y="1360001"/>
                  <a:pt x="430491" y="1363744"/>
                  <a:pt x="443060" y="1366886"/>
                </a:cubicBezTo>
                <a:cubicBezTo>
                  <a:pt x="452487" y="1376313"/>
                  <a:pt x="460248" y="1387772"/>
                  <a:pt x="471341" y="1395167"/>
                </a:cubicBezTo>
                <a:cubicBezTo>
                  <a:pt x="479609" y="1400679"/>
                  <a:pt x="490035" y="1401980"/>
                  <a:pt x="499621" y="1404594"/>
                </a:cubicBezTo>
                <a:cubicBezTo>
                  <a:pt x="524620" y="1411412"/>
                  <a:pt x="550977" y="1413823"/>
                  <a:pt x="575035" y="1423447"/>
                </a:cubicBezTo>
                <a:cubicBezTo>
                  <a:pt x="590746" y="1429732"/>
                  <a:pt x="606116" y="1436950"/>
                  <a:pt x="622169" y="1442301"/>
                </a:cubicBezTo>
                <a:cubicBezTo>
                  <a:pt x="634460" y="1446398"/>
                  <a:pt x="647419" y="1448169"/>
                  <a:pt x="659877" y="1451728"/>
                </a:cubicBezTo>
                <a:cubicBezTo>
                  <a:pt x="669431" y="1454458"/>
                  <a:pt x="678730" y="1458012"/>
                  <a:pt x="688157" y="1461154"/>
                </a:cubicBezTo>
                <a:cubicBezTo>
                  <a:pt x="697584" y="1467439"/>
                  <a:pt x="705689" y="1476425"/>
                  <a:pt x="716437" y="1480008"/>
                </a:cubicBezTo>
                <a:cubicBezTo>
                  <a:pt x="734570" y="1486052"/>
                  <a:pt x="754107" y="1486529"/>
                  <a:pt x="772998" y="1489435"/>
                </a:cubicBezTo>
                <a:cubicBezTo>
                  <a:pt x="874344" y="1505027"/>
                  <a:pt x="803139" y="1491693"/>
                  <a:pt x="886120" y="1508288"/>
                </a:cubicBezTo>
                <a:cubicBezTo>
                  <a:pt x="992957" y="1505146"/>
                  <a:pt x="1100047" y="1506856"/>
                  <a:pt x="1206631" y="1498862"/>
                </a:cubicBezTo>
                <a:cubicBezTo>
                  <a:pt x="1226449" y="1497376"/>
                  <a:pt x="1243912" y="1484828"/>
                  <a:pt x="1263192" y="1480008"/>
                </a:cubicBezTo>
                <a:cubicBezTo>
                  <a:pt x="1275761" y="1476866"/>
                  <a:pt x="1288490" y="1474304"/>
                  <a:pt x="1300899" y="1470581"/>
                </a:cubicBezTo>
                <a:cubicBezTo>
                  <a:pt x="1319934" y="1464870"/>
                  <a:pt x="1338606" y="1458012"/>
                  <a:pt x="1357460" y="1451728"/>
                </a:cubicBezTo>
                <a:lnTo>
                  <a:pt x="1385741" y="1442301"/>
                </a:lnTo>
                <a:cubicBezTo>
                  <a:pt x="1395168" y="1432874"/>
                  <a:pt x="1402929" y="1421415"/>
                  <a:pt x="1414021" y="1414020"/>
                </a:cubicBezTo>
                <a:cubicBezTo>
                  <a:pt x="1422289" y="1408508"/>
                  <a:pt x="1434542" y="1410801"/>
                  <a:pt x="1442301" y="1404594"/>
                </a:cubicBezTo>
                <a:cubicBezTo>
                  <a:pt x="1451148" y="1397516"/>
                  <a:pt x="1455730" y="1386259"/>
                  <a:pt x="1461155" y="1376313"/>
                </a:cubicBezTo>
                <a:cubicBezTo>
                  <a:pt x="1474613" y="1351640"/>
                  <a:pt x="1489974" y="1327562"/>
                  <a:pt x="1498862" y="1300899"/>
                </a:cubicBezTo>
                <a:cubicBezTo>
                  <a:pt x="1521467" y="1233085"/>
                  <a:pt x="1494039" y="1317777"/>
                  <a:pt x="1517716" y="1234911"/>
                </a:cubicBezTo>
                <a:cubicBezTo>
                  <a:pt x="1520446" y="1225357"/>
                  <a:pt x="1524733" y="1216271"/>
                  <a:pt x="1527143" y="1206631"/>
                </a:cubicBezTo>
                <a:cubicBezTo>
                  <a:pt x="1534169" y="1178525"/>
                  <a:pt x="1539712" y="1150070"/>
                  <a:pt x="1545996" y="1121789"/>
                </a:cubicBezTo>
                <a:cubicBezTo>
                  <a:pt x="1549138" y="1027521"/>
                  <a:pt x="1549007" y="933087"/>
                  <a:pt x="1555423" y="838985"/>
                </a:cubicBezTo>
                <a:cubicBezTo>
                  <a:pt x="1559792" y="774912"/>
                  <a:pt x="1571602" y="720384"/>
                  <a:pt x="1583703" y="659876"/>
                </a:cubicBezTo>
                <a:cubicBezTo>
                  <a:pt x="1586845" y="612742"/>
                  <a:pt x="1593130" y="565713"/>
                  <a:pt x="1593130" y="518474"/>
                </a:cubicBezTo>
                <a:cubicBezTo>
                  <a:pt x="1593130" y="417872"/>
                  <a:pt x="1589442" y="317254"/>
                  <a:pt x="1583703" y="216816"/>
                </a:cubicBezTo>
                <a:cubicBezTo>
                  <a:pt x="1583136" y="206896"/>
                  <a:pt x="1578389" y="197582"/>
                  <a:pt x="1574277" y="188536"/>
                </a:cubicBezTo>
                <a:cubicBezTo>
                  <a:pt x="1527339" y="85271"/>
                  <a:pt x="1559226" y="134825"/>
                  <a:pt x="1480009" y="75414"/>
                </a:cubicBezTo>
                <a:cubicBezTo>
                  <a:pt x="1467440" y="65987"/>
                  <a:pt x="1456354" y="54160"/>
                  <a:pt x="1442301" y="47134"/>
                </a:cubicBezTo>
                <a:cubicBezTo>
                  <a:pt x="1430713" y="41340"/>
                  <a:pt x="1416725" y="42256"/>
                  <a:pt x="1404594" y="37707"/>
                </a:cubicBezTo>
                <a:cubicBezTo>
                  <a:pt x="1391436" y="32773"/>
                  <a:pt x="1379803" y="24389"/>
                  <a:pt x="1366887" y="18853"/>
                </a:cubicBezTo>
                <a:cubicBezTo>
                  <a:pt x="1348701" y="11059"/>
                  <a:pt x="1307564" y="575"/>
                  <a:pt x="1291473" y="0"/>
                </a:cubicBezTo>
                <a:lnTo>
                  <a:pt x="1074656" y="942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1D82CA2-7A60-4C38-B4B3-B704F2F089B3}"/>
              </a:ext>
            </a:extLst>
          </p:cNvPr>
          <p:cNvSpPr/>
          <p:nvPr/>
        </p:nvSpPr>
        <p:spPr>
          <a:xfrm>
            <a:off x="2714921" y="2522454"/>
            <a:ext cx="433633" cy="43363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7B21517-39DF-4A61-A58D-1D8C297A775A}"/>
              </a:ext>
            </a:extLst>
          </p:cNvPr>
          <p:cNvSpPr/>
          <p:nvPr/>
        </p:nvSpPr>
        <p:spPr>
          <a:xfrm>
            <a:off x="1990628" y="3636388"/>
            <a:ext cx="433633" cy="43363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A9B80B8-973C-4297-8893-7139105994DA}"/>
              </a:ext>
            </a:extLst>
          </p:cNvPr>
          <p:cNvSpPr/>
          <p:nvPr/>
        </p:nvSpPr>
        <p:spPr>
          <a:xfrm>
            <a:off x="3498917" y="3636389"/>
            <a:ext cx="433633" cy="43363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6062F10-B818-44FB-B6AF-482DF256730B}"/>
              </a:ext>
            </a:extLst>
          </p:cNvPr>
          <p:cNvSpPr/>
          <p:nvPr/>
        </p:nvSpPr>
        <p:spPr>
          <a:xfrm>
            <a:off x="1990628" y="2956087"/>
            <a:ext cx="433633" cy="43363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DC7F4F6-86CE-4C3A-B601-C44B04172BE8}"/>
              </a:ext>
            </a:extLst>
          </p:cNvPr>
          <p:cNvSpPr/>
          <p:nvPr/>
        </p:nvSpPr>
        <p:spPr>
          <a:xfrm>
            <a:off x="2714921" y="4070021"/>
            <a:ext cx="433633" cy="43363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590AEE8-0D70-477E-B650-4E19B11A1632}"/>
              </a:ext>
            </a:extLst>
          </p:cNvPr>
          <p:cNvSpPr/>
          <p:nvPr/>
        </p:nvSpPr>
        <p:spPr>
          <a:xfrm>
            <a:off x="3498917" y="2956087"/>
            <a:ext cx="433633" cy="43363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92ECC7B-A2C5-472A-BEFA-97522133F837}"/>
              </a:ext>
            </a:extLst>
          </p:cNvPr>
          <p:cNvSpPr/>
          <p:nvPr/>
        </p:nvSpPr>
        <p:spPr>
          <a:xfrm>
            <a:off x="2003198" y="2088820"/>
            <a:ext cx="433633" cy="433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72CA005-6087-4BA7-BD74-484A575D17EE}"/>
              </a:ext>
            </a:extLst>
          </p:cNvPr>
          <p:cNvSpPr/>
          <p:nvPr/>
        </p:nvSpPr>
        <p:spPr>
          <a:xfrm>
            <a:off x="1266335" y="3308021"/>
            <a:ext cx="433633" cy="433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5AD7533-7F1A-4BB1-A732-878A63D5A1B1}"/>
              </a:ext>
            </a:extLst>
          </p:cNvPr>
          <p:cNvSpPr/>
          <p:nvPr/>
        </p:nvSpPr>
        <p:spPr>
          <a:xfrm>
            <a:off x="3498917" y="2088821"/>
            <a:ext cx="433633" cy="433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186992A-C935-47AD-976B-F4ECF3DF213A}"/>
              </a:ext>
            </a:extLst>
          </p:cNvPr>
          <p:cNvSpPr/>
          <p:nvPr/>
        </p:nvSpPr>
        <p:spPr>
          <a:xfrm>
            <a:off x="3498917" y="4503654"/>
            <a:ext cx="433633" cy="433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5D63B57-A960-46E5-95A0-101F26B4618E}"/>
              </a:ext>
            </a:extLst>
          </p:cNvPr>
          <p:cNvSpPr/>
          <p:nvPr/>
        </p:nvSpPr>
        <p:spPr>
          <a:xfrm>
            <a:off x="2003198" y="4503654"/>
            <a:ext cx="433633" cy="433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A3208C2-CE03-4078-879F-70F0C348327B}"/>
              </a:ext>
            </a:extLst>
          </p:cNvPr>
          <p:cNvSpPr/>
          <p:nvPr/>
        </p:nvSpPr>
        <p:spPr>
          <a:xfrm>
            <a:off x="4220068" y="3308021"/>
            <a:ext cx="433633" cy="433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05E5F4EA-83B1-46F6-A3C3-FB4288F10013}"/>
              </a:ext>
            </a:extLst>
          </p:cNvPr>
          <p:cNvSpPr/>
          <p:nvPr/>
        </p:nvSpPr>
        <p:spPr>
          <a:xfrm>
            <a:off x="1728453" y="1940018"/>
            <a:ext cx="1495514" cy="1557326"/>
          </a:xfrm>
          <a:custGeom>
            <a:avLst/>
            <a:gdLst>
              <a:gd name="connsiteX0" fmla="*/ 222896 w 1495514"/>
              <a:gd name="connsiteY0" fmla="*/ 58464 h 1557326"/>
              <a:gd name="connsiteX1" fmla="*/ 166335 w 1495514"/>
              <a:gd name="connsiteY1" fmla="*/ 96171 h 1557326"/>
              <a:gd name="connsiteX2" fmla="*/ 109774 w 1495514"/>
              <a:gd name="connsiteY2" fmla="*/ 171585 h 1557326"/>
              <a:gd name="connsiteX3" fmla="*/ 81494 w 1495514"/>
              <a:gd name="connsiteY3" fmla="*/ 265853 h 1557326"/>
              <a:gd name="connsiteX4" fmla="*/ 72067 w 1495514"/>
              <a:gd name="connsiteY4" fmla="*/ 294134 h 1557326"/>
              <a:gd name="connsiteX5" fmla="*/ 62640 w 1495514"/>
              <a:gd name="connsiteY5" fmla="*/ 341268 h 1557326"/>
              <a:gd name="connsiteX6" fmla="*/ 43787 w 1495514"/>
              <a:gd name="connsiteY6" fmla="*/ 397829 h 1557326"/>
              <a:gd name="connsiteX7" fmla="*/ 34360 w 1495514"/>
              <a:gd name="connsiteY7" fmla="*/ 426109 h 1557326"/>
              <a:gd name="connsiteX8" fmla="*/ 15506 w 1495514"/>
              <a:gd name="connsiteY8" fmla="*/ 661779 h 1557326"/>
              <a:gd name="connsiteX9" fmla="*/ 6079 w 1495514"/>
              <a:gd name="connsiteY9" fmla="*/ 690060 h 1557326"/>
              <a:gd name="connsiteX10" fmla="*/ 24933 w 1495514"/>
              <a:gd name="connsiteY10" fmla="*/ 1133119 h 1557326"/>
              <a:gd name="connsiteX11" fmla="*/ 34360 w 1495514"/>
              <a:gd name="connsiteY11" fmla="*/ 1161400 h 1557326"/>
              <a:gd name="connsiteX12" fmla="*/ 43787 w 1495514"/>
              <a:gd name="connsiteY12" fmla="*/ 1199107 h 1557326"/>
              <a:gd name="connsiteX13" fmla="*/ 62640 w 1495514"/>
              <a:gd name="connsiteY13" fmla="*/ 1236814 h 1557326"/>
              <a:gd name="connsiteX14" fmla="*/ 90921 w 1495514"/>
              <a:gd name="connsiteY14" fmla="*/ 1293375 h 1557326"/>
              <a:gd name="connsiteX15" fmla="*/ 100347 w 1495514"/>
              <a:gd name="connsiteY15" fmla="*/ 1321656 h 1557326"/>
              <a:gd name="connsiteX16" fmla="*/ 166335 w 1495514"/>
              <a:gd name="connsiteY16" fmla="*/ 1378216 h 1557326"/>
              <a:gd name="connsiteX17" fmla="*/ 185189 w 1495514"/>
              <a:gd name="connsiteY17" fmla="*/ 1406497 h 1557326"/>
              <a:gd name="connsiteX18" fmla="*/ 241750 w 1495514"/>
              <a:gd name="connsiteY18" fmla="*/ 1434777 h 1557326"/>
              <a:gd name="connsiteX19" fmla="*/ 288884 w 1495514"/>
              <a:gd name="connsiteY19" fmla="*/ 1453631 h 1557326"/>
              <a:gd name="connsiteX20" fmla="*/ 392578 w 1495514"/>
              <a:gd name="connsiteY20" fmla="*/ 1481911 h 1557326"/>
              <a:gd name="connsiteX21" fmla="*/ 458566 w 1495514"/>
              <a:gd name="connsiteY21" fmla="*/ 1500765 h 1557326"/>
              <a:gd name="connsiteX22" fmla="*/ 486846 w 1495514"/>
              <a:gd name="connsiteY22" fmla="*/ 1510192 h 1557326"/>
              <a:gd name="connsiteX23" fmla="*/ 524554 w 1495514"/>
              <a:gd name="connsiteY23" fmla="*/ 1529045 h 1557326"/>
              <a:gd name="connsiteX24" fmla="*/ 675383 w 1495514"/>
              <a:gd name="connsiteY24" fmla="*/ 1557326 h 1557326"/>
              <a:gd name="connsiteX25" fmla="*/ 863919 w 1495514"/>
              <a:gd name="connsiteY25" fmla="*/ 1547899 h 1557326"/>
              <a:gd name="connsiteX26" fmla="*/ 929906 w 1495514"/>
              <a:gd name="connsiteY26" fmla="*/ 1538472 h 1557326"/>
              <a:gd name="connsiteX27" fmla="*/ 1005321 w 1495514"/>
              <a:gd name="connsiteY27" fmla="*/ 1519618 h 1557326"/>
              <a:gd name="connsiteX28" fmla="*/ 1061881 w 1495514"/>
              <a:gd name="connsiteY28" fmla="*/ 1481911 h 1557326"/>
              <a:gd name="connsiteX29" fmla="*/ 1099589 w 1495514"/>
              <a:gd name="connsiteY29" fmla="*/ 1453631 h 1557326"/>
              <a:gd name="connsiteX30" fmla="*/ 1127869 w 1495514"/>
              <a:gd name="connsiteY30" fmla="*/ 1444204 h 1557326"/>
              <a:gd name="connsiteX31" fmla="*/ 1156150 w 1495514"/>
              <a:gd name="connsiteY31" fmla="*/ 1425350 h 1557326"/>
              <a:gd name="connsiteX32" fmla="*/ 1193857 w 1495514"/>
              <a:gd name="connsiteY32" fmla="*/ 1406497 h 1557326"/>
              <a:gd name="connsiteX33" fmla="*/ 1222137 w 1495514"/>
              <a:gd name="connsiteY33" fmla="*/ 1387643 h 1557326"/>
              <a:gd name="connsiteX34" fmla="*/ 1259844 w 1495514"/>
              <a:gd name="connsiteY34" fmla="*/ 1368790 h 1557326"/>
              <a:gd name="connsiteX35" fmla="*/ 1288125 w 1495514"/>
              <a:gd name="connsiteY35" fmla="*/ 1349936 h 1557326"/>
              <a:gd name="connsiteX36" fmla="*/ 1316405 w 1495514"/>
              <a:gd name="connsiteY36" fmla="*/ 1340509 h 1557326"/>
              <a:gd name="connsiteX37" fmla="*/ 1372966 w 1495514"/>
              <a:gd name="connsiteY37" fmla="*/ 1302802 h 1557326"/>
              <a:gd name="connsiteX38" fmla="*/ 1410673 w 1495514"/>
              <a:gd name="connsiteY38" fmla="*/ 1246241 h 1557326"/>
              <a:gd name="connsiteX39" fmla="*/ 1429527 w 1495514"/>
              <a:gd name="connsiteY39" fmla="*/ 1217961 h 1557326"/>
              <a:gd name="connsiteX40" fmla="*/ 1448380 w 1495514"/>
              <a:gd name="connsiteY40" fmla="*/ 1180253 h 1557326"/>
              <a:gd name="connsiteX41" fmla="*/ 1457807 w 1495514"/>
              <a:gd name="connsiteY41" fmla="*/ 1114266 h 1557326"/>
              <a:gd name="connsiteX42" fmla="*/ 1467234 w 1495514"/>
              <a:gd name="connsiteY42" fmla="*/ 1085985 h 1557326"/>
              <a:gd name="connsiteX43" fmla="*/ 1486088 w 1495514"/>
              <a:gd name="connsiteY43" fmla="*/ 1010571 h 1557326"/>
              <a:gd name="connsiteX44" fmla="*/ 1495514 w 1495514"/>
              <a:gd name="connsiteY44" fmla="*/ 944583 h 1557326"/>
              <a:gd name="connsiteX45" fmla="*/ 1486088 w 1495514"/>
              <a:gd name="connsiteY45" fmla="*/ 633499 h 1557326"/>
              <a:gd name="connsiteX46" fmla="*/ 1476661 w 1495514"/>
              <a:gd name="connsiteY46" fmla="*/ 605218 h 1557326"/>
              <a:gd name="connsiteX47" fmla="*/ 1438954 w 1495514"/>
              <a:gd name="connsiteY47" fmla="*/ 539231 h 1557326"/>
              <a:gd name="connsiteX48" fmla="*/ 1410673 w 1495514"/>
              <a:gd name="connsiteY48" fmla="*/ 501524 h 1557326"/>
              <a:gd name="connsiteX49" fmla="*/ 1325832 w 1495514"/>
              <a:gd name="connsiteY49" fmla="*/ 407256 h 1557326"/>
              <a:gd name="connsiteX50" fmla="*/ 1278698 w 1495514"/>
              <a:gd name="connsiteY50" fmla="*/ 378975 h 1557326"/>
              <a:gd name="connsiteX51" fmla="*/ 1259844 w 1495514"/>
              <a:gd name="connsiteY51" fmla="*/ 350695 h 1557326"/>
              <a:gd name="connsiteX52" fmla="*/ 1222137 w 1495514"/>
              <a:gd name="connsiteY52" fmla="*/ 322414 h 1557326"/>
              <a:gd name="connsiteX53" fmla="*/ 1109016 w 1495514"/>
              <a:gd name="connsiteY53" fmla="*/ 247000 h 1557326"/>
              <a:gd name="connsiteX54" fmla="*/ 1061881 w 1495514"/>
              <a:gd name="connsiteY54" fmla="*/ 228146 h 1557326"/>
              <a:gd name="connsiteX55" fmla="*/ 995894 w 1495514"/>
              <a:gd name="connsiteY55" fmla="*/ 190439 h 1557326"/>
              <a:gd name="connsiteX56" fmla="*/ 920479 w 1495514"/>
              <a:gd name="connsiteY56" fmla="*/ 152732 h 1557326"/>
              <a:gd name="connsiteX57" fmla="*/ 882772 w 1495514"/>
              <a:gd name="connsiteY57" fmla="*/ 124451 h 1557326"/>
              <a:gd name="connsiteX58" fmla="*/ 845065 w 1495514"/>
              <a:gd name="connsiteY58" fmla="*/ 115025 h 1557326"/>
              <a:gd name="connsiteX59" fmla="*/ 769651 w 1495514"/>
              <a:gd name="connsiteY59" fmla="*/ 86744 h 1557326"/>
              <a:gd name="connsiteX60" fmla="*/ 722517 w 1495514"/>
              <a:gd name="connsiteY60" fmla="*/ 77317 h 1557326"/>
              <a:gd name="connsiteX61" fmla="*/ 694236 w 1495514"/>
              <a:gd name="connsiteY61" fmla="*/ 67891 h 1557326"/>
              <a:gd name="connsiteX62" fmla="*/ 618822 w 1495514"/>
              <a:gd name="connsiteY62" fmla="*/ 49037 h 1557326"/>
              <a:gd name="connsiteX63" fmla="*/ 581114 w 1495514"/>
              <a:gd name="connsiteY63" fmla="*/ 30183 h 1557326"/>
              <a:gd name="connsiteX64" fmla="*/ 496273 w 1495514"/>
              <a:gd name="connsiteY64" fmla="*/ 20757 h 1557326"/>
              <a:gd name="connsiteX65" fmla="*/ 317164 w 1495514"/>
              <a:gd name="connsiteY65" fmla="*/ 11330 h 1557326"/>
              <a:gd name="connsiteX66" fmla="*/ 232323 w 1495514"/>
              <a:gd name="connsiteY66" fmla="*/ 49037 h 1557326"/>
              <a:gd name="connsiteX67" fmla="*/ 222896 w 1495514"/>
              <a:gd name="connsiteY67" fmla="*/ 58464 h 1557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495514" h="1557326">
                <a:moveTo>
                  <a:pt x="222896" y="58464"/>
                </a:moveTo>
                <a:cubicBezTo>
                  <a:pt x="141675" y="74709"/>
                  <a:pt x="195926" y="49671"/>
                  <a:pt x="166335" y="96171"/>
                </a:cubicBezTo>
                <a:cubicBezTo>
                  <a:pt x="149465" y="122681"/>
                  <a:pt x="109774" y="171585"/>
                  <a:pt x="109774" y="171585"/>
                </a:cubicBezTo>
                <a:cubicBezTo>
                  <a:pt x="64965" y="306016"/>
                  <a:pt x="109991" y="166114"/>
                  <a:pt x="81494" y="265853"/>
                </a:cubicBezTo>
                <a:cubicBezTo>
                  <a:pt x="78764" y="275408"/>
                  <a:pt x="74477" y="284494"/>
                  <a:pt x="72067" y="294134"/>
                </a:cubicBezTo>
                <a:cubicBezTo>
                  <a:pt x="68181" y="309678"/>
                  <a:pt x="66856" y="325810"/>
                  <a:pt x="62640" y="341268"/>
                </a:cubicBezTo>
                <a:cubicBezTo>
                  <a:pt x="57411" y="360441"/>
                  <a:pt x="50071" y="378975"/>
                  <a:pt x="43787" y="397829"/>
                </a:cubicBezTo>
                <a:lnTo>
                  <a:pt x="34360" y="426109"/>
                </a:lnTo>
                <a:cubicBezTo>
                  <a:pt x="28075" y="504666"/>
                  <a:pt x="23902" y="583420"/>
                  <a:pt x="15506" y="661779"/>
                </a:cubicBezTo>
                <a:cubicBezTo>
                  <a:pt x="14447" y="671659"/>
                  <a:pt x="6079" y="680123"/>
                  <a:pt x="6079" y="690060"/>
                </a:cubicBezTo>
                <a:cubicBezTo>
                  <a:pt x="6079" y="854188"/>
                  <a:pt x="-16342" y="988659"/>
                  <a:pt x="24933" y="1133119"/>
                </a:cubicBezTo>
                <a:cubicBezTo>
                  <a:pt x="27663" y="1142674"/>
                  <a:pt x="31630" y="1151845"/>
                  <a:pt x="34360" y="1161400"/>
                </a:cubicBezTo>
                <a:cubicBezTo>
                  <a:pt x="37919" y="1173857"/>
                  <a:pt x="39238" y="1186976"/>
                  <a:pt x="43787" y="1199107"/>
                </a:cubicBezTo>
                <a:cubicBezTo>
                  <a:pt x="48721" y="1212265"/>
                  <a:pt x="57105" y="1223898"/>
                  <a:pt x="62640" y="1236814"/>
                </a:cubicBezTo>
                <a:cubicBezTo>
                  <a:pt x="86056" y="1291451"/>
                  <a:pt x="54691" y="1239031"/>
                  <a:pt x="90921" y="1293375"/>
                </a:cubicBezTo>
                <a:cubicBezTo>
                  <a:pt x="94063" y="1302802"/>
                  <a:pt x="94835" y="1313388"/>
                  <a:pt x="100347" y="1321656"/>
                </a:cubicBezTo>
                <a:cubicBezTo>
                  <a:pt x="113475" y="1341349"/>
                  <a:pt x="148913" y="1365149"/>
                  <a:pt x="166335" y="1378216"/>
                </a:cubicBezTo>
                <a:cubicBezTo>
                  <a:pt x="172620" y="1387643"/>
                  <a:pt x="177178" y="1398486"/>
                  <a:pt x="185189" y="1406497"/>
                </a:cubicBezTo>
                <a:cubicBezTo>
                  <a:pt x="205211" y="1426519"/>
                  <a:pt x="217216" y="1425577"/>
                  <a:pt x="241750" y="1434777"/>
                </a:cubicBezTo>
                <a:cubicBezTo>
                  <a:pt x="257594" y="1440719"/>
                  <a:pt x="273040" y="1447689"/>
                  <a:pt x="288884" y="1453631"/>
                </a:cubicBezTo>
                <a:cubicBezTo>
                  <a:pt x="354122" y="1478096"/>
                  <a:pt x="275252" y="1442802"/>
                  <a:pt x="392578" y="1481911"/>
                </a:cubicBezTo>
                <a:cubicBezTo>
                  <a:pt x="460392" y="1504516"/>
                  <a:pt x="375700" y="1477088"/>
                  <a:pt x="458566" y="1500765"/>
                </a:cubicBezTo>
                <a:cubicBezTo>
                  <a:pt x="468120" y="1503495"/>
                  <a:pt x="477713" y="1506278"/>
                  <a:pt x="486846" y="1510192"/>
                </a:cubicBezTo>
                <a:cubicBezTo>
                  <a:pt x="499763" y="1515728"/>
                  <a:pt x="511123" y="1524912"/>
                  <a:pt x="524554" y="1529045"/>
                </a:cubicBezTo>
                <a:cubicBezTo>
                  <a:pt x="575850" y="1544828"/>
                  <a:pt x="623079" y="1549854"/>
                  <a:pt x="675383" y="1557326"/>
                </a:cubicBezTo>
                <a:cubicBezTo>
                  <a:pt x="738228" y="1554184"/>
                  <a:pt x="801167" y="1552547"/>
                  <a:pt x="863919" y="1547899"/>
                </a:cubicBezTo>
                <a:cubicBezTo>
                  <a:pt x="886077" y="1546258"/>
                  <a:pt x="908119" y="1542830"/>
                  <a:pt x="929906" y="1538472"/>
                </a:cubicBezTo>
                <a:cubicBezTo>
                  <a:pt x="955315" y="1533390"/>
                  <a:pt x="1005321" y="1519618"/>
                  <a:pt x="1005321" y="1519618"/>
                </a:cubicBezTo>
                <a:cubicBezTo>
                  <a:pt x="1024174" y="1507049"/>
                  <a:pt x="1043754" y="1495506"/>
                  <a:pt x="1061881" y="1481911"/>
                </a:cubicBezTo>
                <a:cubicBezTo>
                  <a:pt x="1074450" y="1472484"/>
                  <a:pt x="1085948" y="1461426"/>
                  <a:pt x="1099589" y="1453631"/>
                </a:cubicBezTo>
                <a:cubicBezTo>
                  <a:pt x="1108216" y="1448701"/>
                  <a:pt x="1118981" y="1448648"/>
                  <a:pt x="1127869" y="1444204"/>
                </a:cubicBezTo>
                <a:cubicBezTo>
                  <a:pt x="1138003" y="1439137"/>
                  <a:pt x="1146313" y="1430971"/>
                  <a:pt x="1156150" y="1425350"/>
                </a:cubicBezTo>
                <a:cubicBezTo>
                  <a:pt x="1168351" y="1418378"/>
                  <a:pt x="1181656" y="1413469"/>
                  <a:pt x="1193857" y="1406497"/>
                </a:cubicBezTo>
                <a:cubicBezTo>
                  <a:pt x="1203694" y="1400876"/>
                  <a:pt x="1212300" y="1393264"/>
                  <a:pt x="1222137" y="1387643"/>
                </a:cubicBezTo>
                <a:cubicBezTo>
                  <a:pt x="1234338" y="1380671"/>
                  <a:pt x="1247643" y="1375762"/>
                  <a:pt x="1259844" y="1368790"/>
                </a:cubicBezTo>
                <a:cubicBezTo>
                  <a:pt x="1269681" y="1363169"/>
                  <a:pt x="1277991" y="1355003"/>
                  <a:pt x="1288125" y="1349936"/>
                </a:cubicBezTo>
                <a:cubicBezTo>
                  <a:pt x="1297013" y="1345492"/>
                  <a:pt x="1307719" y="1345335"/>
                  <a:pt x="1316405" y="1340509"/>
                </a:cubicBezTo>
                <a:cubicBezTo>
                  <a:pt x="1336213" y="1329505"/>
                  <a:pt x="1372966" y="1302802"/>
                  <a:pt x="1372966" y="1302802"/>
                </a:cubicBezTo>
                <a:lnTo>
                  <a:pt x="1410673" y="1246241"/>
                </a:lnTo>
                <a:cubicBezTo>
                  <a:pt x="1416958" y="1236814"/>
                  <a:pt x="1424460" y="1228095"/>
                  <a:pt x="1429527" y="1217961"/>
                </a:cubicBezTo>
                <a:lnTo>
                  <a:pt x="1448380" y="1180253"/>
                </a:lnTo>
                <a:cubicBezTo>
                  <a:pt x="1451522" y="1158257"/>
                  <a:pt x="1453449" y="1136053"/>
                  <a:pt x="1457807" y="1114266"/>
                </a:cubicBezTo>
                <a:cubicBezTo>
                  <a:pt x="1459756" y="1104522"/>
                  <a:pt x="1464619" y="1095572"/>
                  <a:pt x="1467234" y="1085985"/>
                </a:cubicBezTo>
                <a:cubicBezTo>
                  <a:pt x="1474052" y="1060986"/>
                  <a:pt x="1482424" y="1036222"/>
                  <a:pt x="1486088" y="1010571"/>
                </a:cubicBezTo>
                <a:lnTo>
                  <a:pt x="1495514" y="944583"/>
                </a:lnTo>
                <a:cubicBezTo>
                  <a:pt x="1492372" y="840888"/>
                  <a:pt x="1491842" y="737082"/>
                  <a:pt x="1486088" y="633499"/>
                </a:cubicBezTo>
                <a:cubicBezTo>
                  <a:pt x="1485537" y="623577"/>
                  <a:pt x="1480575" y="614351"/>
                  <a:pt x="1476661" y="605218"/>
                </a:cubicBezTo>
                <a:cubicBezTo>
                  <a:pt x="1464827" y="577606"/>
                  <a:pt x="1455857" y="562896"/>
                  <a:pt x="1438954" y="539231"/>
                </a:cubicBezTo>
                <a:cubicBezTo>
                  <a:pt x="1429822" y="526446"/>
                  <a:pt x="1419805" y="514309"/>
                  <a:pt x="1410673" y="501524"/>
                </a:cubicBezTo>
                <a:cubicBezTo>
                  <a:pt x="1383524" y="463515"/>
                  <a:pt x="1375235" y="436898"/>
                  <a:pt x="1325832" y="407256"/>
                </a:cubicBezTo>
                <a:lnTo>
                  <a:pt x="1278698" y="378975"/>
                </a:lnTo>
                <a:cubicBezTo>
                  <a:pt x="1272413" y="369548"/>
                  <a:pt x="1267855" y="358706"/>
                  <a:pt x="1259844" y="350695"/>
                </a:cubicBezTo>
                <a:cubicBezTo>
                  <a:pt x="1248734" y="339585"/>
                  <a:pt x="1235084" y="331315"/>
                  <a:pt x="1222137" y="322414"/>
                </a:cubicBezTo>
                <a:cubicBezTo>
                  <a:pt x="1184793" y="296740"/>
                  <a:pt x="1151093" y="263831"/>
                  <a:pt x="1109016" y="247000"/>
                </a:cubicBezTo>
                <a:cubicBezTo>
                  <a:pt x="1093304" y="240715"/>
                  <a:pt x="1076674" y="236364"/>
                  <a:pt x="1061881" y="228146"/>
                </a:cubicBezTo>
                <a:cubicBezTo>
                  <a:pt x="976273" y="180586"/>
                  <a:pt x="1064347" y="213257"/>
                  <a:pt x="995894" y="190439"/>
                </a:cubicBezTo>
                <a:cubicBezTo>
                  <a:pt x="883607" y="106225"/>
                  <a:pt x="1026383" y="205685"/>
                  <a:pt x="920479" y="152732"/>
                </a:cubicBezTo>
                <a:cubicBezTo>
                  <a:pt x="906426" y="145706"/>
                  <a:pt x="896825" y="131477"/>
                  <a:pt x="882772" y="124451"/>
                </a:cubicBezTo>
                <a:cubicBezTo>
                  <a:pt x="871184" y="118657"/>
                  <a:pt x="857356" y="119122"/>
                  <a:pt x="845065" y="115025"/>
                </a:cubicBezTo>
                <a:cubicBezTo>
                  <a:pt x="819115" y="106375"/>
                  <a:pt x="796127" y="93363"/>
                  <a:pt x="769651" y="86744"/>
                </a:cubicBezTo>
                <a:cubicBezTo>
                  <a:pt x="754107" y="82858"/>
                  <a:pt x="738061" y="81203"/>
                  <a:pt x="722517" y="77317"/>
                </a:cubicBezTo>
                <a:cubicBezTo>
                  <a:pt x="712877" y="74907"/>
                  <a:pt x="703823" y="70506"/>
                  <a:pt x="694236" y="67891"/>
                </a:cubicBezTo>
                <a:cubicBezTo>
                  <a:pt x="669237" y="61073"/>
                  <a:pt x="641998" y="60625"/>
                  <a:pt x="618822" y="49037"/>
                </a:cubicBezTo>
                <a:cubicBezTo>
                  <a:pt x="606253" y="42752"/>
                  <a:pt x="594807" y="33343"/>
                  <a:pt x="581114" y="30183"/>
                </a:cubicBezTo>
                <a:cubicBezTo>
                  <a:pt x="553388" y="23785"/>
                  <a:pt x="524553" y="23899"/>
                  <a:pt x="496273" y="20757"/>
                </a:cubicBezTo>
                <a:cubicBezTo>
                  <a:pt x="400844" y="-11053"/>
                  <a:pt x="459527" y="379"/>
                  <a:pt x="317164" y="11330"/>
                </a:cubicBezTo>
                <a:cubicBezTo>
                  <a:pt x="289159" y="20665"/>
                  <a:pt x="254732" y="26628"/>
                  <a:pt x="232323" y="49037"/>
                </a:cubicBezTo>
                <a:lnTo>
                  <a:pt x="222896" y="58464"/>
                </a:lnTo>
                <a:close/>
              </a:path>
            </a:pathLst>
          </a:custGeom>
          <a:noFill/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AB11FDA3-047A-43A9-B625-098C2473F393}"/>
              </a:ext>
            </a:extLst>
          </p:cNvPr>
          <p:cNvSpPr/>
          <p:nvPr/>
        </p:nvSpPr>
        <p:spPr>
          <a:xfrm>
            <a:off x="3346462" y="2818614"/>
            <a:ext cx="1414131" cy="1376313"/>
          </a:xfrm>
          <a:custGeom>
            <a:avLst/>
            <a:gdLst>
              <a:gd name="connsiteX0" fmla="*/ 575089 w 1414131"/>
              <a:gd name="connsiteY0" fmla="*/ 37707 h 1376313"/>
              <a:gd name="connsiteX1" fmla="*/ 509101 w 1414131"/>
              <a:gd name="connsiteY1" fmla="*/ 9427 h 1376313"/>
              <a:gd name="connsiteX2" fmla="*/ 480821 w 1414131"/>
              <a:gd name="connsiteY2" fmla="*/ 0 h 1376313"/>
              <a:gd name="connsiteX3" fmla="*/ 311138 w 1414131"/>
              <a:gd name="connsiteY3" fmla="*/ 9427 h 1376313"/>
              <a:gd name="connsiteX4" fmla="*/ 226297 w 1414131"/>
              <a:gd name="connsiteY4" fmla="*/ 47134 h 1376313"/>
              <a:gd name="connsiteX5" fmla="*/ 122602 w 1414131"/>
              <a:gd name="connsiteY5" fmla="*/ 103695 h 1376313"/>
              <a:gd name="connsiteX6" fmla="*/ 56615 w 1414131"/>
              <a:gd name="connsiteY6" fmla="*/ 169682 h 1376313"/>
              <a:gd name="connsiteX7" fmla="*/ 37761 w 1414131"/>
              <a:gd name="connsiteY7" fmla="*/ 263950 h 1376313"/>
              <a:gd name="connsiteX8" fmla="*/ 9481 w 1414131"/>
              <a:gd name="connsiteY8" fmla="*/ 405352 h 1376313"/>
              <a:gd name="connsiteX9" fmla="*/ 54 w 1414131"/>
              <a:gd name="connsiteY9" fmla="*/ 556181 h 1376313"/>
              <a:gd name="connsiteX10" fmla="*/ 18908 w 1414131"/>
              <a:gd name="connsiteY10" fmla="*/ 1046375 h 1376313"/>
              <a:gd name="connsiteX11" fmla="*/ 28334 w 1414131"/>
              <a:gd name="connsiteY11" fmla="*/ 1074655 h 1376313"/>
              <a:gd name="connsiteX12" fmla="*/ 47188 w 1414131"/>
              <a:gd name="connsiteY12" fmla="*/ 1102936 h 1376313"/>
              <a:gd name="connsiteX13" fmla="*/ 94322 w 1414131"/>
              <a:gd name="connsiteY13" fmla="*/ 1187777 h 1376313"/>
              <a:gd name="connsiteX14" fmla="*/ 150883 w 1414131"/>
              <a:gd name="connsiteY14" fmla="*/ 1234911 h 1376313"/>
              <a:gd name="connsiteX15" fmla="*/ 169736 w 1414131"/>
              <a:gd name="connsiteY15" fmla="*/ 1263192 h 1376313"/>
              <a:gd name="connsiteX16" fmla="*/ 254578 w 1414131"/>
              <a:gd name="connsiteY16" fmla="*/ 1338606 h 1376313"/>
              <a:gd name="connsiteX17" fmla="*/ 282858 w 1414131"/>
              <a:gd name="connsiteY17" fmla="*/ 1348033 h 1376313"/>
              <a:gd name="connsiteX18" fmla="*/ 339419 w 1414131"/>
              <a:gd name="connsiteY18" fmla="*/ 1376313 h 1376313"/>
              <a:gd name="connsiteX19" fmla="*/ 735345 w 1414131"/>
              <a:gd name="connsiteY19" fmla="*/ 1366886 h 1376313"/>
              <a:gd name="connsiteX20" fmla="*/ 829613 w 1414131"/>
              <a:gd name="connsiteY20" fmla="*/ 1357460 h 1376313"/>
              <a:gd name="connsiteX21" fmla="*/ 876747 w 1414131"/>
              <a:gd name="connsiteY21" fmla="*/ 1338606 h 1376313"/>
              <a:gd name="connsiteX22" fmla="*/ 942734 w 1414131"/>
              <a:gd name="connsiteY22" fmla="*/ 1329179 h 1376313"/>
              <a:gd name="connsiteX23" fmla="*/ 999295 w 1414131"/>
              <a:gd name="connsiteY23" fmla="*/ 1310326 h 1376313"/>
              <a:gd name="connsiteX24" fmla="*/ 1055856 w 1414131"/>
              <a:gd name="connsiteY24" fmla="*/ 1282045 h 1376313"/>
              <a:gd name="connsiteX25" fmla="*/ 1121844 w 1414131"/>
              <a:gd name="connsiteY25" fmla="*/ 1272618 h 1376313"/>
              <a:gd name="connsiteX26" fmla="*/ 1159551 w 1414131"/>
              <a:gd name="connsiteY26" fmla="*/ 1244338 h 1376313"/>
              <a:gd name="connsiteX27" fmla="*/ 1234965 w 1414131"/>
              <a:gd name="connsiteY27" fmla="*/ 1206631 h 1376313"/>
              <a:gd name="connsiteX28" fmla="*/ 1263246 w 1414131"/>
              <a:gd name="connsiteY28" fmla="*/ 1168923 h 1376313"/>
              <a:gd name="connsiteX29" fmla="*/ 1291526 w 1414131"/>
              <a:gd name="connsiteY29" fmla="*/ 1150070 h 1376313"/>
              <a:gd name="connsiteX30" fmla="*/ 1310380 w 1414131"/>
              <a:gd name="connsiteY30" fmla="*/ 1112363 h 1376313"/>
              <a:gd name="connsiteX31" fmla="*/ 1338660 w 1414131"/>
              <a:gd name="connsiteY31" fmla="*/ 1074655 h 1376313"/>
              <a:gd name="connsiteX32" fmla="*/ 1348087 w 1414131"/>
              <a:gd name="connsiteY32" fmla="*/ 1046375 h 1376313"/>
              <a:gd name="connsiteX33" fmla="*/ 1366941 w 1414131"/>
              <a:gd name="connsiteY33" fmla="*/ 1018095 h 1376313"/>
              <a:gd name="connsiteX34" fmla="*/ 1376367 w 1414131"/>
              <a:gd name="connsiteY34" fmla="*/ 970961 h 1376313"/>
              <a:gd name="connsiteX35" fmla="*/ 1404648 w 1414131"/>
              <a:gd name="connsiteY35" fmla="*/ 876693 h 1376313"/>
              <a:gd name="connsiteX36" fmla="*/ 1395221 w 1414131"/>
              <a:gd name="connsiteY36" fmla="*/ 471340 h 1376313"/>
              <a:gd name="connsiteX37" fmla="*/ 1385794 w 1414131"/>
              <a:gd name="connsiteY37" fmla="*/ 443060 h 1376313"/>
              <a:gd name="connsiteX38" fmla="*/ 1348087 w 1414131"/>
              <a:gd name="connsiteY38" fmla="*/ 386499 h 1376313"/>
              <a:gd name="connsiteX39" fmla="*/ 1338660 w 1414131"/>
              <a:gd name="connsiteY39" fmla="*/ 358218 h 1376313"/>
              <a:gd name="connsiteX40" fmla="*/ 1310380 w 1414131"/>
              <a:gd name="connsiteY40" fmla="*/ 320511 h 1376313"/>
              <a:gd name="connsiteX41" fmla="*/ 1291526 w 1414131"/>
              <a:gd name="connsiteY41" fmla="*/ 292231 h 1376313"/>
              <a:gd name="connsiteX42" fmla="*/ 1234965 w 1414131"/>
              <a:gd name="connsiteY42" fmla="*/ 216816 h 1376313"/>
              <a:gd name="connsiteX43" fmla="*/ 1187831 w 1414131"/>
              <a:gd name="connsiteY43" fmla="*/ 169682 h 1376313"/>
              <a:gd name="connsiteX44" fmla="*/ 1150124 w 1414131"/>
              <a:gd name="connsiteY44" fmla="*/ 113121 h 1376313"/>
              <a:gd name="connsiteX45" fmla="*/ 1112417 w 1414131"/>
              <a:gd name="connsiteY45" fmla="*/ 103695 h 1376313"/>
              <a:gd name="connsiteX46" fmla="*/ 1055856 w 1414131"/>
              <a:gd name="connsiteY46" fmla="*/ 84841 h 1376313"/>
              <a:gd name="connsiteX47" fmla="*/ 952161 w 1414131"/>
              <a:gd name="connsiteY47" fmla="*/ 75414 h 1376313"/>
              <a:gd name="connsiteX48" fmla="*/ 867320 w 1414131"/>
              <a:gd name="connsiteY48" fmla="*/ 65987 h 1376313"/>
              <a:gd name="connsiteX49" fmla="*/ 744771 w 1414131"/>
              <a:gd name="connsiteY49" fmla="*/ 37707 h 1376313"/>
              <a:gd name="connsiteX50" fmla="*/ 688211 w 1414131"/>
              <a:gd name="connsiteY50" fmla="*/ 28280 h 1376313"/>
              <a:gd name="connsiteX51" fmla="*/ 659930 w 1414131"/>
              <a:gd name="connsiteY51" fmla="*/ 18853 h 1376313"/>
              <a:gd name="connsiteX52" fmla="*/ 575089 w 1414131"/>
              <a:gd name="connsiteY52" fmla="*/ 37707 h 137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414131" h="1376313">
                <a:moveTo>
                  <a:pt x="575089" y="37707"/>
                </a:moveTo>
                <a:cubicBezTo>
                  <a:pt x="549951" y="36136"/>
                  <a:pt x="531320" y="18315"/>
                  <a:pt x="509101" y="9427"/>
                </a:cubicBezTo>
                <a:cubicBezTo>
                  <a:pt x="499875" y="5737"/>
                  <a:pt x="490758" y="0"/>
                  <a:pt x="480821" y="0"/>
                </a:cubicBezTo>
                <a:cubicBezTo>
                  <a:pt x="424173" y="0"/>
                  <a:pt x="367699" y="6285"/>
                  <a:pt x="311138" y="9427"/>
                </a:cubicBezTo>
                <a:cubicBezTo>
                  <a:pt x="246869" y="25493"/>
                  <a:pt x="296966" y="9081"/>
                  <a:pt x="226297" y="47134"/>
                </a:cubicBezTo>
                <a:cubicBezTo>
                  <a:pt x="214364" y="53560"/>
                  <a:pt x="144592" y="83904"/>
                  <a:pt x="122602" y="103695"/>
                </a:cubicBezTo>
                <a:cubicBezTo>
                  <a:pt x="99481" y="124504"/>
                  <a:pt x="56615" y="169682"/>
                  <a:pt x="56615" y="169682"/>
                </a:cubicBezTo>
                <a:cubicBezTo>
                  <a:pt x="46904" y="208525"/>
                  <a:pt x="42897" y="220291"/>
                  <a:pt x="37761" y="263950"/>
                </a:cubicBezTo>
                <a:cubicBezTo>
                  <a:pt x="22947" y="389870"/>
                  <a:pt x="45522" y="333269"/>
                  <a:pt x="9481" y="405352"/>
                </a:cubicBezTo>
                <a:cubicBezTo>
                  <a:pt x="6339" y="455628"/>
                  <a:pt x="-687" y="505812"/>
                  <a:pt x="54" y="556181"/>
                </a:cubicBezTo>
                <a:cubicBezTo>
                  <a:pt x="2458" y="719682"/>
                  <a:pt x="10002" y="883099"/>
                  <a:pt x="18908" y="1046375"/>
                </a:cubicBezTo>
                <a:cubicBezTo>
                  <a:pt x="19449" y="1056297"/>
                  <a:pt x="23890" y="1065767"/>
                  <a:pt x="28334" y="1074655"/>
                </a:cubicBezTo>
                <a:cubicBezTo>
                  <a:pt x="33401" y="1084789"/>
                  <a:pt x="42121" y="1092802"/>
                  <a:pt x="47188" y="1102936"/>
                </a:cubicBezTo>
                <a:cubicBezTo>
                  <a:pt x="64379" y="1137318"/>
                  <a:pt x="49738" y="1158054"/>
                  <a:pt x="94322" y="1187777"/>
                </a:cubicBezTo>
                <a:cubicBezTo>
                  <a:pt x="122126" y="1206314"/>
                  <a:pt x="128203" y="1207695"/>
                  <a:pt x="150883" y="1234911"/>
                </a:cubicBezTo>
                <a:cubicBezTo>
                  <a:pt x="158136" y="1243615"/>
                  <a:pt x="162209" y="1254724"/>
                  <a:pt x="169736" y="1263192"/>
                </a:cubicBezTo>
                <a:cubicBezTo>
                  <a:pt x="189723" y="1285677"/>
                  <a:pt x="223058" y="1322846"/>
                  <a:pt x="254578" y="1338606"/>
                </a:cubicBezTo>
                <a:cubicBezTo>
                  <a:pt x="263466" y="1343050"/>
                  <a:pt x="273970" y="1343589"/>
                  <a:pt x="282858" y="1348033"/>
                </a:cubicBezTo>
                <a:cubicBezTo>
                  <a:pt x="355952" y="1384580"/>
                  <a:pt x="268336" y="1352619"/>
                  <a:pt x="339419" y="1376313"/>
                </a:cubicBezTo>
                <a:lnTo>
                  <a:pt x="735345" y="1366886"/>
                </a:lnTo>
                <a:cubicBezTo>
                  <a:pt x="766901" y="1365672"/>
                  <a:pt x="798647" y="1363653"/>
                  <a:pt x="829613" y="1357460"/>
                </a:cubicBezTo>
                <a:cubicBezTo>
                  <a:pt x="846206" y="1354141"/>
                  <a:pt x="860331" y="1342710"/>
                  <a:pt x="876747" y="1338606"/>
                </a:cubicBezTo>
                <a:cubicBezTo>
                  <a:pt x="898303" y="1333217"/>
                  <a:pt x="920738" y="1332321"/>
                  <a:pt x="942734" y="1329179"/>
                </a:cubicBezTo>
                <a:cubicBezTo>
                  <a:pt x="961588" y="1322895"/>
                  <a:pt x="981520" y="1319214"/>
                  <a:pt x="999295" y="1310326"/>
                </a:cubicBezTo>
                <a:cubicBezTo>
                  <a:pt x="1018149" y="1300899"/>
                  <a:pt x="1035709" y="1288244"/>
                  <a:pt x="1055856" y="1282045"/>
                </a:cubicBezTo>
                <a:cubicBezTo>
                  <a:pt x="1077093" y="1275511"/>
                  <a:pt x="1099848" y="1275760"/>
                  <a:pt x="1121844" y="1272618"/>
                </a:cubicBezTo>
                <a:cubicBezTo>
                  <a:pt x="1134413" y="1263191"/>
                  <a:pt x="1145817" y="1251968"/>
                  <a:pt x="1159551" y="1244338"/>
                </a:cubicBezTo>
                <a:cubicBezTo>
                  <a:pt x="1297924" y="1167464"/>
                  <a:pt x="1138562" y="1270899"/>
                  <a:pt x="1234965" y="1206631"/>
                </a:cubicBezTo>
                <a:cubicBezTo>
                  <a:pt x="1244392" y="1194062"/>
                  <a:pt x="1252136" y="1180033"/>
                  <a:pt x="1263246" y="1168923"/>
                </a:cubicBezTo>
                <a:cubicBezTo>
                  <a:pt x="1271257" y="1160912"/>
                  <a:pt x="1284273" y="1158773"/>
                  <a:pt x="1291526" y="1150070"/>
                </a:cubicBezTo>
                <a:cubicBezTo>
                  <a:pt x="1300522" y="1139275"/>
                  <a:pt x="1302932" y="1124280"/>
                  <a:pt x="1310380" y="1112363"/>
                </a:cubicBezTo>
                <a:cubicBezTo>
                  <a:pt x="1318707" y="1099040"/>
                  <a:pt x="1329233" y="1087224"/>
                  <a:pt x="1338660" y="1074655"/>
                </a:cubicBezTo>
                <a:cubicBezTo>
                  <a:pt x="1341802" y="1065228"/>
                  <a:pt x="1343643" y="1055263"/>
                  <a:pt x="1348087" y="1046375"/>
                </a:cubicBezTo>
                <a:cubicBezTo>
                  <a:pt x="1353154" y="1036242"/>
                  <a:pt x="1362963" y="1028703"/>
                  <a:pt x="1366941" y="1018095"/>
                </a:cubicBezTo>
                <a:cubicBezTo>
                  <a:pt x="1372567" y="1003093"/>
                  <a:pt x="1372481" y="986505"/>
                  <a:pt x="1376367" y="970961"/>
                </a:cubicBezTo>
                <a:cubicBezTo>
                  <a:pt x="1387158" y="927796"/>
                  <a:pt x="1392675" y="912612"/>
                  <a:pt x="1404648" y="876693"/>
                </a:cubicBezTo>
                <a:cubicBezTo>
                  <a:pt x="1416036" y="660319"/>
                  <a:pt x="1421592" y="708674"/>
                  <a:pt x="1395221" y="471340"/>
                </a:cubicBezTo>
                <a:cubicBezTo>
                  <a:pt x="1394124" y="461464"/>
                  <a:pt x="1390620" y="451746"/>
                  <a:pt x="1385794" y="443060"/>
                </a:cubicBezTo>
                <a:cubicBezTo>
                  <a:pt x="1374790" y="423252"/>
                  <a:pt x="1359091" y="406307"/>
                  <a:pt x="1348087" y="386499"/>
                </a:cubicBezTo>
                <a:cubicBezTo>
                  <a:pt x="1343261" y="377813"/>
                  <a:pt x="1343590" y="366846"/>
                  <a:pt x="1338660" y="358218"/>
                </a:cubicBezTo>
                <a:cubicBezTo>
                  <a:pt x="1330865" y="344577"/>
                  <a:pt x="1319512" y="333296"/>
                  <a:pt x="1310380" y="320511"/>
                </a:cubicBezTo>
                <a:cubicBezTo>
                  <a:pt x="1303795" y="311292"/>
                  <a:pt x="1297531" y="301838"/>
                  <a:pt x="1291526" y="292231"/>
                </a:cubicBezTo>
                <a:cubicBezTo>
                  <a:pt x="1222189" y="181293"/>
                  <a:pt x="1301085" y="296160"/>
                  <a:pt x="1234965" y="216816"/>
                </a:cubicBezTo>
                <a:cubicBezTo>
                  <a:pt x="1195687" y="169682"/>
                  <a:pt x="1239680" y="204248"/>
                  <a:pt x="1187831" y="169682"/>
                </a:cubicBezTo>
                <a:cubicBezTo>
                  <a:pt x="1175262" y="150828"/>
                  <a:pt x="1172107" y="118616"/>
                  <a:pt x="1150124" y="113121"/>
                </a:cubicBezTo>
                <a:cubicBezTo>
                  <a:pt x="1137555" y="109979"/>
                  <a:pt x="1124826" y="107418"/>
                  <a:pt x="1112417" y="103695"/>
                </a:cubicBezTo>
                <a:cubicBezTo>
                  <a:pt x="1093382" y="97984"/>
                  <a:pt x="1075427" y="88295"/>
                  <a:pt x="1055856" y="84841"/>
                </a:cubicBezTo>
                <a:cubicBezTo>
                  <a:pt x="1021677" y="78809"/>
                  <a:pt x="986696" y="78868"/>
                  <a:pt x="952161" y="75414"/>
                </a:cubicBezTo>
                <a:cubicBezTo>
                  <a:pt x="923848" y="72583"/>
                  <a:pt x="895600" y="69129"/>
                  <a:pt x="867320" y="65987"/>
                </a:cubicBezTo>
                <a:cubicBezTo>
                  <a:pt x="807651" y="51070"/>
                  <a:pt x="797966" y="47379"/>
                  <a:pt x="744771" y="37707"/>
                </a:cubicBezTo>
                <a:cubicBezTo>
                  <a:pt x="725966" y="34288"/>
                  <a:pt x="706869" y="32426"/>
                  <a:pt x="688211" y="28280"/>
                </a:cubicBezTo>
                <a:cubicBezTo>
                  <a:pt x="678511" y="26124"/>
                  <a:pt x="669833" y="19678"/>
                  <a:pt x="659930" y="18853"/>
                </a:cubicBezTo>
                <a:cubicBezTo>
                  <a:pt x="631747" y="16504"/>
                  <a:pt x="600227" y="39278"/>
                  <a:pt x="575089" y="37707"/>
                </a:cubicBezTo>
                <a:close/>
              </a:path>
            </a:pathLst>
          </a:custGeom>
          <a:noFill/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A1988FBB-6F57-4142-8B11-8863AF85D9CA}"/>
              </a:ext>
            </a:extLst>
          </p:cNvPr>
          <p:cNvSpPr/>
          <p:nvPr/>
        </p:nvSpPr>
        <p:spPr>
          <a:xfrm>
            <a:off x="1741315" y="3546830"/>
            <a:ext cx="1495514" cy="1557326"/>
          </a:xfrm>
          <a:custGeom>
            <a:avLst/>
            <a:gdLst>
              <a:gd name="connsiteX0" fmla="*/ 222896 w 1495514"/>
              <a:gd name="connsiteY0" fmla="*/ 58464 h 1557326"/>
              <a:gd name="connsiteX1" fmla="*/ 166335 w 1495514"/>
              <a:gd name="connsiteY1" fmla="*/ 96171 h 1557326"/>
              <a:gd name="connsiteX2" fmla="*/ 109774 w 1495514"/>
              <a:gd name="connsiteY2" fmla="*/ 171585 h 1557326"/>
              <a:gd name="connsiteX3" fmla="*/ 81494 w 1495514"/>
              <a:gd name="connsiteY3" fmla="*/ 265853 h 1557326"/>
              <a:gd name="connsiteX4" fmla="*/ 72067 w 1495514"/>
              <a:gd name="connsiteY4" fmla="*/ 294134 h 1557326"/>
              <a:gd name="connsiteX5" fmla="*/ 62640 w 1495514"/>
              <a:gd name="connsiteY5" fmla="*/ 341268 h 1557326"/>
              <a:gd name="connsiteX6" fmla="*/ 43787 w 1495514"/>
              <a:gd name="connsiteY6" fmla="*/ 397829 h 1557326"/>
              <a:gd name="connsiteX7" fmla="*/ 34360 w 1495514"/>
              <a:gd name="connsiteY7" fmla="*/ 426109 h 1557326"/>
              <a:gd name="connsiteX8" fmla="*/ 15506 w 1495514"/>
              <a:gd name="connsiteY8" fmla="*/ 661779 h 1557326"/>
              <a:gd name="connsiteX9" fmla="*/ 6079 w 1495514"/>
              <a:gd name="connsiteY9" fmla="*/ 690060 h 1557326"/>
              <a:gd name="connsiteX10" fmla="*/ 24933 w 1495514"/>
              <a:gd name="connsiteY10" fmla="*/ 1133119 h 1557326"/>
              <a:gd name="connsiteX11" fmla="*/ 34360 w 1495514"/>
              <a:gd name="connsiteY11" fmla="*/ 1161400 h 1557326"/>
              <a:gd name="connsiteX12" fmla="*/ 43787 w 1495514"/>
              <a:gd name="connsiteY12" fmla="*/ 1199107 h 1557326"/>
              <a:gd name="connsiteX13" fmla="*/ 62640 w 1495514"/>
              <a:gd name="connsiteY13" fmla="*/ 1236814 h 1557326"/>
              <a:gd name="connsiteX14" fmla="*/ 90921 w 1495514"/>
              <a:gd name="connsiteY14" fmla="*/ 1293375 h 1557326"/>
              <a:gd name="connsiteX15" fmla="*/ 100347 w 1495514"/>
              <a:gd name="connsiteY15" fmla="*/ 1321656 h 1557326"/>
              <a:gd name="connsiteX16" fmla="*/ 166335 w 1495514"/>
              <a:gd name="connsiteY16" fmla="*/ 1378216 h 1557326"/>
              <a:gd name="connsiteX17" fmla="*/ 185189 w 1495514"/>
              <a:gd name="connsiteY17" fmla="*/ 1406497 h 1557326"/>
              <a:gd name="connsiteX18" fmla="*/ 241750 w 1495514"/>
              <a:gd name="connsiteY18" fmla="*/ 1434777 h 1557326"/>
              <a:gd name="connsiteX19" fmla="*/ 288884 w 1495514"/>
              <a:gd name="connsiteY19" fmla="*/ 1453631 h 1557326"/>
              <a:gd name="connsiteX20" fmla="*/ 392578 w 1495514"/>
              <a:gd name="connsiteY20" fmla="*/ 1481911 h 1557326"/>
              <a:gd name="connsiteX21" fmla="*/ 458566 w 1495514"/>
              <a:gd name="connsiteY21" fmla="*/ 1500765 h 1557326"/>
              <a:gd name="connsiteX22" fmla="*/ 486846 w 1495514"/>
              <a:gd name="connsiteY22" fmla="*/ 1510192 h 1557326"/>
              <a:gd name="connsiteX23" fmla="*/ 524554 w 1495514"/>
              <a:gd name="connsiteY23" fmla="*/ 1529045 h 1557326"/>
              <a:gd name="connsiteX24" fmla="*/ 675383 w 1495514"/>
              <a:gd name="connsiteY24" fmla="*/ 1557326 h 1557326"/>
              <a:gd name="connsiteX25" fmla="*/ 863919 w 1495514"/>
              <a:gd name="connsiteY25" fmla="*/ 1547899 h 1557326"/>
              <a:gd name="connsiteX26" fmla="*/ 929906 w 1495514"/>
              <a:gd name="connsiteY26" fmla="*/ 1538472 h 1557326"/>
              <a:gd name="connsiteX27" fmla="*/ 1005321 w 1495514"/>
              <a:gd name="connsiteY27" fmla="*/ 1519618 h 1557326"/>
              <a:gd name="connsiteX28" fmla="*/ 1061881 w 1495514"/>
              <a:gd name="connsiteY28" fmla="*/ 1481911 h 1557326"/>
              <a:gd name="connsiteX29" fmla="*/ 1099589 w 1495514"/>
              <a:gd name="connsiteY29" fmla="*/ 1453631 h 1557326"/>
              <a:gd name="connsiteX30" fmla="*/ 1127869 w 1495514"/>
              <a:gd name="connsiteY30" fmla="*/ 1444204 h 1557326"/>
              <a:gd name="connsiteX31" fmla="*/ 1156150 w 1495514"/>
              <a:gd name="connsiteY31" fmla="*/ 1425350 h 1557326"/>
              <a:gd name="connsiteX32" fmla="*/ 1193857 w 1495514"/>
              <a:gd name="connsiteY32" fmla="*/ 1406497 h 1557326"/>
              <a:gd name="connsiteX33" fmla="*/ 1222137 w 1495514"/>
              <a:gd name="connsiteY33" fmla="*/ 1387643 h 1557326"/>
              <a:gd name="connsiteX34" fmla="*/ 1259844 w 1495514"/>
              <a:gd name="connsiteY34" fmla="*/ 1368790 h 1557326"/>
              <a:gd name="connsiteX35" fmla="*/ 1288125 w 1495514"/>
              <a:gd name="connsiteY35" fmla="*/ 1349936 h 1557326"/>
              <a:gd name="connsiteX36" fmla="*/ 1316405 w 1495514"/>
              <a:gd name="connsiteY36" fmla="*/ 1340509 h 1557326"/>
              <a:gd name="connsiteX37" fmla="*/ 1372966 w 1495514"/>
              <a:gd name="connsiteY37" fmla="*/ 1302802 h 1557326"/>
              <a:gd name="connsiteX38" fmla="*/ 1410673 w 1495514"/>
              <a:gd name="connsiteY38" fmla="*/ 1246241 h 1557326"/>
              <a:gd name="connsiteX39" fmla="*/ 1429527 w 1495514"/>
              <a:gd name="connsiteY39" fmla="*/ 1217961 h 1557326"/>
              <a:gd name="connsiteX40" fmla="*/ 1448380 w 1495514"/>
              <a:gd name="connsiteY40" fmla="*/ 1180253 h 1557326"/>
              <a:gd name="connsiteX41" fmla="*/ 1457807 w 1495514"/>
              <a:gd name="connsiteY41" fmla="*/ 1114266 h 1557326"/>
              <a:gd name="connsiteX42" fmla="*/ 1467234 w 1495514"/>
              <a:gd name="connsiteY42" fmla="*/ 1085985 h 1557326"/>
              <a:gd name="connsiteX43" fmla="*/ 1486088 w 1495514"/>
              <a:gd name="connsiteY43" fmla="*/ 1010571 h 1557326"/>
              <a:gd name="connsiteX44" fmla="*/ 1495514 w 1495514"/>
              <a:gd name="connsiteY44" fmla="*/ 944583 h 1557326"/>
              <a:gd name="connsiteX45" fmla="*/ 1486088 w 1495514"/>
              <a:gd name="connsiteY45" fmla="*/ 633499 h 1557326"/>
              <a:gd name="connsiteX46" fmla="*/ 1476661 w 1495514"/>
              <a:gd name="connsiteY46" fmla="*/ 605218 h 1557326"/>
              <a:gd name="connsiteX47" fmla="*/ 1438954 w 1495514"/>
              <a:gd name="connsiteY47" fmla="*/ 539231 h 1557326"/>
              <a:gd name="connsiteX48" fmla="*/ 1410673 w 1495514"/>
              <a:gd name="connsiteY48" fmla="*/ 501524 h 1557326"/>
              <a:gd name="connsiteX49" fmla="*/ 1325832 w 1495514"/>
              <a:gd name="connsiteY49" fmla="*/ 407256 h 1557326"/>
              <a:gd name="connsiteX50" fmla="*/ 1278698 w 1495514"/>
              <a:gd name="connsiteY50" fmla="*/ 378975 h 1557326"/>
              <a:gd name="connsiteX51" fmla="*/ 1259844 w 1495514"/>
              <a:gd name="connsiteY51" fmla="*/ 350695 h 1557326"/>
              <a:gd name="connsiteX52" fmla="*/ 1222137 w 1495514"/>
              <a:gd name="connsiteY52" fmla="*/ 322414 h 1557326"/>
              <a:gd name="connsiteX53" fmla="*/ 1109016 w 1495514"/>
              <a:gd name="connsiteY53" fmla="*/ 247000 h 1557326"/>
              <a:gd name="connsiteX54" fmla="*/ 1061881 w 1495514"/>
              <a:gd name="connsiteY54" fmla="*/ 228146 h 1557326"/>
              <a:gd name="connsiteX55" fmla="*/ 995894 w 1495514"/>
              <a:gd name="connsiteY55" fmla="*/ 190439 h 1557326"/>
              <a:gd name="connsiteX56" fmla="*/ 920479 w 1495514"/>
              <a:gd name="connsiteY56" fmla="*/ 152732 h 1557326"/>
              <a:gd name="connsiteX57" fmla="*/ 882772 w 1495514"/>
              <a:gd name="connsiteY57" fmla="*/ 124451 h 1557326"/>
              <a:gd name="connsiteX58" fmla="*/ 845065 w 1495514"/>
              <a:gd name="connsiteY58" fmla="*/ 115025 h 1557326"/>
              <a:gd name="connsiteX59" fmla="*/ 769651 w 1495514"/>
              <a:gd name="connsiteY59" fmla="*/ 86744 h 1557326"/>
              <a:gd name="connsiteX60" fmla="*/ 722517 w 1495514"/>
              <a:gd name="connsiteY60" fmla="*/ 77317 h 1557326"/>
              <a:gd name="connsiteX61" fmla="*/ 694236 w 1495514"/>
              <a:gd name="connsiteY61" fmla="*/ 67891 h 1557326"/>
              <a:gd name="connsiteX62" fmla="*/ 618822 w 1495514"/>
              <a:gd name="connsiteY62" fmla="*/ 49037 h 1557326"/>
              <a:gd name="connsiteX63" fmla="*/ 581114 w 1495514"/>
              <a:gd name="connsiteY63" fmla="*/ 30183 h 1557326"/>
              <a:gd name="connsiteX64" fmla="*/ 496273 w 1495514"/>
              <a:gd name="connsiteY64" fmla="*/ 20757 h 1557326"/>
              <a:gd name="connsiteX65" fmla="*/ 317164 w 1495514"/>
              <a:gd name="connsiteY65" fmla="*/ 11330 h 1557326"/>
              <a:gd name="connsiteX66" fmla="*/ 232323 w 1495514"/>
              <a:gd name="connsiteY66" fmla="*/ 49037 h 1557326"/>
              <a:gd name="connsiteX67" fmla="*/ 222896 w 1495514"/>
              <a:gd name="connsiteY67" fmla="*/ 58464 h 1557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495514" h="1557326">
                <a:moveTo>
                  <a:pt x="222896" y="58464"/>
                </a:moveTo>
                <a:cubicBezTo>
                  <a:pt x="141675" y="74709"/>
                  <a:pt x="195926" y="49671"/>
                  <a:pt x="166335" y="96171"/>
                </a:cubicBezTo>
                <a:cubicBezTo>
                  <a:pt x="149465" y="122681"/>
                  <a:pt x="109774" y="171585"/>
                  <a:pt x="109774" y="171585"/>
                </a:cubicBezTo>
                <a:cubicBezTo>
                  <a:pt x="64965" y="306016"/>
                  <a:pt x="109991" y="166114"/>
                  <a:pt x="81494" y="265853"/>
                </a:cubicBezTo>
                <a:cubicBezTo>
                  <a:pt x="78764" y="275408"/>
                  <a:pt x="74477" y="284494"/>
                  <a:pt x="72067" y="294134"/>
                </a:cubicBezTo>
                <a:cubicBezTo>
                  <a:pt x="68181" y="309678"/>
                  <a:pt x="66856" y="325810"/>
                  <a:pt x="62640" y="341268"/>
                </a:cubicBezTo>
                <a:cubicBezTo>
                  <a:pt x="57411" y="360441"/>
                  <a:pt x="50071" y="378975"/>
                  <a:pt x="43787" y="397829"/>
                </a:cubicBezTo>
                <a:lnTo>
                  <a:pt x="34360" y="426109"/>
                </a:lnTo>
                <a:cubicBezTo>
                  <a:pt x="28075" y="504666"/>
                  <a:pt x="23902" y="583420"/>
                  <a:pt x="15506" y="661779"/>
                </a:cubicBezTo>
                <a:cubicBezTo>
                  <a:pt x="14447" y="671659"/>
                  <a:pt x="6079" y="680123"/>
                  <a:pt x="6079" y="690060"/>
                </a:cubicBezTo>
                <a:cubicBezTo>
                  <a:pt x="6079" y="854188"/>
                  <a:pt x="-16342" y="988659"/>
                  <a:pt x="24933" y="1133119"/>
                </a:cubicBezTo>
                <a:cubicBezTo>
                  <a:pt x="27663" y="1142674"/>
                  <a:pt x="31630" y="1151845"/>
                  <a:pt x="34360" y="1161400"/>
                </a:cubicBezTo>
                <a:cubicBezTo>
                  <a:pt x="37919" y="1173857"/>
                  <a:pt x="39238" y="1186976"/>
                  <a:pt x="43787" y="1199107"/>
                </a:cubicBezTo>
                <a:cubicBezTo>
                  <a:pt x="48721" y="1212265"/>
                  <a:pt x="57105" y="1223898"/>
                  <a:pt x="62640" y="1236814"/>
                </a:cubicBezTo>
                <a:cubicBezTo>
                  <a:pt x="86056" y="1291451"/>
                  <a:pt x="54691" y="1239031"/>
                  <a:pt x="90921" y="1293375"/>
                </a:cubicBezTo>
                <a:cubicBezTo>
                  <a:pt x="94063" y="1302802"/>
                  <a:pt x="94835" y="1313388"/>
                  <a:pt x="100347" y="1321656"/>
                </a:cubicBezTo>
                <a:cubicBezTo>
                  <a:pt x="113475" y="1341349"/>
                  <a:pt x="148913" y="1365149"/>
                  <a:pt x="166335" y="1378216"/>
                </a:cubicBezTo>
                <a:cubicBezTo>
                  <a:pt x="172620" y="1387643"/>
                  <a:pt x="177178" y="1398486"/>
                  <a:pt x="185189" y="1406497"/>
                </a:cubicBezTo>
                <a:cubicBezTo>
                  <a:pt x="205211" y="1426519"/>
                  <a:pt x="217216" y="1425577"/>
                  <a:pt x="241750" y="1434777"/>
                </a:cubicBezTo>
                <a:cubicBezTo>
                  <a:pt x="257594" y="1440719"/>
                  <a:pt x="273040" y="1447689"/>
                  <a:pt x="288884" y="1453631"/>
                </a:cubicBezTo>
                <a:cubicBezTo>
                  <a:pt x="354122" y="1478096"/>
                  <a:pt x="275252" y="1442802"/>
                  <a:pt x="392578" y="1481911"/>
                </a:cubicBezTo>
                <a:cubicBezTo>
                  <a:pt x="460392" y="1504516"/>
                  <a:pt x="375700" y="1477088"/>
                  <a:pt x="458566" y="1500765"/>
                </a:cubicBezTo>
                <a:cubicBezTo>
                  <a:pt x="468120" y="1503495"/>
                  <a:pt x="477713" y="1506278"/>
                  <a:pt x="486846" y="1510192"/>
                </a:cubicBezTo>
                <a:cubicBezTo>
                  <a:pt x="499763" y="1515728"/>
                  <a:pt x="511123" y="1524912"/>
                  <a:pt x="524554" y="1529045"/>
                </a:cubicBezTo>
                <a:cubicBezTo>
                  <a:pt x="575850" y="1544828"/>
                  <a:pt x="623079" y="1549854"/>
                  <a:pt x="675383" y="1557326"/>
                </a:cubicBezTo>
                <a:cubicBezTo>
                  <a:pt x="738228" y="1554184"/>
                  <a:pt x="801167" y="1552547"/>
                  <a:pt x="863919" y="1547899"/>
                </a:cubicBezTo>
                <a:cubicBezTo>
                  <a:pt x="886077" y="1546258"/>
                  <a:pt x="908119" y="1542830"/>
                  <a:pt x="929906" y="1538472"/>
                </a:cubicBezTo>
                <a:cubicBezTo>
                  <a:pt x="955315" y="1533390"/>
                  <a:pt x="1005321" y="1519618"/>
                  <a:pt x="1005321" y="1519618"/>
                </a:cubicBezTo>
                <a:cubicBezTo>
                  <a:pt x="1024174" y="1507049"/>
                  <a:pt x="1043754" y="1495506"/>
                  <a:pt x="1061881" y="1481911"/>
                </a:cubicBezTo>
                <a:cubicBezTo>
                  <a:pt x="1074450" y="1472484"/>
                  <a:pt x="1085948" y="1461426"/>
                  <a:pt x="1099589" y="1453631"/>
                </a:cubicBezTo>
                <a:cubicBezTo>
                  <a:pt x="1108216" y="1448701"/>
                  <a:pt x="1118981" y="1448648"/>
                  <a:pt x="1127869" y="1444204"/>
                </a:cubicBezTo>
                <a:cubicBezTo>
                  <a:pt x="1138003" y="1439137"/>
                  <a:pt x="1146313" y="1430971"/>
                  <a:pt x="1156150" y="1425350"/>
                </a:cubicBezTo>
                <a:cubicBezTo>
                  <a:pt x="1168351" y="1418378"/>
                  <a:pt x="1181656" y="1413469"/>
                  <a:pt x="1193857" y="1406497"/>
                </a:cubicBezTo>
                <a:cubicBezTo>
                  <a:pt x="1203694" y="1400876"/>
                  <a:pt x="1212300" y="1393264"/>
                  <a:pt x="1222137" y="1387643"/>
                </a:cubicBezTo>
                <a:cubicBezTo>
                  <a:pt x="1234338" y="1380671"/>
                  <a:pt x="1247643" y="1375762"/>
                  <a:pt x="1259844" y="1368790"/>
                </a:cubicBezTo>
                <a:cubicBezTo>
                  <a:pt x="1269681" y="1363169"/>
                  <a:pt x="1277991" y="1355003"/>
                  <a:pt x="1288125" y="1349936"/>
                </a:cubicBezTo>
                <a:cubicBezTo>
                  <a:pt x="1297013" y="1345492"/>
                  <a:pt x="1307719" y="1345335"/>
                  <a:pt x="1316405" y="1340509"/>
                </a:cubicBezTo>
                <a:cubicBezTo>
                  <a:pt x="1336213" y="1329505"/>
                  <a:pt x="1372966" y="1302802"/>
                  <a:pt x="1372966" y="1302802"/>
                </a:cubicBezTo>
                <a:lnTo>
                  <a:pt x="1410673" y="1246241"/>
                </a:lnTo>
                <a:cubicBezTo>
                  <a:pt x="1416958" y="1236814"/>
                  <a:pt x="1424460" y="1228095"/>
                  <a:pt x="1429527" y="1217961"/>
                </a:cubicBezTo>
                <a:lnTo>
                  <a:pt x="1448380" y="1180253"/>
                </a:lnTo>
                <a:cubicBezTo>
                  <a:pt x="1451522" y="1158257"/>
                  <a:pt x="1453449" y="1136053"/>
                  <a:pt x="1457807" y="1114266"/>
                </a:cubicBezTo>
                <a:cubicBezTo>
                  <a:pt x="1459756" y="1104522"/>
                  <a:pt x="1464619" y="1095572"/>
                  <a:pt x="1467234" y="1085985"/>
                </a:cubicBezTo>
                <a:cubicBezTo>
                  <a:pt x="1474052" y="1060986"/>
                  <a:pt x="1482424" y="1036222"/>
                  <a:pt x="1486088" y="1010571"/>
                </a:cubicBezTo>
                <a:lnTo>
                  <a:pt x="1495514" y="944583"/>
                </a:lnTo>
                <a:cubicBezTo>
                  <a:pt x="1492372" y="840888"/>
                  <a:pt x="1491842" y="737082"/>
                  <a:pt x="1486088" y="633499"/>
                </a:cubicBezTo>
                <a:cubicBezTo>
                  <a:pt x="1485537" y="623577"/>
                  <a:pt x="1480575" y="614351"/>
                  <a:pt x="1476661" y="605218"/>
                </a:cubicBezTo>
                <a:cubicBezTo>
                  <a:pt x="1464827" y="577606"/>
                  <a:pt x="1455857" y="562896"/>
                  <a:pt x="1438954" y="539231"/>
                </a:cubicBezTo>
                <a:cubicBezTo>
                  <a:pt x="1429822" y="526446"/>
                  <a:pt x="1419805" y="514309"/>
                  <a:pt x="1410673" y="501524"/>
                </a:cubicBezTo>
                <a:cubicBezTo>
                  <a:pt x="1383524" y="463515"/>
                  <a:pt x="1375235" y="436898"/>
                  <a:pt x="1325832" y="407256"/>
                </a:cubicBezTo>
                <a:lnTo>
                  <a:pt x="1278698" y="378975"/>
                </a:lnTo>
                <a:cubicBezTo>
                  <a:pt x="1272413" y="369548"/>
                  <a:pt x="1267855" y="358706"/>
                  <a:pt x="1259844" y="350695"/>
                </a:cubicBezTo>
                <a:cubicBezTo>
                  <a:pt x="1248734" y="339585"/>
                  <a:pt x="1235084" y="331315"/>
                  <a:pt x="1222137" y="322414"/>
                </a:cubicBezTo>
                <a:cubicBezTo>
                  <a:pt x="1184793" y="296740"/>
                  <a:pt x="1151093" y="263831"/>
                  <a:pt x="1109016" y="247000"/>
                </a:cubicBezTo>
                <a:cubicBezTo>
                  <a:pt x="1093304" y="240715"/>
                  <a:pt x="1076674" y="236364"/>
                  <a:pt x="1061881" y="228146"/>
                </a:cubicBezTo>
                <a:cubicBezTo>
                  <a:pt x="976273" y="180586"/>
                  <a:pt x="1064347" y="213257"/>
                  <a:pt x="995894" y="190439"/>
                </a:cubicBezTo>
                <a:cubicBezTo>
                  <a:pt x="883607" y="106225"/>
                  <a:pt x="1026383" y="205685"/>
                  <a:pt x="920479" y="152732"/>
                </a:cubicBezTo>
                <a:cubicBezTo>
                  <a:pt x="906426" y="145706"/>
                  <a:pt x="896825" y="131477"/>
                  <a:pt x="882772" y="124451"/>
                </a:cubicBezTo>
                <a:cubicBezTo>
                  <a:pt x="871184" y="118657"/>
                  <a:pt x="857356" y="119122"/>
                  <a:pt x="845065" y="115025"/>
                </a:cubicBezTo>
                <a:cubicBezTo>
                  <a:pt x="819115" y="106375"/>
                  <a:pt x="796127" y="93363"/>
                  <a:pt x="769651" y="86744"/>
                </a:cubicBezTo>
                <a:cubicBezTo>
                  <a:pt x="754107" y="82858"/>
                  <a:pt x="738061" y="81203"/>
                  <a:pt x="722517" y="77317"/>
                </a:cubicBezTo>
                <a:cubicBezTo>
                  <a:pt x="712877" y="74907"/>
                  <a:pt x="703823" y="70506"/>
                  <a:pt x="694236" y="67891"/>
                </a:cubicBezTo>
                <a:cubicBezTo>
                  <a:pt x="669237" y="61073"/>
                  <a:pt x="641998" y="60625"/>
                  <a:pt x="618822" y="49037"/>
                </a:cubicBezTo>
                <a:cubicBezTo>
                  <a:pt x="606253" y="42752"/>
                  <a:pt x="594807" y="33343"/>
                  <a:pt x="581114" y="30183"/>
                </a:cubicBezTo>
                <a:cubicBezTo>
                  <a:pt x="553388" y="23785"/>
                  <a:pt x="524553" y="23899"/>
                  <a:pt x="496273" y="20757"/>
                </a:cubicBezTo>
                <a:cubicBezTo>
                  <a:pt x="400844" y="-11053"/>
                  <a:pt x="459527" y="379"/>
                  <a:pt x="317164" y="11330"/>
                </a:cubicBezTo>
                <a:cubicBezTo>
                  <a:pt x="289159" y="20665"/>
                  <a:pt x="254732" y="26628"/>
                  <a:pt x="232323" y="49037"/>
                </a:cubicBezTo>
                <a:lnTo>
                  <a:pt x="222896" y="58464"/>
                </a:lnTo>
                <a:close/>
              </a:path>
            </a:pathLst>
          </a:custGeom>
          <a:noFill/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ACB202A-CEC3-4821-8460-6A45271FF731}"/>
              </a:ext>
            </a:extLst>
          </p:cNvPr>
          <p:cNvSpPr/>
          <p:nvPr/>
        </p:nvSpPr>
        <p:spPr>
          <a:xfrm>
            <a:off x="8033210" y="2504842"/>
            <a:ext cx="433633" cy="43363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27B36570-EC1F-4EEF-9A9B-6F73744AFDDD}"/>
              </a:ext>
            </a:extLst>
          </p:cNvPr>
          <p:cNvSpPr/>
          <p:nvPr/>
        </p:nvSpPr>
        <p:spPr>
          <a:xfrm>
            <a:off x="7308917" y="3618776"/>
            <a:ext cx="433633" cy="43363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05DA0A7-E6E5-4A05-9580-687F5A430BE3}"/>
              </a:ext>
            </a:extLst>
          </p:cNvPr>
          <p:cNvSpPr/>
          <p:nvPr/>
        </p:nvSpPr>
        <p:spPr>
          <a:xfrm>
            <a:off x="8817206" y="3618777"/>
            <a:ext cx="433633" cy="43363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5CA8F37-73A6-49F9-BA0D-CE3AD615334C}"/>
              </a:ext>
            </a:extLst>
          </p:cNvPr>
          <p:cNvSpPr/>
          <p:nvPr/>
        </p:nvSpPr>
        <p:spPr>
          <a:xfrm>
            <a:off x="7308917" y="2938475"/>
            <a:ext cx="433633" cy="43363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1AA13E8-F209-4922-9B36-090EF2D30DD3}"/>
              </a:ext>
            </a:extLst>
          </p:cNvPr>
          <p:cNvSpPr/>
          <p:nvPr/>
        </p:nvSpPr>
        <p:spPr>
          <a:xfrm>
            <a:off x="8033210" y="4052409"/>
            <a:ext cx="433633" cy="43363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047C1B2-7989-426C-B197-C7DECE7C727D}"/>
              </a:ext>
            </a:extLst>
          </p:cNvPr>
          <p:cNvSpPr/>
          <p:nvPr/>
        </p:nvSpPr>
        <p:spPr>
          <a:xfrm>
            <a:off x="8817206" y="2938475"/>
            <a:ext cx="433633" cy="43363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9203243-6B9C-4249-9E59-4855DA37EE1F}"/>
              </a:ext>
            </a:extLst>
          </p:cNvPr>
          <p:cNvSpPr/>
          <p:nvPr/>
        </p:nvSpPr>
        <p:spPr>
          <a:xfrm>
            <a:off x="7321487" y="2071208"/>
            <a:ext cx="433633" cy="433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E3DD6B5-974B-43B8-BE9E-E7FFC2F103BF}"/>
              </a:ext>
            </a:extLst>
          </p:cNvPr>
          <p:cNvSpPr/>
          <p:nvPr/>
        </p:nvSpPr>
        <p:spPr>
          <a:xfrm>
            <a:off x="6584624" y="3290409"/>
            <a:ext cx="433633" cy="433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D35A2204-E9C2-4476-970A-FA743F0B6035}"/>
              </a:ext>
            </a:extLst>
          </p:cNvPr>
          <p:cNvSpPr/>
          <p:nvPr/>
        </p:nvSpPr>
        <p:spPr>
          <a:xfrm>
            <a:off x="8817206" y="2071209"/>
            <a:ext cx="433633" cy="433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30AF1C4-5FA3-46AF-96D0-DC07E08EC859}"/>
              </a:ext>
            </a:extLst>
          </p:cNvPr>
          <p:cNvSpPr/>
          <p:nvPr/>
        </p:nvSpPr>
        <p:spPr>
          <a:xfrm>
            <a:off x="8817206" y="4486042"/>
            <a:ext cx="433633" cy="433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B1536DD-B9E5-4248-A4E9-12DEE1E9E3B1}"/>
              </a:ext>
            </a:extLst>
          </p:cNvPr>
          <p:cNvSpPr/>
          <p:nvPr/>
        </p:nvSpPr>
        <p:spPr>
          <a:xfrm>
            <a:off x="7321487" y="4486042"/>
            <a:ext cx="433633" cy="433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72C5899-294F-47C9-A50C-FC63F3E9452A}"/>
              </a:ext>
            </a:extLst>
          </p:cNvPr>
          <p:cNvSpPr/>
          <p:nvPr/>
        </p:nvSpPr>
        <p:spPr>
          <a:xfrm>
            <a:off x="9538357" y="3290409"/>
            <a:ext cx="433633" cy="433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496593CD-296A-44DC-B46B-69CBC3331D57}"/>
              </a:ext>
            </a:extLst>
          </p:cNvPr>
          <p:cNvSpPr/>
          <p:nvPr/>
        </p:nvSpPr>
        <p:spPr>
          <a:xfrm>
            <a:off x="7891021" y="1967514"/>
            <a:ext cx="1593130" cy="1508288"/>
          </a:xfrm>
          <a:custGeom>
            <a:avLst/>
            <a:gdLst>
              <a:gd name="connsiteX0" fmla="*/ 1074656 w 1593130"/>
              <a:gd name="connsiteY0" fmla="*/ 9427 h 1508288"/>
              <a:gd name="connsiteX1" fmla="*/ 791852 w 1593130"/>
              <a:gd name="connsiteY1" fmla="*/ 18853 h 1508288"/>
              <a:gd name="connsiteX2" fmla="*/ 707011 w 1593130"/>
              <a:gd name="connsiteY2" fmla="*/ 56561 h 1508288"/>
              <a:gd name="connsiteX3" fmla="*/ 650450 w 1593130"/>
              <a:gd name="connsiteY3" fmla="*/ 75414 h 1508288"/>
              <a:gd name="connsiteX4" fmla="*/ 622169 w 1593130"/>
              <a:gd name="connsiteY4" fmla="*/ 94268 h 1508288"/>
              <a:gd name="connsiteX5" fmla="*/ 593889 w 1593130"/>
              <a:gd name="connsiteY5" fmla="*/ 103695 h 1508288"/>
              <a:gd name="connsiteX6" fmla="*/ 518475 w 1593130"/>
              <a:gd name="connsiteY6" fmla="*/ 141402 h 1508288"/>
              <a:gd name="connsiteX7" fmla="*/ 471341 w 1593130"/>
              <a:gd name="connsiteY7" fmla="*/ 169682 h 1508288"/>
              <a:gd name="connsiteX8" fmla="*/ 433633 w 1593130"/>
              <a:gd name="connsiteY8" fmla="*/ 197963 h 1508288"/>
              <a:gd name="connsiteX9" fmla="*/ 395926 w 1593130"/>
              <a:gd name="connsiteY9" fmla="*/ 216816 h 1508288"/>
              <a:gd name="connsiteX10" fmla="*/ 377073 w 1593130"/>
              <a:gd name="connsiteY10" fmla="*/ 245097 h 1508288"/>
              <a:gd name="connsiteX11" fmla="*/ 320512 w 1593130"/>
              <a:gd name="connsiteY11" fmla="*/ 273377 h 1508288"/>
              <a:gd name="connsiteX12" fmla="*/ 282804 w 1593130"/>
              <a:gd name="connsiteY12" fmla="*/ 292231 h 1508288"/>
              <a:gd name="connsiteX13" fmla="*/ 216817 w 1593130"/>
              <a:gd name="connsiteY13" fmla="*/ 377072 h 1508288"/>
              <a:gd name="connsiteX14" fmla="*/ 179110 w 1593130"/>
              <a:gd name="connsiteY14" fmla="*/ 433633 h 1508288"/>
              <a:gd name="connsiteX15" fmla="*/ 131976 w 1593130"/>
              <a:gd name="connsiteY15" fmla="*/ 490194 h 1508288"/>
              <a:gd name="connsiteX16" fmla="*/ 113122 w 1593130"/>
              <a:gd name="connsiteY16" fmla="*/ 518474 h 1508288"/>
              <a:gd name="connsiteX17" fmla="*/ 56561 w 1593130"/>
              <a:gd name="connsiteY17" fmla="*/ 575035 h 1508288"/>
              <a:gd name="connsiteX18" fmla="*/ 28281 w 1593130"/>
              <a:gd name="connsiteY18" fmla="*/ 650449 h 1508288"/>
              <a:gd name="connsiteX19" fmla="*/ 18854 w 1593130"/>
              <a:gd name="connsiteY19" fmla="*/ 688156 h 1508288"/>
              <a:gd name="connsiteX20" fmla="*/ 0 w 1593130"/>
              <a:gd name="connsiteY20" fmla="*/ 725864 h 1508288"/>
              <a:gd name="connsiteX21" fmla="*/ 9427 w 1593130"/>
              <a:gd name="connsiteY21" fmla="*/ 1036948 h 1508288"/>
              <a:gd name="connsiteX22" fmla="*/ 65988 w 1593130"/>
              <a:gd name="connsiteY22" fmla="*/ 1102936 h 1508288"/>
              <a:gd name="connsiteX23" fmla="*/ 84842 w 1593130"/>
              <a:gd name="connsiteY23" fmla="*/ 1140643 h 1508288"/>
              <a:gd name="connsiteX24" fmla="*/ 113122 w 1593130"/>
              <a:gd name="connsiteY24" fmla="*/ 1159497 h 1508288"/>
              <a:gd name="connsiteX25" fmla="*/ 169683 w 1593130"/>
              <a:gd name="connsiteY25" fmla="*/ 1216058 h 1508288"/>
              <a:gd name="connsiteX26" fmla="*/ 245097 w 1593130"/>
              <a:gd name="connsiteY26" fmla="*/ 1263192 h 1508288"/>
              <a:gd name="connsiteX27" fmla="*/ 254524 w 1593130"/>
              <a:gd name="connsiteY27" fmla="*/ 1300899 h 1508288"/>
              <a:gd name="connsiteX28" fmla="*/ 320512 w 1593130"/>
              <a:gd name="connsiteY28" fmla="*/ 1329179 h 1508288"/>
              <a:gd name="connsiteX29" fmla="*/ 348792 w 1593130"/>
              <a:gd name="connsiteY29" fmla="*/ 1348033 h 1508288"/>
              <a:gd name="connsiteX30" fmla="*/ 405353 w 1593130"/>
              <a:gd name="connsiteY30" fmla="*/ 1357460 h 1508288"/>
              <a:gd name="connsiteX31" fmla="*/ 443060 w 1593130"/>
              <a:gd name="connsiteY31" fmla="*/ 1366886 h 1508288"/>
              <a:gd name="connsiteX32" fmla="*/ 471341 w 1593130"/>
              <a:gd name="connsiteY32" fmla="*/ 1395167 h 1508288"/>
              <a:gd name="connsiteX33" fmla="*/ 499621 w 1593130"/>
              <a:gd name="connsiteY33" fmla="*/ 1404594 h 1508288"/>
              <a:gd name="connsiteX34" fmla="*/ 575035 w 1593130"/>
              <a:gd name="connsiteY34" fmla="*/ 1423447 h 1508288"/>
              <a:gd name="connsiteX35" fmla="*/ 622169 w 1593130"/>
              <a:gd name="connsiteY35" fmla="*/ 1442301 h 1508288"/>
              <a:gd name="connsiteX36" fmla="*/ 659877 w 1593130"/>
              <a:gd name="connsiteY36" fmla="*/ 1451728 h 1508288"/>
              <a:gd name="connsiteX37" fmla="*/ 688157 w 1593130"/>
              <a:gd name="connsiteY37" fmla="*/ 1461154 h 1508288"/>
              <a:gd name="connsiteX38" fmla="*/ 716437 w 1593130"/>
              <a:gd name="connsiteY38" fmla="*/ 1480008 h 1508288"/>
              <a:gd name="connsiteX39" fmla="*/ 772998 w 1593130"/>
              <a:gd name="connsiteY39" fmla="*/ 1489435 h 1508288"/>
              <a:gd name="connsiteX40" fmla="*/ 886120 w 1593130"/>
              <a:gd name="connsiteY40" fmla="*/ 1508288 h 1508288"/>
              <a:gd name="connsiteX41" fmla="*/ 1206631 w 1593130"/>
              <a:gd name="connsiteY41" fmla="*/ 1498862 h 1508288"/>
              <a:gd name="connsiteX42" fmla="*/ 1263192 w 1593130"/>
              <a:gd name="connsiteY42" fmla="*/ 1480008 h 1508288"/>
              <a:gd name="connsiteX43" fmla="*/ 1300899 w 1593130"/>
              <a:gd name="connsiteY43" fmla="*/ 1470581 h 1508288"/>
              <a:gd name="connsiteX44" fmla="*/ 1357460 w 1593130"/>
              <a:gd name="connsiteY44" fmla="*/ 1451728 h 1508288"/>
              <a:gd name="connsiteX45" fmla="*/ 1385741 w 1593130"/>
              <a:gd name="connsiteY45" fmla="*/ 1442301 h 1508288"/>
              <a:gd name="connsiteX46" fmla="*/ 1414021 w 1593130"/>
              <a:gd name="connsiteY46" fmla="*/ 1414020 h 1508288"/>
              <a:gd name="connsiteX47" fmla="*/ 1442301 w 1593130"/>
              <a:gd name="connsiteY47" fmla="*/ 1404594 h 1508288"/>
              <a:gd name="connsiteX48" fmla="*/ 1461155 w 1593130"/>
              <a:gd name="connsiteY48" fmla="*/ 1376313 h 1508288"/>
              <a:gd name="connsiteX49" fmla="*/ 1498862 w 1593130"/>
              <a:gd name="connsiteY49" fmla="*/ 1300899 h 1508288"/>
              <a:gd name="connsiteX50" fmla="*/ 1517716 w 1593130"/>
              <a:gd name="connsiteY50" fmla="*/ 1234911 h 1508288"/>
              <a:gd name="connsiteX51" fmla="*/ 1527143 w 1593130"/>
              <a:gd name="connsiteY51" fmla="*/ 1206631 h 1508288"/>
              <a:gd name="connsiteX52" fmla="*/ 1545996 w 1593130"/>
              <a:gd name="connsiteY52" fmla="*/ 1121789 h 1508288"/>
              <a:gd name="connsiteX53" fmla="*/ 1555423 w 1593130"/>
              <a:gd name="connsiteY53" fmla="*/ 838985 h 1508288"/>
              <a:gd name="connsiteX54" fmla="*/ 1583703 w 1593130"/>
              <a:gd name="connsiteY54" fmla="*/ 659876 h 1508288"/>
              <a:gd name="connsiteX55" fmla="*/ 1593130 w 1593130"/>
              <a:gd name="connsiteY55" fmla="*/ 518474 h 1508288"/>
              <a:gd name="connsiteX56" fmla="*/ 1583703 w 1593130"/>
              <a:gd name="connsiteY56" fmla="*/ 216816 h 1508288"/>
              <a:gd name="connsiteX57" fmla="*/ 1574277 w 1593130"/>
              <a:gd name="connsiteY57" fmla="*/ 188536 h 1508288"/>
              <a:gd name="connsiteX58" fmla="*/ 1480009 w 1593130"/>
              <a:gd name="connsiteY58" fmla="*/ 75414 h 1508288"/>
              <a:gd name="connsiteX59" fmla="*/ 1442301 w 1593130"/>
              <a:gd name="connsiteY59" fmla="*/ 47134 h 1508288"/>
              <a:gd name="connsiteX60" fmla="*/ 1404594 w 1593130"/>
              <a:gd name="connsiteY60" fmla="*/ 37707 h 1508288"/>
              <a:gd name="connsiteX61" fmla="*/ 1366887 w 1593130"/>
              <a:gd name="connsiteY61" fmla="*/ 18853 h 1508288"/>
              <a:gd name="connsiteX62" fmla="*/ 1291473 w 1593130"/>
              <a:gd name="connsiteY62" fmla="*/ 0 h 1508288"/>
              <a:gd name="connsiteX63" fmla="*/ 1074656 w 1593130"/>
              <a:gd name="connsiteY63" fmla="*/ 9427 h 150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593130" h="1508288">
                <a:moveTo>
                  <a:pt x="1074656" y="9427"/>
                </a:moveTo>
                <a:cubicBezTo>
                  <a:pt x="991386" y="12569"/>
                  <a:pt x="885828" y="10798"/>
                  <a:pt x="791852" y="18853"/>
                </a:cubicBezTo>
                <a:cubicBezTo>
                  <a:pt x="771605" y="20588"/>
                  <a:pt x="726690" y="48690"/>
                  <a:pt x="707011" y="56561"/>
                </a:cubicBezTo>
                <a:cubicBezTo>
                  <a:pt x="688559" y="63942"/>
                  <a:pt x="669304" y="69130"/>
                  <a:pt x="650450" y="75414"/>
                </a:cubicBezTo>
                <a:cubicBezTo>
                  <a:pt x="641023" y="81699"/>
                  <a:pt x="632303" y="89201"/>
                  <a:pt x="622169" y="94268"/>
                </a:cubicBezTo>
                <a:cubicBezTo>
                  <a:pt x="613281" y="98712"/>
                  <a:pt x="602935" y="99583"/>
                  <a:pt x="593889" y="103695"/>
                </a:cubicBezTo>
                <a:cubicBezTo>
                  <a:pt x="568303" y="115325"/>
                  <a:pt x="542575" y="126942"/>
                  <a:pt x="518475" y="141402"/>
                </a:cubicBezTo>
                <a:cubicBezTo>
                  <a:pt x="502764" y="150829"/>
                  <a:pt x="486586" y="159519"/>
                  <a:pt x="471341" y="169682"/>
                </a:cubicBezTo>
                <a:cubicBezTo>
                  <a:pt x="458268" y="178397"/>
                  <a:pt x="446956" y="189636"/>
                  <a:pt x="433633" y="197963"/>
                </a:cubicBezTo>
                <a:cubicBezTo>
                  <a:pt x="421716" y="205411"/>
                  <a:pt x="408495" y="210532"/>
                  <a:pt x="395926" y="216816"/>
                </a:cubicBezTo>
                <a:cubicBezTo>
                  <a:pt x="389642" y="226243"/>
                  <a:pt x="385084" y="237086"/>
                  <a:pt x="377073" y="245097"/>
                </a:cubicBezTo>
                <a:cubicBezTo>
                  <a:pt x="354431" y="267739"/>
                  <a:pt x="347344" y="261878"/>
                  <a:pt x="320512" y="273377"/>
                </a:cubicBezTo>
                <a:cubicBezTo>
                  <a:pt x="307595" y="278913"/>
                  <a:pt x="294046" y="283799"/>
                  <a:pt x="282804" y="292231"/>
                </a:cubicBezTo>
                <a:cubicBezTo>
                  <a:pt x="243350" y="321821"/>
                  <a:pt x="242688" y="336417"/>
                  <a:pt x="216817" y="377072"/>
                </a:cubicBezTo>
                <a:cubicBezTo>
                  <a:pt x="204652" y="396189"/>
                  <a:pt x="192705" y="415506"/>
                  <a:pt x="179110" y="433633"/>
                </a:cubicBezTo>
                <a:cubicBezTo>
                  <a:pt x="164385" y="453267"/>
                  <a:pt x="147043" y="470822"/>
                  <a:pt x="131976" y="490194"/>
                </a:cubicBezTo>
                <a:cubicBezTo>
                  <a:pt x="125020" y="499137"/>
                  <a:pt x="121133" y="510463"/>
                  <a:pt x="113122" y="518474"/>
                </a:cubicBezTo>
                <a:cubicBezTo>
                  <a:pt x="30415" y="601181"/>
                  <a:pt x="148988" y="451802"/>
                  <a:pt x="56561" y="575035"/>
                </a:cubicBezTo>
                <a:cubicBezTo>
                  <a:pt x="32652" y="694579"/>
                  <a:pt x="64691" y="565493"/>
                  <a:pt x="28281" y="650449"/>
                </a:cubicBezTo>
                <a:cubicBezTo>
                  <a:pt x="23177" y="662357"/>
                  <a:pt x="23403" y="676025"/>
                  <a:pt x="18854" y="688156"/>
                </a:cubicBezTo>
                <a:cubicBezTo>
                  <a:pt x="13920" y="701314"/>
                  <a:pt x="6285" y="713295"/>
                  <a:pt x="0" y="725864"/>
                </a:cubicBezTo>
                <a:cubicBezTo>
                  <a:pt x="3142" y="829559"/>
                  <a:pt x="811" y="933564"/>
                  <a:pt x="9427" y="1036948"/>
                </a:cubicBezTo>
                <a:cubicBezTo>
                  <a:pt x="10786" y="1053260"/>
                  <a:pt x="63186" y="1099200"/>
                  <a:pt x="65988" y="1102936"/>
                </a:cubicBezTo>
                <a:cubicBezTo>
                  <a:pt x="74420" y="1114178"/>
                  <a:pt x="75846" y="1129847"/>
                  <a:pt x="84842" y="1140643"/>
                </a:cubicBezTo>
                <a:cubicBezTo>
                  <a:pt x="92095" y="1149347"/>
                  <a:pt x="104654" y="1151970"/>
                  <a:pt x="113122" y="1159497"/>
                </a:cubicBezTo>
                <a:cubicBezTo>
                  <a:pt x="133050" y="1177211"/>
                  <a:pt x="146819" y="1202340"/>
                  <a:pt x="169683" y="1216058"/>
                </a:cubicBezTo>
                <a:cubicBezTo>
                  <a:pt x="226532" y="1250167"/>
                  <a:pt x="201572" y="1234174"/>
                  <a:pt x="245097" y="1263192"/>
                </a:cubicBezTo>
                <a:cubicBezTo>
                  <a:pt x="248239" y="1275761"/>
                  <a:pt x="246230" y="1290946"/>
                  <a:pt x="254524" y="1300899"/>
                </a:cubicBezTo>
                <a:cubicBezTo>
                  <a:pt x="263484" y="1311651"/>
                  <a:pt x="305512" y="1324179"/>
                  <a:pt x="320512" y="1329179"/>
                </a:cubicBezTo>
                <a:cubicBezTo>
                  <a:pt x="329939" y="1335464"/>
                  <a:pt x="338044" y="1344450"/>
                  <a:pt x="348792" y="1348033"/>
                </a:cubicBezTo>
                <a:cubicBezTo>
                  <a:pt x="366925" y="1354077"/>
                  <a:pt x="386610" y="1353712"/>
                  <a:pt x="405353" y="1357460"/>
                </a:cubicBezTo>
                <a:cubicBezTo>
                  <a:pt x="418057" y="1360001"/>
                  <a:pt x="430491" y="1363744"/>
                  <a:pt x="443060" y="1366886"/>
                </a:cubicBezTo>
                <a:cubicBezTo>
                  <a:pt x="452487" y="1376313"/>
                  <a:pt x="460248" y="1387772"/>
                  <a:pt x="471341" y="1395167"/>
                </a:cubicBezTo>
                <a:cubicBezTo>
                  <a:pt x="479609" y="1400679"/>
                  <a:pt x="490035" y="1401980"/>
                  <a:pt x="499621" y="1404594"/>
                </a:cubicBezTo>
                <a:cubicBezTo>
                  <a:pt x="524620" y="1411412"/>
                  <a:pt x="550977" y="1413823"/>
                  <a:pt x="575035" y="1423447"/>
                </a:cubicBezTo>
                <a:cubicBezTo>
                  <a:pt x="590746" y="1429732"/>
                  <a:pt x="606116" y="1436950"/>
                  <a:pt x="622169" y="1442301"/>
                </a:cubicBezTo>
                <a:cubicBezTo>
                  <a:pt x="634460" y="1446398"/>
                  <a:pt x="647419" y="1448169"/>
                  <a:pt x="659877" y="1451728"/>
                </a:cubicBezTo>
                <a:cubicBezTo>
                  <a:pt x="669431" y="1454458"/>
                  <a:pt x="678730" y="1458012"/>
                  <a:pt x="688157" y="1461154"/>
                </a:cubicBezTo>
                <a:cubicBezTo>
                  <a:pt x="697584" y="1467439"/>
                  <a:pt x="705689" y="1476425"/>
                  <a:pt x="716437" y="1480008"/>
                </a:cubicBezTo>
                <a:cubicBezTo>
                  <a:pt x="734570" y="1486052"/>
                  <a:pt x="754107" y="1486529"/>
                  <a:pt x="772998" y="1489435"/>
                </a:cubicBezTo>
                <a:cubicBezTo>
                  <a:pt x="874344" y="1505027"/>
                  <a:pt x="803139" y="1491693"/>
                  <a:pt x="886120" y="1508288"/>
                </a:cubicBezTo>
                <a:cubicBezTo>
                  <a:pt x="992957" y="1505146"/>
                  <a:pt x="1100047" y="1506856"/>
                  <a:pt x="1206631" y="1498862"/>
                </a:cubicBezTo>
                <a:cubicBezTo>
                  <a:pt x="1226449" y="1497376"/>
                  <a:pt x="1243912" y="1484828"/>
                  <a:pt x="1263192" y="1480008"/>
                </a:cubicBezTo>
                <a:cubicBezTo>
                  <a:pt x="1275761" y="1476866"/>
                  <a:pt x="1288490" y="1474304"/>
                  <a:pt x="1300899" y="1470581"/>
                </a:cubicBezTo>
                <a:cubicBezTo>
                  <a:pt x="1319934" y="1464870"/>
                  <a:pt x="1338606" y="1458012"/>
                  <a:pt x="1357460" y="1451728"/>
                </a:cubicBezTo>
                <a:lnTo>
                  <a:pt x="1385741" y="1442301"/>
                </a:lnTo>
                <a:cubicBezTo>
                  <a:pt x="1395168" y="1432874"/>
                  <a:pt x="1402929" y="1421415"/>
                  <a:pt x="1414021" y="1414020"/>
                </a:cubicBezTo>
                <a:cubicBezTo>
                  <a:pt x="1422289" y="1408508"/>
                  <a:pt x="1434542" y="1410801"/>
                  <a:pt x="1442301" y="1404594"/>
                </a:cubicBezTo>
                <a:cubicBezTo>
                  <a:pt x="1451148" y="1397516"/>
                  <a:pt x="1455730" y="1386259"/>
                  <a:pt x="1461155" y="1376313"/>
                </a:cubicBezTo>
                <a:cubicBezTo>
                  <a:pt x="1474613" y="1351640"/>
                  <a:pt x="1489974" y="1327562"/>
                  <a:pt x="1498862" y="1300899"/>
                </a:cubicBezTo>
                <a:cubicBezTo>
                  <a:pt x="1521467" y="1233085"/>
                  <a:pt x="1494039" y="1317777"/>
                  <a:pt x="1517716" y="1234911"/>
                </a:cubicBezTo>
                <a:cubicBezTo>
                  <a:pt x="1520446" y="1225357"/>
                  <a:pt x="1524733" y="1216271"/>
                  <a:pt x="1527143" y="1206631"/>
                </a:cubicBezTo>
                <a:cubicBezTo>
                  <a:pt x="1534169" y="1178525"/>
                  <a:pt x="1539712" y="1150070"/>
                  <a:pt x="1545996" y="1121789"/>
                </a:cubicBezTo>
                <a:cubicBezTo>
                  <a:pt x="1549138" y="1027521"/>
                  <a:pt x="1549007" y="933087"/>
                  <a:pt x="1555423" y="838985"/>
                </a:cubicBezTo>
                <a:cubicBezTo>
                  <a:pt x="1559792" y="774912"/>
                  <a:pt x="1571602" y="720384"/>
                  <a:pt x="1583703" y="659876"/>
                </a:cubicBezTo>
                <a:cubicBezTo>
                  <a:pt x="1586845" y="612742"/>
                  <a:pt x="1593130" y="565713"/>
                  <a:pt x="1593130" y="518474"/>
                </a:cubicBezTo>
                <a:cubicBezTo>
                  <a:pt x="1593130" y="417872"/>
                  <a:pt x="1589442" y="317254"/>
                  <a:pt x="1583703" y="216816"/>
                </a:cubicBezTo>
                <a:cubicBezTo>
                  <a:pt x="1583136" y="206896"/>
                  <a:pt x="1578389" y="197582"/>
                  <a:pt x="1574277" y="188536"/>
                </a:cubicBezTo>
                <a:cubicBezTo>
                  <a:pt x="1527339" y="85271"/>
                  <a:pt x="1559226" y="134825"/>
                  <a:pt x="1480009" y="75414"/>
                </a:cubicBezTo>
                <a:cubicBezTo>
                  <a:pt x="1467440" y="65987"/>
                  <a:pt x="1456354" y="54160"/>
                  <a:pt x="1442301" y="47134"/>
                </a:cubicBezTo>
                <a:cubicBezTo>
                  <a:pt x="1430713" y="41340"/>
                  <a:pt x="1416725" y="42256"/>
                  <a:pt x="1404594" y="37707"/>
                </a:cubicBezTo>
                <a:cubicBezTo>
                  <a:pt x="1391436" y="32773"/>
                  <a:pt x="1379803" y="24389"/>
                  <a:pt x="1366887" y="18853"/>
                </a:cubicBezTo>
                <a:cubicBezTo>
                  <a:pt x="1348701" y="11059"/>
                  <a:pt x="1307564" y="575"/>
                  <a:pt x="1291473" y="0"/>
                </a:cubicBezTo>
                <a:lnTo>
                  <a:pt x="1074656" y="9427"/>
                </a:lnTo>
                <a:close/>
              </a:path>
            </a:pathLst>
          </a:custGeom>
          <a:noFill/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D4AD4B36-1D5A-47BE-97CF-507FBC43F625}"/>
              </a:ext>
            </a:extLst>
          </p:cNvPr>
          <p:cNvSpPr/>
          <p:nvPr/>
        </p:nvSpPr>
        <p:spPr>
          <a:xfrm>
            <a:off x="6447922" y="2842830"/>
            <a:ext cx="1415996" cy="1292656"/>
          </a:xfrm>
          <a:custGeom>
            <a:avLst/>
            <a:gdLst>
              <a:gd name="connsiteX0" fmla="*/ 963509 w 1415996"/>
              <a:gd name="connsiteY0" fmla="*/ 9690 h 1292656"/>
              <a:gd name="connsiteX1" fmla="*/ 614718 w 1415996"/>
              <a:gd name="connsiteY1" fmla="*/ 19117 h 1292656"/>
              <a:gd name="connsiteX2" fmla="*/ 529876 w 1415996"/>
              <a:gd name="connsiteY2" fmla="*/ 66251 h 1292656"/>
              <a:gd name="connsiteX3" fmla="*/ 454462 w 1415996"/>
              <a:gd name="connsiteY3" fmla="*/ 94532 h 1292656"/>
              <a:gd name="connsiteX4" fmla="*/ 426182 w 1415996"/>
              <a:gd name="connsiteY4" fmla="*/ 122812 h 1292656"/>
              <a:gd name="connsiteX5" fmla="*/ 341340 w 1415996"/>
              <a:gd name="connsiteY5" fmla="*/ 179373 h 1292656"/>
              <a:gd name="connsiteX6" fmla="*/ 284780 w 1415996"/>
              <a:gd name="connsiteY6" fmla="*/ 207653 h 1292656"/>
              <a:gd name="connsiteX7" fmla="*/ 256499 w 1415996"/>
              <a:gd name="connsiteY7" fmla="*/ 235934 h 1292656"/>
              <a:gd name="connsiteX8" fmla="*/ 190511 w 1415996"/>
              <a:gd name="connsiteY8" fmla="*/ 273641 h 1292656"/>
              <a:gd name="connsiteX9" fmla="*/ 105670 w 1415996"/>
              <a:gd name="connsiteY9" fmla="*/ 396189 h 1292656"/>
              <a:gd name="connsiteX10" fmla="*/ 96243 w 1415996"/>
              <a:gd name="connsiteY10" fmla="*/ 424470 h 1292656"/>
              <a:gd name="connsiteX11" fmla="*/ 77390 w 1415996"/>
              <a:gd name="connsiteY11" fmla="*/ 462177 h 1292656"/>
              <a:gd name="connsiteX12" fmla="*/ 58536 w 1415996"/>
              <a:gd name="connsiteY12" fmla="*/ 518738 h 1292656"/>
              <a:gd name="connsiteX13" fmla="*/ 49109 w 1415996"/>
              <a:gd name="connsiteY13" fmla="*/ 594152 h 1292656"/>
              <a:gd name="connsiteX14" fmla="*/ 30256 w 1415996"/>
              <a:gd name="connsiteY14" fmla="*/ 622433 h 1292656"/>
              <a:gd name="connsiteX15" fmla="*/ 20829 w 1415996"/>
              <a:gd name="connsiteY15" fmla="*/ 669567 h 1292656"/>
              <a:gd name="connsiteX16" fmla="*/ 1975 w 1415996"/>
              <a:gd name="connsiteY16" fmla="*/ 763835 h 1292656"/>
              <a:gd name="connsiteX17" fmla="*/ 30256 w 1415996"/>
              <a:gd name="connsiteY17" fmla="*/ 980651 h 1292656"/>
              <a:gd name="connsiteX18" fmla="*/ 58536 w 1415996"/>
              <a:gd name="connsiteY18" fmla="*/ 999505 h 1292656"/>
              <a:gd name="connsiteX19" fmla="*/ 86817 w 1415996"/>
              <a:gd name="connsiteY19" fmla="*/ 1027785 h 1292656"/>
              <a:gd name="connsiteX20" fmla="*/ 162231 w 1415996"/>
              <a:gd name="connsiteY20" fmla="*/ 1065492 h 1292656"/>
              <a:gd name="connsiteX21" fmla="*/ 218792 w 1415996"/>
              <a:gd name="connsiteY21" fmla="*/ 1103200 h 1292656"/>
              <a:gd name="connsiteX22" fmla="*/ 303633 w 1415996"/>
              <a:gd name="connsiteY22" fmla="*/ 1150334 h 1292656"/>
              <a:gd name="connsiteX23" fmla="*/ 341340 w 1415996"/>
              <a:gd name="connsiteY23" fmla="*/ 1159760 h 1292656"/>
              <a:gd name="connsiteX24" fmla="*/ 435608 w 1415996"/>
              <a:gd name="connsiteY24" fmla="*/ 1188041 h 1292656"/>
              <a:gd name="connsiteX25" fmla="*/ 463889 w 1415996"/>
              <a:gd name="connsiteY25" fmla="*/ 1216321 h 1292656"/>
              <a:gd name="connsiteX26" fmla="*/ 577010 w 1415996"/>
              <a:gd name="connsiteY26" fmla="*/ 1244602 h 1292656"/>
              <a:gd name="connsiteX27" fmla="*/ 699559 w 1415996"/>
              <a:gd name="connsiteY27" fmla="*/ 1272882 h 1292656"/>
              <a:gd name="connsiteX28" fmla="*/ 737266 w 1415996"/>
              <a:gd name="connsiteY28" fmla="*/ 1291736 h 1292656"/>
              <a:gd name="connsiteX29" fmla="*/ 1067204 w 1415996"/>
              <a:gd name="connsiteY29" fmla="*/ 1282309 h 1292656"/>
              <a:gd name="connsiteX30" fmla="*/ 1104911 w 1415996"/>
              <a:gd name="connsiteY30" fmla="*/ 1263455 h 1292656"/>
              <a:gd name="connsiteX31" fmla="*/ 1161472 w 1415996"/>
              <a:gd name="connsiteY31" fmla="*/ 1244602 h 1292656"/>
              <a:gd name="connsiteX32" fmla="*/ 1218033 w 1415996"/>
              <a:gd name="connsiteY32" fmla="*/ 1206895 h 1292656"/>
              <a:gd name="connsiteX33" fmla="*/ 1274594 w 1415996"/>
              <a:gd name="connsiteY33" fmla="*/ 1169187 h 1292656"/>
              <a:gd name="connsiteX34" fmla="*/ 1321728 w 1415996"/>
              <a:gd name="connsiteY34" fmla="*/ 1112626 h 1292656"/>
              <a:gd name="connsiteX35" fmla="*/ 1340582 w 1415996"/>
              <a:gd name="connsiteY35" fmla="*/ 1074919 h 1292656"/>
              <a:gd name="connsiteX36" fmla="*/ 1350008 w 1415996"/>
              <a:gd name="connsiteY36" fmla="*/ 1046639 h 1292656"/>
              <a:gd name="connsiteX37" fmla="*/ 1378289 w 1415996"/>
              <a:gd name="connsiteY37" fmla="*/ 1027785 h 1292656"/>
              <a:gd name="connsiteX38" fmla="*/ 1387716 w 1415996"/>
              <a:gd name="connsiteY38" fmla="*/ 999505 h 1292656"/>
              <a:gd name="connsiteX39" fmla="*/ 1406569 w 1415996"/>
              <a:gd name="connsiteY39" fmla="*/ 971224 h 1292656"/>
              <a:gd name="connsiteX40" fmla="*/ 1415996 w 1415996"/>
              <a:gd name="connsiteY40" fmla="*/ 933517 h 1292656"/>
              <a:gd name="connsiteX41" fmla="*/ 1406569 w 1415996"/>
              <a:gd name="connsiteY41" fmla="*/ 782688 h 1292656"/>
              <a:gd name="connsiteX42" fmla="*/ 1387716 w 1415996"/>
              <a:gd name="connsiteY42" fmla="*/ 377336 h 1292656"/>
              <a:gd name="connsiteX43" fmla="*/ 1359435 w 1415996"/>
              <a:gd name="connsiteY43" fmla="*/ 254787 h 1292656"/>
              <a:gd name="connsiteX44" fmla="*/ 1340582 w 1415996"/>
              <a:gd name="connsiteY44" fmla="*/ 198226 h 1292656"/>
              <a:gd name="connsiteX45" fmla="*/ 1302874 w 1415996"/>
              <a:gd name="connsiteY45" fmla="*/ 141666 h 1292656"/>
              <a:gd name="connsiteX46" fmla="*/ 1284021 w 1415996"/>
              <a:gd name="connsiteY46" fmla="*/ 85105 h 1292656"/>
              <a:gd name="connsiteX47" fmla="*/ 1246314 w 1415996"/>
              <a:gd name="connsiteY47" fmla="*/ 56824 h 1292656"/>
              <a:gd name="connsiteX48" fmla="*/ 1218033 w 1415996"/>
              <a:gd name="connsiteY48" fmla="*/ 47398 h 1292656"/>
              <a:gd name="connsiteX49" fmla="*/ 1180326 w 1415996"/>
              <a:gd name="connsiteY49" fmla="*/ 28544 h 1292656"/>
              <a:gd name="connsiteX50" fmla="*/ 1114338 w 1415996"/>
              <a:gd name="connsiteY50" fmla="*/ 9690 h 1292656"/>
              <a:gd name="connsiteX51" fmla="*/ 1067204 w 1415996"/>
              <a:gd name="connsiteY51" fmla="*/ 264 h 1292656"/>
              <a:gd name="connsiteX52" fmla="*/ 963509 w 1415996"/>
              <a:gd name="connsiteY52" fmla="*/ 9690 h 129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415996" h="1292656">
                <a:moveTo>
                  <a:pt x="963509" y="9690"/>
                </a:moveTo>
                <a:cubicBezTo>
                  <a:pt x="888095" y="12832"/>
                  <a:pt x="730742" y="11022"/>
                  <a:pt x="614718" y="19117"/>
                </a:cubicBezTo>
                <a:cubicBezTo>
                  <a:pt x="545839" y="23923"/>
                  <a:pt x="571989" y="36171"/>
                  <a:pt x="529876" y="66251"/>
                </a:cubicBezTo>
                <a:cubicBezTo>
                  <a:pt x="503331" y="85211"/>
                  <a:pt x="484827" y="86940"/>
                  <a:pt x="454462" y="94532"/>
                </a:cubicBezTo>
                <a:cubicBezTo>
                  <a:pt x="445035" y="103959"/>
                  <a:pt x="436304" y="114136"/>
                  <a:pt x="426182" y="122812"/>
                </a:cubicBezTo>
                <a:cubicBezTo>
                  <a:pt x="392394" y="151773"/>
                  <a:pt x="380281" y="155035"/>
                  <a:pt x="341340" y="179373"/>
                </a:cubicBezTo>
                <a:cubicBezTo>
                  <a:pt x="299573" y="205478"/>
                  <a:pt x="328386" y="193117"/>
                  <a:pt x="284780" y="207653"/>
                </a:cubicBezTo>
                <a:cubicBezTo>
                  <a:pt x="275353" y="217080"/>
                  <a:pt x="267592" y="228539"/>
                  <a:pt x="256499" y="235934"/>
                </a:cubicBezTo>
                <a:cubicBezTo>
                  <a:pt x="202584" y="271877"/>
                  <a:pt x="253134" y="205324"/>
                  <a:pt x="190511" y="273641"/>
                </a:cubicBezTo>
                <a:cubicBezTo>
                  <a:pt x="151455" y="316248"/>
                  <a:pt x="126600" y="347354"/>
                  <a:pt x="105670" y="396189"/>
                </a:cubicBezTo>
                <a:cubicBezTo>
                  <a:pt x="101756" y="405322"/>
                  <a:pt x="100157" y="415336"/>
                  <a:pt x="96243" y="424470"/>
                </a:cubicBezTo>
                <a:cubicBezTo>
                  <a:pt x="90708" y="437386"/>
                  <a:pt x="82609" y="449130"/>
                  <a:pt x="77390" y="462177"/>
                </a:cubicBezTo>
                <a:cubicBezTo>
                  <a:pt x="70009" y="480629"/>
                  <a:pt x="58536" y="518738"/>
                  <a:pt x="58536" y="518738"/>
                </a:cubicBezTo>
                <a:cubicBezTo>
                  <a:pt x="55394" y="543876"/>
                  <a:pt x="55775" y="569711"/>
                  <a:pt x="49109" y="594152"/>
                </a:cubicBezTo>
                <a:cubicBezTo>
                  <a:pt x="46128" y="605082"/>
                  <a:pt x="34234" y="611825"/>
                  <a:pt x="30256" y="622433"/>
                </a:cubicBezTo>
                <a:cubicBezTo>
                  <a:pt x="24630" y="637435"/>
                  <a:pt x="24305" y="653926"/>
                  <a:pt x="20829" y="669567"/>
                </a:cubicBezTo>
                <a:cubicBezTo>
                  <a:pt x="2078" y="753942"/>
                  <a:pt x="20448" y="653001"/>
                  <a:pt x="1975" y="763835"/>
                </a:cubicBezTo>
                <a:cubicBezTo>
                  <a:pt x="3424" y="791356"/>
                  <a:pt x="-13287" y="928400"/>
                  <a:pt x="30256" y="980651"/>
                </a:cubicBezTo>
                <a:cubicBezTo>
                  <a:pt x="37509" y="989355"/>
                  <a:pt x="49832" y="992252"/>
                  <a:pt x="58536" y="999505"/>
                </a:cubicBezTo>
                <a:cubicBezTo>
                  <a:pt x="68778" y="1008040"/>
                  <a:pt x="75570" y="1020628"/>
                  <a:pt x="86817" y="1027785"/>
                </a:cubicBezTo>
                <a:cubicBezTo>
                  <a:pt x="110528" y="1042874"/>
                  <a:pt x="162231" y="1065492"/>
                  <a:pt x="162231" y="1065492"/>
                </a:cubicBezTo>
                <a:cubicBezTo>
                  <a:pt x="215838" y="1119101"/>
                  <a:pt x="164223" y="1075916"/>
                  <a:pt x="218792" y="1103200"/>
                </a:cubicBezTo>
                <a:cubicBezTo>
                  <a:pt x="305127" y="1146367"/>
                  <a:pt x="161555" y="1093503"/>
                  <a:pt x="303633" y="1150334"/>
                </a:cubicBezTo>
                <a:cubicBezTo>
                  <a:pt x="315662" y="1155146"/>
                  <a:pt x="328931" y="1156037"/>
                  <a:pt x="341340" y="1159760"/>
                </a:cubicBezTo>
                <a:cubicBezTo>
                  <a:pt x="456117" y="1194193"/>
                  <a:pt x="348682" y="1166309"/>
                  <a:pt x="435608" y="1188041"/>
                </a:cubicBezTo>
                <a:cubicBezTo>
                  <a:pt x="445035" y="1197468"/>
                  <a:pt x="452235" y="1209847"/>
                  <a:pt x="463889" y="1216321"/>
                </a:cubicBezTo>
                <a:cubicBezTo>
                  <a:pt x="505858" y="1239637"/>
                  <a:pt x="532320" y="1233430"/>
                  <a:pt x="577010" y="1244602"/>
                </a:cubicBezTo>
                <a:cubicBezTo>
                  <a:pt x="715033" y="1279107"/>
                  <a:pt x="546387" y="1251000"/>
                  <a:pt x="699559" y="1272882"/>
                </a:cubicBezTo>
                <a:cubicBezTo>
                  <a:pt x="712128" y="1279167"/>
                  <a:pt x="723218" y="1291376"/>
                  <a:pt x="737266" y="1291736"/>
                </a:cubicBezTo>
                <a:cubicBezTo>
                  <a:pt x="847254" y="1294556"/>
                  <a:pt x="957504" y="1290748"/>
                  <a:pt x="1067204" y="1282309"/>
                </a:cubicBezTo>
                <a:cubicBezTo>
                  <a:pt x="1081215" y="1281231"/>
                  <a:pt x="1091863" y="1268674"/>
                  <a:pt x="1104911" y="1263455"/>
                </a:cubicBezTo>
                <a:cubicBezTo>
                  <a:pt x="1123363" y="1256074"/>
                  <a:pt x="1144936" y="1255626"/>
                  <a:pt x="1161472" y="1244602"/>
                </a:cubicBezTo>
                <a:cubicBezTo>
                  <a:pt x="1180326" y="1232033"/>
                  <a:pt x="1202011" y="1222917"/>
                  <a:pt x="1218033" y="1206895"/>
                </a:cubicBezTo>
                <a:cubicBezTo>
                  <a:pt x="1253340" y="1171588"/>
                  <a:pt x="1233666" y="1182830"/>
                  <a:pt x="1274594" y="1169187"/>
                </a:cubicBezTo>
                <a:cubicBezTo>
                  <a:pt x="1300591" y="1143190"/>
                  <a:pt x="1304228" y="1143250"/>
                  <a:pt x="1321728" y="1112626"/>
                </a:cubicBezTo>
                <a:cubicBezTo>
                  <a:pt x="1328700" y="1100425"/>
                  <a:pt x="1335046" y="1087835"/>
                  <a:pt x="1340582" y="1074919"/>
                </a:cubicBezTo>
                <a:cubicBezTo>
                  <a:pt x="1344496" y="1065786"/>
                  <a:pt x="1343801" y="1054398"/>
                  <a:pt x="1350008" y="1046639"/>
                </a:cubicBezTo>
                <a:cubicBezTo>
                  <a:pt x="1357086" y="1037792"/>
                  <a:pt x="1368862" y="1034070"/>
                  <a:pt x="1378289" y="1027785"/>
                </a:cubicBezTo>
                <a:cubicBezTo>
                  <a:pt x="1381431" y="1018358"/>
                  <a:pt x="1383272" y="1008393"/>
                  <a:pt x="1387716" y="999505"/>
                </a:cubicBezTo>
                <a:cubicBezTo>
                  <a:pt x="1392783" y="989371"/>
                  <a:pt x="1402106" y="981638"/>
                  <a:pt x="1406569" y="971224"/>
                </a:cubicBezTo>
                <a:cubicBezTo>
                  <a:pt x="1411672" y="959316"/>
                  <a:pt x="1412854" y="946086"/>
                  <a:pt x="1415996" y="933517"/>
                </a:cubicBezTo>
                <a:cubicBezTo>
                  <a:pt x="1412854" y="883241"/>
                  <a:pt x="1408469" y="833027"/>
                  <a:pt x="1406569" y="782688"/>
                </a:cubicBezTo>
                <a:cubicBezTo>
                  <a:pt x="1395792" y="497115"/>
                  <a:pt x="1416398" y="535092"/>
                  <a:pt x="1387716" y="377336"/>
                </a:cubicBezTo>
                <a:cubicBezTo>
                  <a:pt x="1381734" y="344433"/>
                  <a:pt x="1368385" y="281639"/>
                  <a:pt x="1359435" y="254787"/>
                </a:cubicBezTo>
                <a:cubicBezTo>
                  <a:pt x="1353151" y="235933"/>
                  <a:pt x="1351606" y="214762"/>
                  <a:pt x="1340582" y="198226"/>
                </a:cubicBezTo>
                <a:lnTo>
                  <a:pt x="1302874" y="141666"/>
                </a:lnTo>
                <a:cubicBezTo>
                  <a:pt x="1296590" y="122812"/>
                  <a:pt x="1299920" y="97029"/>
                  <a:pt x="1284021" y="85105"/>
                </a:cubicBezTo>
                <a:cubicBezTo>
                  <a:pt x="1271452" y="75678"/>
                  <a:pt x="1259955" y="64619"/>
                  <a:pt x="1246314" y="56824"/>
                </a:cubicBezTo>
                <a:cubicBezTo>
                  <a:pt x="1237686" y="51894"/>
                  <a:pt x="1227166" y="51312"/>
                  <a:pt x="1218033" y="47398"/>
                </a:cubicBezTo>
                <a:cubicBezTo>
                  <a:pt x="1205117" y="41862"/>
                  <a:pt x="1193242" y="34080"/>
                  <a:pt x="1180326" y="28544"/>
                </a:cubicBezTo>
                <a:cubicBezTo>
                  <a:pt x="1163368" y="21276"/>
                  <a:pt x="1130898" y="13370"/>
                  <a:pt x="1114338" y="9690"/>
                </a:cubicBezTo>
                <a:cubicBezTo>
                  <a:pt x="1098697" y="6214"/>
                  <a:pt x="1083171" y="1594"/>
                  <a:pt x="1067204" y="264"/>
                </a:cubicBezTo>
                <a:cubicBezTo>
                  <a:pt x="1045284" y="-1562"/>
                  <a:pt x="1038923" y="6548"/>
                  <a:pt x="963509" y="9690"/>
                </a:cubicBezTo>
                <a:close/>
              </a:path>
            </a:pathLst>
          </a:custGeom>
          <a:noFill/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5FF45422-7F16-4F96-B88C-325144ECFBE1}"/>
              </a:ext>
            </a:extLst>
          </p:cNvPr>
          <p:cNvSpPr/>
          <p:nvPr/>
        </p:nvSpPr>
        <p:spPr>
          <a:xfrm>
            <a:off x="7912348" y="3560644"/>
            <a:ext cx="1593130" cy="1508288"/>
          </a:xfrm>
          <a:custGeom>
            <a:avLst/>
            <a:gdLst>
              <a:gd name="connsiteX0" fmla="*/ 1074656 w 1593130"/>
              <a:gd name="connsiteY0" fmla="*/ 9427 h 1508288"/>
              <a:gd name="connsiteX1" fmla="*/ 791852 w 1593130"/>
              <a:gd name="connsiteY1" fmla="*/ 18853 h 1508288"/>
              <a:gd name="connsiteX2" fmla="*/ 707011 w 1593130"/>
              <a:gd name="connsiteY2" fmla="*/ 56561 h 1508288"/>
              <a:gd name="connsiteX3" fmla="*/ 650450 w 1593130"/>
              <a:gd name="connsiteY3" fmla="*/ 75414 h 1508288"/>
              <a:gd name="connsiteX4" fmla="*/ 622169 w 1593130"/>
              <a:gd name="connsiteY4" fmla="*/ 94268 h 1508288"/>
              <a:gd name="connsiteX5" fmla="*/ 593889 w 1593130"/>
              <a:gd name="connsiteY5" fmla="*/ 103695 h 1508288"/>
              <a:gd name="connsiteX6" fmla="*/ 518475 w 1593130"/>
              <a:gd name="connsiteY6" fmla="*/ 141402 h 1508288"/>
              <a:gd name="connsiteX7" fmla="*/ 471341 w 1593130"/>
              <a:gd name="connsiteY7" fmla="*/ 169682 h 1508288"/>
              <a:gd name="connsiteX8" fmla="*/ 433633 w 1593130"/>
              <a:gd name="connsiteY8" fmla="*/ 197963 h 1508288"/>
              <a:gd name="connsiteX9" fmla="*/ 395926 w 1593130"/>
              <a:gd name="connsiteY9" fmla="*/ 216816 h 1508288"/>
              <a:gd name="connsiteX10" fmla="*/ 377073 w 1593130"/>
              <a:gd name="connsiteY10" fmla="*/ 245097 h 1508288"/>
              <a:gd name="connsiteX11" fmla="*/ 320512 w 1593130"/>
              <a:gd name="connsiteY11" fmla="*/ 273377 h 1508288"/>
              <a:gd name="connsiteX12" fmla="*/ 282804 w 1593130"/>
              <a:gd name="connsiteY12" fmla="*/ 292231 h 1508288"/>
              <a:gd name="connsiteX13" fmla="*/ 216817 w 1593130"/>
              <a:gd name="connsiteY13" fmla="*/ 377072 h 1508288"/>
              <a:gd name="connsiteX14" fmla="*/ 179110 w 1593130"/>
              <a:gd name="connsiteY14" fmla="*/ 433633 h 1508288"/>
              <a:gd name="connsiteX15" fmla="*/ 131976 w 1593130"/>
              <a:gd name="connsiteY15" fmla="*/ 490194 h 1508288"/>
              <a:gd name="connsiteX16" fmla="*/ 113122 w 1593130"/>
              <a:gd name="connsiteY16" fmla="*/ 518474 h 1508288"/>
              <a:gd name="connsiteX17" fmla="*/ 56561 w 1593130"/>
              <a:gd name="connsiteY17" fmla="*/ 575035 h 1508288"/>
              <a:gd name="connsiteX18" fmla="*/ 28281 w 1593130"/>
              <a:gd name="connsiteY18" fmla="*/ 650449 h 1508288"/>
              <a:gd name="connsiteX19" fmla="*/ 18854 w 1593130"/>
              <a:gd name="connsiteY19" fmla="*/ 688156 h 1508288"/>
              <a:gd name="connsiteX20" fmla="*/ 0 w 1593130"/>
              <a:gd name="connsiteY20" fmla="*/ 725864 h 1508288"/>
              <a:gd name="connsiteX21" fmla="*/ 9427 w 1593130"/>
              <a:gd name="connsiteY21" fmla="*/ 1036948 h 1508288"/>
              <a:gd name="connsiteX22" fmla="*/ 65988 w 1593130"/>
              <a:gd name="connsiteY22" fmla="*/ 1102936 h 1508288"/>
              <a:gd name="connsiteX23" fmla="*/ 84842 w 1593130"/>
              <a:gd name="connsiteY23" fmla="*/ 1140643 h 1508288"/>
              <a:gd name="connsiteX24" fmla="*/ 113122 w 1593130"/>
              <a:gd name="connsiteY24" fmla="*/ 1159497 h 1508288"/>
              <a:gd name="connsiteX25" fmla="*/ 169683 w 1593130"/>
              <a:gd name="connsiteY25" fmla="*/ 1216058 h 1508288"/>
              <a:gd name="connsiteX26" fmla="*/ 245097 w 1593130"/>
              <a:gd name="connsiteY26" fmla="*/ 1263192 h 1508288"/>
              <a:gd name="connsiteX27" fmla="*/ 254524 w 1593130"/>
              <a:gd name="connsiteY27" fmla="*/ 1300899 h 1508288"/>
              <a:gd name="connsiteX28" fmla="*/ 320512 w 1593130"/>
              <a:gd name="connsiteY28" fmla="*/ 1329179 h 1508288"/>
              <a:gd name="connsiteX29" fmla="*/ 348792 w 1593130"/>
              <a:gd name="connsiteY29" fmla="*/ 1348033 h 1508288"/>
              <a:gd name="connsiteX30" fmla="*/ 405353 w 1593130"/>
              <a:gd name="connsiteY30" fmla="*/ 1357460 h 1508288"/>
              <a:gd name="connsiteX31" fmla="*/ 443060 w 1593130"/>
              <a:gd name="connsiteY31" fmla="*/ 1366886 h 1508288"/>
              <a:gd name="connsiteX32" fmla="*/ 471341 w 1593130"/>
              <a:gd name="connsiteY32" fmla="*/ 1395167 h 1508288"/>
              <a:gd name="connsiteX33" fmla="*/ 499621 w 1593130"/>
              <a:gd name="connsiteY33" fmla="*/ 1404594 h 1508288"/>
              <a:gd name="connsiteX34" fmla="*/ 575035 w 1593130"/>
              <a:gd name="connsiteY34" fmla="*/ 1423447 h 1508288"/>
              <a:gd name="connsiteX35" fmla="*/ 622169 w 1593130"/>
              <a:gd name="connsiteY35" fmla="*/ 1442301 h 1508288"/>
              <a:gd name="connsiteX36" fmla="*/ 659877 w 1593130"/>
              <a:gd name="connsiteY36" fmla="*/ 1451728 h 1508288"/>
              <a:gd name="connsiteX37" fmla="*/ 688157 w 1593130"/>
              <a:gd name="connsiteY37" fmla="*/ 1461154 h 1508288"/>
              <a:gd name="connsiteX38" fmla="*/ 716437 w 1593130"/>
              <a:gd name="connsiteY38" fmla="*/ 1480008 h 1508288"/>
              <a:gd name="connsiteX39" fmla="*/ 772998 w 1593130"/>
              <a:gd name="connsiteY39" fmla="*/ 1489435 h 1508288"/>
              <a:gd name="connsiteX40" fmla="*/ 886120 w 1593130"/>
              <a:gd name="connsiteY40" fmla="*/ 1508288 h 1508288"/>
              <a:gd name="connsiteX41" fmla="*/ 1206631 w 1593130"/>
              <a:gd name="connsiteY41" fmla="*/ 1498862 h 1508288"/>
              <a:gd name="connsiteX42" fmla="*/ 1263192 w 1593130"/>
              <a:gd name="connsiteY42" fmla="*/ 1480008 h 1508288"/>
              <a:gd name="connsiteX43" fmla="*/ 1300899 w 1593130"/>
              <a:gd name="connsiteY43" fmla="*/ 1470581 h 1508288"/>
              <a:gd name="connsiteX44" fmla="*/ 1357460 w 1593130"/>
              <a:gd name="connsiteY44" fmla="*/ 1451728 h 1508288"/>
              <a:gd name="connsiteX45" fmla="*/ 1385741 w 1593130"/>
              <a:gd name="connsiteY45" fmla="*/ 1442301 h 1508288"/>
              <a:gd name="connsiteX46" fmla="*/ 1414021 w 1593130"/>
              <a:gd name="connsiteY46" fmla="*/ 1414020 h 1508288"/>
              <a:gd name="connsiteX47" fmla="*/ 1442301 w 1593130"/>
              <a:gd name="connsiteY47" fmla="*/ 1404594 h 1508288"/>
              <a:gd name="connsiteX48" fmla="*/ 1461155 w 1593130"/>
              <a:gd name="connsiteY48" fmla="*/ 1376313 h 1508288"/>
              <a:gd name="connsiteX49" fmla="*/ 1498862 w 1593130"/>
              <a:gd name="connsiteY49" fmla="*/ 1300899 h 1508288"/>
              <a:gd name="connsiteX50" fmla="*/ 1517716 w 1593130"/>
              <a:gd name="connsiteY50" fmla="*/ 1234911 h 1508288"/>
              <a:gd name="connsiteX51" fmla="*/ 1527143 w 1593130"/>
              <a:gd name="connsiteY51" fmla="*/ 1206631 h 1508288"/>
              <a:gd name="connsiteX52" fmla="*/ 1545996 w 1593130"/>
              <a:gd name="connsiteY52" fmla="*/ 1121789 h 1508288"/>
              <a:gd name="connsiteX53" fmla="*/ 1555423 w 1593130"/>
              <a:gd name="connsiteY53" fmla="*/ 838985 h 1508288"/>
              <a:gd name="connsiteX54" fmla="*/ 1583703 w 1593130"/>
              <a:gd name="connsiteY54" fmla="*/ 659876 h 1508288"/>
              <a:gd name="connsiteX55" fmla="*/ 1593130 w 1593130"/>
              <a:gd name="connsiteY55" fmla="*/ 518474 h 1508288"/>
              <a:gd name="connsiteX56" fmla="*/ 1583703 w 1593130"/>
              <a:gd name="connsiteY56" fmla="*/ 216816 h 1508288"/>
              <a:gd name="connsiteX57" fmla="*/ 1574277 w 1593130"/>
              <a:gd name="connsiteY57" fmla="*/ 188536 h 1508288"/>
              <a:gd name="connsiteX58" fmla="*/ 1480009 w 1593130"/>
              <a:gd name="connsiteY58" fmla="*/ 75414 h 1508288"/>
              <a:gd name="connsiteX59" fmla="*/ 1442301 w 1593130"/>
              <a:gd name="connsiteY59" fmla="*/ 47134 h 1508288"/>
              <a:gd name="connsiteX60" fmla="*/ 1404594 w 1593130"/>
              <a:gd name="connsiteY60" fmla="*/ 37707 h 1508288"/>
              <a:gd name="connsiteX61" fmla="*/ 1366887 w 1593130"/>
              <a:gd name="connsiteY61" fmla="*/ 18853 h 1508288"/>
              <a:gd name="connsiteX62" fmla="*/ 1291473 w 1593130"/>
              <a:gd name="connsiteY62" fmla="*/ 0 h 1508288"/>
              <a:gd name="connsiteX63" fmla="*/ 1074656 w 1593130"/>
              <a:gd name="connsiteY63" fmla="*/ 9427 h 150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593130" h="1508288">
                <a:moveTo>
                  <a:pt x="1074656" y="9427"/>
                </a:moveTo>
                <a:cubicBezTo>
                  <a:pt x="991386" y="12569"/>
                  <a:pt x="885828" y="10798"/>
                  <a:pt x="791852" y="18853"/>
                </a:cubicBezTo>
                <a:cubicBezTo>
                  <a:pt x="771605" y="20588"/>
                  <a:pt x="726690" y="48690"/>
                  <a:pt x="707011" y="56561"/>
                </a:cubicBezTo>
                <a:cubicBezTo>
                  <a:pt x="688559" y="63942"/>
                  <a:pt x="669304" y="69130"/>
                  <a:pt x="650450" y="75414"/>
                </a:cubicBezTo>
                <a:cubicBezTo>
                  <a:pt x="641023" y="81699"/>
                  <a:pt x="632303" y="89201"/>
                  <a:pt x="622169" y="94268"/>
                </a:cubicBezTo>
                <a:cubicBezTo>
                  <a:pt x="613281" y="98712"/>
                  <a:pt x="602935" y="99583"/>
                  <a:pt x="593889" y="103695"/>
                </a:cubicBezTo>
                <a:cubicBezTo>
                  <a:pt x="568303" y="115325"/>
                  <a:pt x="542575" y="126942"/>
                  <a:pt x="518475" y="141402"/>
                </a:cubicBezTo>
                <a:cubicBezTo>
                  <a:pt x="502764" y="150829"/>
                  <a:pt x="486586" y="159519"/>
                  <a:pt x="471341" y="169682"/>
                </a:cubicBezTo>
                <a:cubicBezTo>
                  <a:pt x="458268" y="178397"/>
                  <a:pt x="446956" y="189636"/>
                  <a:pt x="433633" y="197963"/>
                </a:cubicBezTo>
                <a:cubicBezTo>
                  <a:pt x="421716" y="205411"/>
                  <a:pt x="408495" y="210532"/>
                  <a:pt x="395926" y="216816"/>
                </a:cubicBezTo>
                <a:cubicBezTo>
                  <a:pt x="389642" y="226243"/>
                  <a:pt x="385084" y="237086"/>
                  <a:pt x="377073" y="245097"/>
                </a:cubicBezTo>
                <a:cubicBezTo>
                  <a:pt x="354431" y="267739"/>
                  <a:pt x="347344" y="261878"/>
                  <a:pt x="320512" y="273377"/>
                </a:cubicBezTo>
                <a:cubicBezTo>
                  <a:pt x="307595" y="278913"/>
                  <a:pt x="294046" y="283799"/>
                  <a:pt x="282804" y="292231"/>
                </a:cubicBezTo>
                <a:cubicBezTo>
                  <a:pt x="243350" y="321821"/>
                  <a:pt x="242688" y="336417"/>
                  <a:pt x="216817" y="377072"/>
                </a:cubicBezTo>
                <a:cubicBezTo>
                  <a:pt x="204652" y="396189"/>
                  <a:pt x="192705" y="415506"/>
                  <a:pt x="179110" y="433633"/>
                </a:cubicBezTo>
                <a:cubicBezTo>
                  <a:pt x="164385" y="453267"/>
                  <a:pt x="147043" y="470822"/>
                  <a:pt x="131976" y="490194"/>
                </a:cubicBezTo>
                <a:cubicBezTo>
                  <a:pt x="125020" y="499137"/>
                  <a:pt x="121133" y="510463"/>
                  <a:pt x="113122" y="518474"/>
                </a:cubicBezTo>
                <a:cubicBezTo>
                  <a:pt x="30415" y="601181"/>
                  <a:pt x="148988" y="451802"/>
                  <a:pt x="56561" y="575035"/>
                </a:cubicBezTo>
                <a:cubicBezTo>
                  <a:pt x="32652" y="694579"/>
                  <a:pt x="64691" y="565493"/>
                  <a:pt x="28281" y="650449"/>
                </a:cubicBezTo>
                <a:cubicBezTo>
                  <a:pt x="23177" y="662357"/>
                  <a:pt x="23403" y="676025"/>
                  <a:pt x="18854" y="688156"/>
                </a:cubicBezTo>
                <a:cubicBezTo>
                  <a:pt x="13920" y="701314"/>
                  <a:pt x="6285" y="713295"/>
                  <a:pt x="0" y="725864"/>
                </a:cubicBezTo>
                <a:cubicBezTo>
                  <a:pt x="3142" y="829559"/>
                  <a:pt x="811" y="933564"/>
                  <a:pt x="9427" y="1036948"/>
                </a:cubicBezTo>
                <a:cubicBezTo>
                  <a:pt x="10786" y="1053260"/>
                  <a:pt x="63186" y="1099200"/>
                  <a:pt x="65988" y="1102936"/>
                </a:cubicBezTo>
                <a:cubicBezTo>
                  <a:pt x="74420" y="1114178"/>
                  <a:pt x="75846" y="1129847"/>
                  <a:pt x="84842" y="1140643"/>
                </a:cubicBezTo>
                <a:cubicBezTo>
                  <a:pt x="92095" y="1149347"/>
                  <a:pt x="104654" y="1151970"/>
                  <a:pt x="113122" y="1159497"/>
                </a:cubicBezTo>
                <a:cubicBezTo>
                  <a:pt x="133050" y="1177211"/>
                  <a:pt x="146819" y="1202340"/>
                  <a:pt x="169683" y="1216058"/>
                </a:cubicBezTo>
                <a:cubicBezTo>
                  <a:pt x="226532" y="1250167"/>
                  <a:pt x="201572" y="1234174"/>
                  <a:pt x="245097" y="1263192"/>
                </a:cubicBezTo>
                <a:cubicBezTo>
                  <a:pt x="248239" y="1275761"/>
                  <a:pt x="246230" y="1290946"/>
                  <a:pt x="254524" y="1300899"/>
                </a:cubicBezTo>
                <a:cubicBezTo>
                  <a:pt x="263484" y="1311651"/>
                  <a:pt x="305512" y="1324179"/>
                  <a:pt x="320512" y="1329179"/>
                </a:cubicBezTo>
                <a:cubicBezTo>
                  <a:pt x="329939" y="1335464"/>
                  <a:pt x="338044" y="1344450"/>
                  <a:pt x="348792" y="1348033"/>
                </a:cubicBezTo>
                <a:cubicBezTo>
                  <a:pt x="366925" y="1354077"/>
                  <a:pt x="386610" y="1353712"/>
                  <a:pt x="405353" y="1357460"/>
                </a:cubicBezTo>
                <a:cubicBezTo>
                  <a:pt x="418057" y="1360001"/>
                  <a:pt x="430491" y="1363744"/>
                  <a:pt x="443060" y="1366886"/>
                </a:cubicBezTo>
                <a:cubicBezTo>
                  <a:pt x="452487" y="1376313"/>
                  <a:pt x="460248" y="1387772"/>
                  <a:pt x="471341" y="1395167"/>
                </a:cubicBezTo>
                <a:cubicBezTo>
                  <a:pt x="479609" y="1400679"/>
                  <a:pt x="490035" y="1401980"/>
                  <a:pt x="499621" y="1404594"/>
                </a:cubicBezTo>
                <a:cubicBezTo>
                  <a:pt x="524620" y="1411412"/>
                  <a:pt x="550977" y="1413823"/>
                  <a:pt x="575035" y="1423447"/>
                </a:cubicBezTo>
                <a:cubicBezTo>
                  <a:pt x="590746" y="1429732"/>
                  <a:pt x="606116" y="1436950"/>
                  <a:pt x="622169" y="1442301"/>
                </a:cubicBezTo>
                <a:cubicBezTo>
                  <a:pt x="634460" y="1446398"/>
                  <a:pt x="647419" y="1448169"/>
                  <a:pt x="659877" y="1451728"/>
                </a:cubicBezTo>
                <a:cubicBezTo>
                  <a:pt x="669431" y="1454458"/>
                  <a:pt x="678730" y="1458012"/>
                  <a:pt x="688157" y="1461154"/>
                </a:cubicBezTo>
                <a:cubicBezTo>
                  <a:pt x="697584" y="1467439"/>
                  <a:pt x="705689" y="1476425"/>
                  <a:pt x="716437" y="1480008"/>
                </a:cubicBezTo>
                <a:cubicBezTo>
                  <a:pt x="734570" y="1486052"/>
                  <a:pt x="754107" y="1486529"/>
                  <a:pt x="772998" y="1489435"/>
                </a:cubicBezTo>
                <a:cubicBezTo>
                  <a:pt x="874344" y="1505027"/>
                  <a:pt x="803139" y="1491693"/>
                  <a:pt x="886120" y="1508288"/>
                </a:cubicBezTo>
                <a:cubicBezTo>
                  <a:pt x="992957" y="1505146"/>
                  <a:pt x="1100047" y="1506856"/>
                  <a:pt x="1206631" y="1498862"/>
                </a:cubicBezTo>
                <a:cubicBezTo>
                  <a:pt x="1226449" y="1497376"/>
                  <a:pt x="1243912" y="1484828"/>
                  <a:pt x="1263192" y="1480008"/>
                </a:cubicBezTo>
                <a:cubicBezTo>
                  <a:pt x="1275761" y="1476866"/>
                  <a:pt x="1288490" y="1474304"/>
                  <a:pt x="1300899" y="1470581"/>
                </a:cubicBezTo>
                <a:cubicBezTo>
                  <a:pt x="1319934" y="1464870"/>
                  <a:pt x="1338606" y="1458012"/>
                  <a:pt x="1357460" y="1451728"/>
                </a:cubicBezTo>
                <a:lnTo>
                  <a:pt x="1385741" y="1442301"/>
                </a:lnTo>
                <a:cubicBezTo>
                  <a:pt x="1395168" y="1432874"/>
                  <a:pt x="1402929" y="1421415"/>
                  <a:pt x="1414021" y="1414020"/>
                </a:cubicBezTo>
                <a:cubicBezTo>
                  <a:pt x="1422289" y="1408508"/>
                  <a:pt x="1434542" y="1410801"/>
                  <a:pt x="1442301" y="1404594"/>
                </a:cubicBezTo>
                <a:cubicBezTo>
                  <a:pt x="1451148" y="1397516"/>
                  <a:pt x="1455730" y="1386259"/>
                  <a:pt x="1461155" y="1376313"/>
                </a:cubicBezTo>
                <a:cubicBezTo>
                  <a:pt x="1474613" y="1351640"/>
                  <a:pt x="1489974" y="1327562"/>
                  <a:pt x="1498862" y="1300899"/>
                </a:cubicBezTo>
                <a:cubicBezTo>
                  <a:pt x="1521467" y="1233085"/>
                  <a:pt x="1494039" y="1317777"/>
                  <a:pt x="1517716" y="1234911"/>
                </a:cubicBezTo>
                <a:cubicBezTo>
                  <a:pt x="1520446" y="1225357"/>
                  <a:pt x="1524733" y="1216271"/>
                  <a:pt x="1527143" y="1206631"/>
                </a:cubicBezTo>
                <a:cubicBezTo>
                  <a:pt x="1534169" y="1178525"/>
                  <a:pt x="1539712" y="1150070"/>
                  <a:pt x="1545996" y="1121789"/>
                </a:cubicBezTo>
                <a:cubicBezTo>
                  <a:pt x="1549138" y="1027521"/>
                  <a:pt x="1549007" y="933087"/>
                  <a:pt x="1555423" y="838985"/>
                </a:cubicBezTo>
                <a:cubicBezTo>
                  <a:pt x="1559792" y="774912"/>
                  <a:pt x="1571602" y="720384"/>
                  <a:pt x="1583703" y="659876"/>
                </a:cubicBezTo>
                <a:cubicBezTo>
                  <a:pt x="1586845" y="612742"/>
                  <a:pt x="1593130" y="565713"/>
                  <a:pt x="1593130" y="518474"/>
                </a:cubicBezTo>
                <a:cubicBezTo>
                  <a:pt x="1593130" y="417872"/>
                  <a:pt x="1589442" y="317254"/>
                  <a:pt x="1583703" y="216816"/>
                </a:cubicBezTo>
                <a:cubicBezTo>
                  <a:pt x="1583136" y="206896"/>
                  <a:pt x="1578389" y="197582"/>
                  <a:pt x="1574277" y="188536"/>
                </a:cubicBezTo>
                <a:cubicBezTo>
                  <a:pt x="1527339" y="85271"/>
                  <a:pt x="1559226" y="134825"/>
                  <a:pt x="1480009" y="75414"/>
                </a:cubicBezTo>
                <a:cubicBezTo>
                  <a:pt x="1467440" y="65987"/>
                  <a:pt x="1456354" y="54160"/>
                  <a:pt x="1442301" y="47134"/>
                </a:cubicBezTo>
                <a:cubicBezTo>
                  <a:pt x="1430713" y="41340"/>
                  <a:pt x="1416725" y="42256"/>
                  <a:pt x="1404594" y="37707"/>
                </a:cubicBezTo>
                <a:cubicBezTo>
                  <a:pt x="1391436" y="32773"/>
                  <a:pt x="1379803" y="24389"/>
                  <a:pt x="1366887" y="18853"/>
                </a:cubicBezTo>
                <a:cubicBezTo>
                  <a:pt x="1348701" y="11059"/>
                  <a:pt x="1307564" y="575"/>
                  <a:pt x="1291473" y="0"/>
                </a:cubicBezTo>
                <a:lnTo>
                  <a:pt x="1074656" y="9427"/>
                </a:lnTo>
                <a:close/>
              </a:path>
            </a:pathLst>
          </a:custGeom>
          <a:noFill/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8821B5B-3489-4CD3-8360-DEDF72C4C2E7}"/>
              </a:ext>
            </a:extLst>
          </p:cNvPr>
          <p:cNvSpPr txBox="1"/>
          <p:nvPr/>
        </p:nvSpPr>
        <p:spPr>
          <a:xfrm>
            <a:off x="2401973" y="1023379"/>
            <a:ext cx="944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4D521D8-3AE0-4628-8978-EEBB2B044036}"/>
              </a:ext>
            </a:extLst>
          </p:cNvPr>
          <p:cNvSpPr txBox="1"/>
          <p:nvPr/>
        </p:nvSpPr>
        <p:spPr>
          <a:xfrm>
            <a:off x="7940897" y="1022690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27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00A8A0E2-60AA-4E4C-B463-8A8830FD33E2}"/>
              </a:ext>
            </a:extLst>
          </p:cNvPr>
          <p:cNvSpPr/>
          <p:nvPr/>
        </p:nvSpPr>
        <p:spPr>
          <a:xfrm>
            <a:off x="738638" y="2383078"/>
            <a:ext cx="1495514" cy="1557326"/>
          </a:xfrm>
          <a:custGeom>
            <a:avLst/>
            <a:gdLst>
              <a:gd name="connsiteX0" fmla="*/ 222896 w 1495514"/>
              <a:gd name="connsiteY0" fmla="*/ 58464 h 1557326"/>
              <a:gd name="connsiteX1" fmla="*/ 166335 w 1495514"/>
              <a:gd name="connsiteY1" fmla="*/ 96171 h 1557326"/>
              <a:gd name="connsiteX2" fmla="*/ 109774 w 1495514"/>
              <a:gd name="connsiteY2" fmla="*/ 171585 h 1557326"/>
              <a:gd name="connsiteX3" fmla="*/ 81494 w 1495514"/>
              <a:gd name="connsiteY3" fmla="*/ 265853 h 1557326"/>
              <a:gd name="connsiteX4" fmla="*/ 72067 w 1495514"/>
              <a:gd name="connsiteY4" fmla="*/ 294134 h 1557326"/>
              <a:gd name="connsiteX5" fmla="*/ 62640 w 1495514"/>
              <a:gd name="connsiteY5" fmla="*/ 341268 h 1557326"/>
              <a:gd name="connsiteX6" fmla="*/ 43787 w 1495514"/>
              <a:gd name="connsiteY6" fmla="*/ 397829 h 1557326"/>
              <a:gd name="connsiteX7" fmla="*/ 34360 w 1495514"/>
              <a:gd name="connsiteY7" fmla="*/ 426109 h 1557326"/>
              <a:gd name="connsiteX8" fmla="*/ 15506 w 1495514"/>
              <a:gd name="connsiteY8" fmla="*/ 661779 h 1557326"/>
              <a:gd name="connsiteX9" fmla="*/ 6079 w 1495514"/>
              <a:gd name="connsiteY9" fmla="*/ 690060 h 1557326"/>
              <a:gd name="connsiteX10" fmla="*/ 24933 w 1495514"/>
              <a:gd name="connsiteY10" fmla="*/ 1133119 h 1557326"/>
              <a:gd name="connsiteX11" fmla="*/ 34360 w 1495514"/>
              <a:gd name="connsiteY11" fmla="*/ 1161400 h 1557326"/>
              <a:gd name="connsiteX12" fmla="*/ 43787 w 1495514"/>
              <a:gd name="connsiteY12" fmla="*/ 1199107 h 1557326"/>
              <a:gd name="connsiteX13" fmla="*/ 62640 w 1495514"/>
              <a:gd name="connsiteY13" fmla="*/ 1236814 h 1557326"/>
              <a:gd name="connsiteX14" fmla="*/ 90921 w 1495514"/>
              <a:gd name="connsiteY14" fmla="*/ 1293375 h 1557326"/>
              <a:gd name="connsiteX15" fmla="*/ 100347 w 1495514"/>
              <a:gd name="connsiteY15" fmla="*/ 1321656 h 1557326"/>
              <a:gd name="connsiteX16" fmla="*/ 166335 w 1495514"/>
              <a:gd name="connsiteY16" fmla="*/ 1378216 h 1557326"/>
              <a:gd name="connsiteX17" fmla="*/ 185189 w 1495514"/>
              <a:gd name="connsiteY17" fmla="*/ 1406497 h 1557326"/>
              <a:gd name="connsiteX18" fmla="*/ 241750 w 1495514"/>
              <a:gd name="connsiteY18" fmla="*/ 1434777 h 1557326"/>
              <a:gd name="connsiteX19" fmla="*/ 288884 w 1495514"/>
              <a:gd name="connsiteY19" fmla="*/ 1453631 h 1557326"/>
              <a:gd name="connsiteX20" fmla="*/ 392578 w 1495514"/>
              <a:gd name="connsiteY20" fmla="*/ 1481911 h 1557326"/>
              <a:gd name="connsiteX21" fmla="*/ 458566 w 1495514"/>
              <a:gd name="connsiteY21" fmla="*/ 1500765 h 1557326"/>
              <a:gd name="connsiteX22" fmla="*/ 486846 w 1495514"/>
              <a:gd name="connsiteY22" fmla="*/ 1510192 h 1557326"/>
              <a:gd name="connsiteX23" fmla="*/ 524554 w 1495514"/>
              <a:gd name="connsiteY23" fmla="*/ 1529045 h 1557326"/>
              <a:gd name="connsiteX24" fmla="*/ 675383 w 1495514"/>
              <a:gd name="connsiteY24" fmla="*/ 1557326 h 1557326"/>
              <a:gd name="connsiteX25" fmla="*/ 863919 w 1495514"/>
              <a:gd name="connsiteY25" fmla="*/ 1547899 h 1557326"/>
              <a:gd name="connsiteX26" fmla="*/ 929906 w 1495514"/>
              <a:gd name="connsiteY26" fmla="*/ 1538472 h 1557326"/>
              <a:gd name="connsiteX27" fmla="*/ 1005321 w 1495514"/>
              <a:gd name="connsiteY27" fmla="*/ 1519618 h 1557326"/>
              <a:gd name="connsiteX28" fmla="*/ 1061881 w 1495514"/>
              <a:gd name="connsiteY28" fmla="*/ 1481911 h 1557326"/>
              <a:gd name="connsiteX29" fmla="*/ 1099589 w 1495514"/>
              <a:gd name="connsiteY29" fmla="*/ 1453631 h 1557326"/>
              <a:gd name="connsiteX30" fmla="*/ 1127869 w 1495514"/>
              <a:gd name="connsiteY30" fmla="*/ 1444204 h 1557326"/>
              <a:gd name="connsiteX31" fmla="*/ 1156150 w 1495514"/>
              <a:gd name="connsiteY31" fmla="*/ 1425350 h 1557326"/>
              <a:gd name="connsiteX32" fmla="*/ 1193857 w 1495514"/>
              <a:gd name="connsiteY32" fmla="*/ 1406497 h 1557326"/>
              <a:gd name="connsiteX33" fmla="*/ 1222137 w 1495514"/>
              <a:gd name="connsiteY33" fmla="*/ 1387643 h 1557326"/>
              <a:gd name="connsiteX34" fmla="*/ 1259844 w 1495514"/>
              <a:gd name="connsiteY34" fmla="*/ 1368790 h 1557326"/>
              <a:gd name="connsiteX35" fmla="*/ 1288125 w 1495514"/>
              <a:gd name="connsiteY35" fmla="*/ 1349936 h 1557326"/>
              <a:gd name="connsiteX36" fmla="*/ 1316405 w 1495514"/>
              <a:gd name="connsiteY36" fmla="*/ 1340509 h 1557326"/>
              <a:gd name="connsiteX37" fmla="*/ 1372966 w 1495514"/>
              <a:gd name="connsiteY37" fmla="*/ 1302802 h 1557326"/>
              <a:gd name="connsiteX38" fmla="*/ 1410673 w 1495514"/>
              <a:gd name="connsiteY38" fmla="*/ 1246241 h 1557326"/>
              <a:gd name="connsiteX39" fmla="*/ 1429527 w 1495514"/>
              <a:gd name="connsiteY39" fmla="*/ 1217961 h 1557326"/>
              <a:gd name="connsiteX40" fmla="*/ 1448380 w 1495514"/>
              <a:gd name="connsiteY40" fmla="*/ 1180253 h 1557326"/>
              <a:gd name="connsiteX41" fmla="*/ 1457807 w 1495514"/>
              <a:gd name="connsiteY41" fmla="*/ 1114266 h 1557326"/>
              <a:gd name="connsiteX42" fmla="*/ 1467234 w 1495514"/>
              <a:gd name="connsiteY42" fmla="*/ 1085985 h 1557326"/>
              <a:gd name="connsiteX43" fmla="*/ 1486088 w 1495514"/>
              <a:gd name="connsiteY43" fmla="*/ 1010571 h 1557326"/>
              <a:gd name="connsiteX44" fmla="*/ 1495514 w 1495514"/>
              <a:gd name="connsiteY44" fmla="*/ 944583 h 1557326"/>
              <a:gd name="connsiteX45" fmla="*/ 1486088 w 1495514"/>
              <a:gd name="connsiteY45" fmla="*/ 633499 h 1557326"/>
              <a:gd name="connsiteX46" fmla="*/ 1476661 w 1495514"/>
              <a:gd name="connsiteY46" fmla="*/ 605218 h 1557326"/>
              <a:gd name="connsiteX47" fmla="*/ 1438954 w 1495514"/>
              <a:gd name="connsiteY47" fmla="*/ 539231 h 1557326"/>
              <a:gd name="connsiteX48" fmla="*/ 1410673 w 1495514"/>
              <a:gd name="connsiteY48" fmla="*/ 501524 h 1557326"/>
              <a:gd name="connsiteX49" fmla="*/ 1325832 w 1495514"/>
              <a:gd name="connsiteY49" fmla="*/ 407256 h 1557326"/>
              <a:gd name="connsiteX50" fmla="*/ 1278698 w 1495514"/>
              <a:gd name="connsiteY50" fmla="*/ 378975 h 1557326"/>
              <a:gd name="connsiteX51" fmla="*/ 1259844 w 1495514"/>
              <a:gd name="connsiteY51" fmla="*/ 350695 h 1557326"/>
              <a:gd name="connsiteX52" fmla="*/ 1222137 w 1495514"/>
              <a:gd name="connsiteY52" fmla="*/ 322414 h 1557326"/>
              <a:gd name="connsiteX53" fmla="*/ 1109016 w 1495514"/>
              <a:gd name="connsiteY53" fmla="*/ 247000 h 1557326"/>
              <a:gd name="connsiteX54" fmla="*/ 1061881 w 1495514"/>
              <a:gd name="connsiteY54" fmla="*/ 228146 h 1557326"/>
              <a:gd name="connsiteX55" fmla="*/ 995894 w 1495514"/>
              <a:gd name="connsiteY55" fmla="*/ 190439 h 1557326"/>
              <a:gd name="connsiteX56" fmla="*/ 920479 w 1495514"/>
              <a:gd name="connsiteY56" fmla="*/ 152732 h 1557326"/>
              <a:gd name="connsiteX57" fmla="*/ 882772 w 1495514"/>
              <a:gd name="connsiteY57" fmla="*/ 124451 h 1557326"/>
              <a:gd name="connsiteX58" fmla="*/ 845065 w 1495514"/>
              <a:gd name="connsiteY58" fmla="*/ 115025 h 1557326"/>
              <a:gd name="connsiteX59" fmla="*/ 769651 w 1495514"/>
              <a:gd name="connsiteY59" fmla="*/ 86744 h 1557326"/>
              <a:gd name="connsiteX60" fmla="*/ 722517 w 1495514"/>
              <a:gd name="connsiteY60" fmla="*/ 77317 h 1557326"/>
              <a:gd name="connsiteX61" fmla="*/ 694236 w 1495514"/>
              <a:gd name="connsiteY61" fmla="*/ 67891 h 1557326"/>
              <a:gd name="connsiteX62" fmla="*/ 618822 w 1495514"/>
              <a:gd name="connsiteY62" fmla="*/ 49037 h 1557326"/>
              <a:gd name="connsiteX63" fmla="*/ 581114 w 1495514"/>
              <a:gd name="connsiteY63" fmla="*/ 30183 h 1557326"/>
              <a:gd name="connsiteX64" fmla="*/ 496273 w 1495514"/>
              <a:gd name="connsiteY64" fmla="*/ 20757 h 1557326"/>
              <a:gd name="connsiteX65" fmla="*/ 317164 w 1495514"/>
              <a:gd name="connsiteY65" fmla="*/ 11330 h 1557326"/>
              <a:gd name="connsiteX66" fmla="*/ 232323 w 1495514"/>
              <a:gd name="connsiteY66" fmla="*/ 49037 h 1557326"/>
              <a:gd name="connsiteX67" fmla="*/ 222896 w 1495514"/>
              <a:gd name="connsiteY67" fmla="*/ 58464 h 1557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495514" h="1557326">
                <a:moveTo>
                  <a:pt x="222896" y="58464"/>
                </a:moveTo>
                <a:cubicBezTo>
                  <a:pt x="141675" y="74709"/>
                  <a:pt x="195926" y="49671"/>
                  <a:pt x="166335" y="96171"/>
                </a:cubicBezTo>
                <a:cubicBezTo>
                  <a:pt x="149465" y="122681"/>
                  <a:pt x="109774" y="171585"/>
                  <a:pt x="109774" y="171585"/>
                </a:cubicBezTo>
                <a:cubicBezTo>
                  <a:pt x="64965" y="306016"/>
                  <a:pt x="109991" y="166114"/>
                  <a:pt x="81494" y="265853"/>
                </a:cubicBezTo>
                <a:cubicBezTo>
                  <a:pt x="78764" y="275408"/>
                  <a:pt x="74477" y="284494"/>
                  <a:pt x="72067" y="294134"/>
                </a:cubicBezTo>
                <a:cubicBezTo>
                  <a:pt x="68181" y="309678"/>
                  <a:pt x="66856" y="325810"/>
                  <a:pt x="62640" y="341268"/>
                </a:cubicBezTo>
                <a:cubicBezTo>
                  <a:pt x="57411" y="360441"/>
                  <a:pt x="50071" y="378975"/>
                  <a:pt x="43787" y="397829"/>
                </a:cubicBezTo>
                <a:lnTo>
                  <a:pt x="34360" y="426109"/>
                </a:lnTo>
                <a:cubicBezTo>
                  <a:pt x="28075" y="504666"/>
                  <a:pt x="23902" y="583420"/>
                  <a:pt x="15506" y="661779"/>
                </a:cubicBezTo>
                <a:cubicBezTo>
                  <a:pt x="14447" y="671659"/>
                  <a:pt x="6079" y="680123"/>
                  <a:pt x="6079" y="690060"/>
                </a:cubicBezTo>
                <a:cubicBezTo>
                  <a:pt x="6079" y="854188"/>
                  <a:pt x="-16342" y="988659"/>
                  <a:pt x="24933" y="1133119"/>
                </a:cubicBezTo>
                <a:cubicBezTo>
                  <a:pt x="27663" y="1142674"/>
                  <a:pt x="31630" y="1151845"/>
                  <a:pt x="34360" y="1161400"/>
                </a:cubicBezTo>
                <a:cubicBezTo>
                  <a:pt x="37919" y="1173857"/>
                  <a:pt x="39238" y="1186976"/>
                  <a:pt x="43787" y="1199107"/>
                </a:cubicBezTo>
                <a:cubicBezTo>
                  <a:pt x="48721" y="1212265"/>
                  <a:pt x="57105" y="1223898"/>
                  <a:pt x="62640" y="1236814"/>
                </a:cubicBezTo>
                <a:cubicBezTo>
                  <a:pt x="86056" y="1291451"/>
                  <a:pt x="54691" y="1239031"/>
                  <a:pt x="90921" y="1293375"/>
                </a:cubicBezTo>
                <a:cubicBezTo>
                  <a:pt x="94063" y="1302802"/>
                  <a:pt x="94835" y="1313388"/>
                  <a:pt x="100347" y="1321656"/>
                </a:cubicBezTo>
                <a:cubicBezTo>
                  <a:pt x="113475" y="1341349"/>
                  <a:pt x="148913" y="1365149"/>
                  <a:pt x="166335" y="1378216"/>
                </a:cubicBezTo>
                <a:cubicBezTo>
                  <a:pt x="172620" y="1387643"/>
                  <a:pt x="177178" y="1398486"/>
                  <a:pt x="185189" y="1406497"/>
                </a:cubicBezTo>
                <a:cubicBezTo>
                  <a:pt x="205211" y="1426519"/>
                  <a:pt x="217216" y="1425577"/>
                  <a:pt x="241750" y="1434777"/>
                </a:cubicBezTo>
                <a:cubicBezTo>
                  <a:pt x="257594" y="1440719"/>
                  <a:pt x="273040" y="1447689"/>
                  <a:pt x="288884" y="1453631"/>
                </a:cubicBezTo>
                <a:cubicBezTo>
                  <a:pt x="354122" y="1478096"/>
                  <a:pt x="275252" y="1442802"/>
                  <a:pt x="392578" y="1481911"/>
                </a:cubicBezTo>
                <a:cubicBezTo>
                  <a:pt x="460392" y="1504516"/>
                  <a:pt x="375700" y="1477088"/>
                  <a:pt x="458566" y="1500765"/>
                </a:cubicBezTo>
                <a:cubicBezTo>
                  <a:pt x="468120" y="1503495"/>
                  <a:pt x="477713" y="1506278"/>
                  <a:pt x="486846" y="1510192"/>
                </a:cubicBezTo>
                <a:cubicBezTo>
                  <a:pt x="499763" y="1515728"/>
                  <a:pt x="511123" y="1524912"/>
                  <a:pt x="524554" y="1529045"/>
                </a:cubicBezTo>
                <a:cubicBezTo>
                  <a:pt x="575850" y="1544828"/>
                  <a:pt x="623079" y="1549854"/>
                  <a:pt x="675383" y="1557326"/>
                </a:cubicBezTo>
                <a:cubicBezTo>
                  <a:pt x="738228" y="1554184"/>
                  <a:pt x="801167" y="1552547"/>
                  <a:pt x="863919" y="1547899"/>
                </a:cubicBezTo>
                <a:cubicBezTo>
                  <a:pt x="886077" y="1546258"/>
                  <a:pt x="908119" y="1542830"/>
                  <a:pt x="929906" y="1538472"/>
                </a:cubicBezTo>
                <a:cubicBezTo>
                  <a:pt x="955315" y="1533390"/>
                  <a:pt x="1005321" y="1519618"/>
                  <a:pt x="1005321" y="1519618"/>
                </a:cubicBezTo>
                <a:cubicBezTo>
                  <a:pt x="1024174" y="1507049"/>
                  <a:pt x="1043754" y="1495506"/>
                  <a:pt x="1061881" y="1481911"/>
                </a:cubicBezTo>
                <a:cubicBezTo>
                  <a:pt x="1074450" y="1472484"/>
                  <a:pt x="1085948" y="1461426"/>
                  <a:pt x="1099589" y="1453631"/>
                </a:cubicBezTo>
                <a:cubicBezTo>
                  <a:pt x="1108216" y="1448701"/>
                  <a:pt x="1118981" y="1448648"/>
                  <a:pt x="1127869" y="1444204"/>
                </a:cubicBezTo>
                <a:cubicBezTo>
                  <a:pt x="1138003" y="1439137"/>
                  <a:pt x="1146313" y="1430971"/>
                  <a:pt x="1156150" y="1425350"/>
                </a:cubicBezTo>
                <a:cubicBezTo>
                  <a:pt x="1168351" y="1418378"/>
                  <a:pt x="1181656" y="1413469"/>
                  <a:pt x="1193857" y="1406497"/>
                </a:cubicBezTo>
                <a:cubicBezTo>
                  <a:pt x="1203694" y="1400876"/>
                  <a:pt x="1212300" y="1393264"/>
                  <a:pt x="1222137" y="1387643"/>
                </a:cubicBezTo>
                <a:cubicBezTo>
                  <a:pt x="1234338" y="1380671"/>
                  <a:pt x="1247643" y="1375762"/>
                  <a:pt x="1259844" y="1368790"/>
                </a:cubicBezTo>
                <a:cubicBezTo>
                  <a:pt x="1269681" y="1363169"/>
                  <a:pt x="1277991" y="1355003"/>
                  <a:pt x="1288125" y="1349936"/>
                </a:cubicBezTo>
                <a:cubicBezTo>
                  <a:pt x="1297013" y="1345492"/>
                  <a:pt x="1307719" y="1345335"/>
                  <a:pt x="1316405" y="1340509"/>
                </a:cubicBezTo>
                <a:cubicBezTo>
                  <a:pt x="1336213" y="1329505"/>
                  <a:pt x="1372966" y="1302802"/>
                  <a:pt x="1372966" y="1302802"/>
                </a:cubicBezTo>
                <a:lnTo>
                  <a:pt x="1410673" y="1246241"/>
                </a:lnTo>
                <a:cubicBezTo>
                  <a:pt x="1416958" y="1236814"/>
                  <a:pt x="1424460" y="1228095"/>
                  <a:pt x="1429527" y="1217961"/>
                </a:cubicBezTo>
                <a:lnTo>
                  <a:pt x="1448380" y="1180253"/>
                </a:lnTo>
                <a:cubicBezTo>
                  <a:pt x="1451522" y="1158257"/>
                  <a:pt x="1453449" y="1136053"/>
                  <a:pt x="1457807" y="1114266"/>
                </a:cubicBezTo>
                <a:cubicBezTo>
                  <a:pt x="1459756" y="1104522"/>
                  <a:pt x="1464619" y="1095572"/>
                  <a:pt x="1467234" y="1085985"/>
                </a:cubicBezTo>
                <a:cubicBezTo>
                  <a:pt x="1474052" y="1060986"/>
                  <a:pt x="1482424" y="1036222"/>
                  <a:pt x="1486088" y="1010571"/>
                </a:cubicBezTo>
                <a:lnTo>
                  <a:pt x="1495514" y="944583"/>
                </a:lnTo>
                <a:cubicBezTo>
                  <a:pt x="1492372" y="840888"/>
                  <a:pt x="1491842" y="737082"/>
                  <a:pt x="1486088" y="633499"/>
                </a:cubicBezTo>
                <a:cubicBezTo>
                  <a:pt x="1485537" y="623577"/>
                  <a:pt x="1480575" y="614351"/>
                  <a:pt x="1476661" y="605218"/>
                </a:cubicBezTo>
                <a:cubicBezTo>
                  <a:pt x="1464827" y="577606"/>
                  <a:pt x="1455857" y="562896"/>
                  <a:pt x="1438954" y="539231"/>
                </a:cubicBezTo>
                <a:cubicBezTo>
                  <a:pt x="1429822" y="526446"/>
                  <a:pt x="1419805" y="514309"/>
                  <a:pt x="1410673" y="501524"/>
                </a:cubicBezTo>
                <a:cubicBezTo>
                  <a:pt x="1383524" y="463515"/>
                  <a:pt x="1375235" y="436898"/>
                  <a:pt x="1325832" y="407256"/>
                </a:cubicBezTo>
                <a:lnTo>
                  <a:pt x="1278698" y="378975"/>
                </a:lnTo>
                <a:cubicBezTo>
                  <a:pt x="1272413" y="369548"/>
                  <a:pt x="1267855" y="358706"/>
                  <a:pt x="1259844" y="350695"/>
                </a:cubicBezTo>
                <a:cubicBezTo>
                  <a:pt x="1248734" y="339585"/>
                  <a:pt x="1235084" y="331315"/>
                  <a:pt x="1222137" y="322414"/>
                </a:cubicBezTo>
                <a:cubicBezTo>
                  <a:pt x="1184793" y="296740"/>
                  <a:pt x="1151093" y="263831"/>
                  <a:pt x="1109016" y="247000"/>
                </a:cubicBezTo>
                <a:cubicBezTo>
                  <a:pt x="1093304" y="240715"/>
                  <a:pt x="1076674" y="236364"/>
                  <a:pt x="1061881" y="228146"/>
                </a:cubicBezTo>
                <a:cubicBezTo>
                  <a:pt x="976273" y="180586"/>
                  <a:pt x="1064347" y="213257"/>
                  <a:pt x="995894" y="190439"/>
                </a:cubicBezTo>
                <a:cubicBezTo>
                  <a:pt x="883607" y="106225"/>
                  <a:pt x="1026383" y="205685"/>
                  <a:pt x="920479" y="152732"/>
                </a:cubicBezTo>
                <a:cubicBezTo>
                  <a:pt x="906426" y="145706"/>
                  <a:pt x="896825" y="131477"/>
                  <a:pt x="882772" y="124451"/>
                </a:cubicBezTo>
                <a:cubicBezTo>
                  <a:pt x="871184" y="118657"/>
                  <a:pt x="857356" y="119122"/>
                  <a:pt x="845065" y="115025"/>
                </a:cubicBezTo>
                <a:cubicBezTo>
                  <a:pt x="819115" y="106375"/>
                  <a:pt x="796127" y="93363"/>
                  <a:pt x="769651" y="86744"/>
                </a:cubicBezTo>
                <a:cubicBezTo>
                  <a:pt x="754107" y="82858"/>
                  <a:pt x="738061" y="81203"/>
                  <a:pt x="722517" y="77317"/>
                </a:cubicBezTo>
                <a:cubicBezTo>
                  <a:pt x="712877" y="74907"/>
                  <a:pt x="703823" y="70506"/>
                  <a:pt x="694236" y="67891"/>
                </a:cubicBezTo>
                <a:cubicBezTo>
                  <a:pt x="669237" y="61073"/>
                  <a:pt x="641998" y="60625"/>
                  <a:pt x="618822" y="49037"/>
                </a:cubicBezTo>
                <a:cubicBezTo>
                  <a:pt x="606253" y="42752"/>
                  <a:pt x="594807" y="33343"/>
                  <a:pt x="581114" y="30183"/>
                </a:cubicBezTo>
                <a:cubicBezTo>
                  <a:pt x="553388" y="23785"/>
                  <a:pt x="524553" y="23899"/>
                  <a:pt x="496273" y="20757"/>
                </a:cubicBezTo>
                <a:cubicBezTo>
                  <a:pt x="400844" y="-11053"/>
                  <a:pt x="459527" y="379"/>
                  <a:pt x="317164" y="11330"/>
                </a:cubicBezTo>
                <a:cubicBezTo>
                  <a:pt x="289159" y="20665"/>
                  <a:pt x="254732" y="26628"/>
                  <a:pt x="232323" y="49037"/>
                </a:cubicBezTo>
                <a:lnTo>
                  <a:pt x="222896" y="58464"/>
                </a:ln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BA9331C6-9F0F-4ADE-A67C-E4BEBD1D1518}"/>
              </a:ext>
            </a:extLst>
          </p:cNvPr>
          <p:cNvSpPr/>
          <p:nvPr/>
        </p:nvSpPr>
        <p:spPr>
          <a:xfrm>
            <a:off x="1582917" y="2428186"/>
            <a:ext cx="1593130" cy="1508288"/>
          </a:xfrm>
          <a:custGeom>
            <a:avLst/>
            <a:gdLst>
              <a:gd name="connsiteX0" fmla="*/ 1074656 w 1593130"/>
              <a:gd name="connsiteY0" fmla="*/ 9427 h 1508288"/>
              <a:gd name="connsiteX1" fmla="*/ 791852 w 1593130"/>
              <a:gd name="connsiteY1" fmla="*/ 18853 h 1508288"/>
              <a:gd name="connsiteX2" fmla="*/ 707011 w 1593130"/>
              <a:gd name="connsiteY2" fmla="*/ 56561 h 1508288"/>
              <a:gd name="connsiteX3" fmla="*/ 650450 w 1593130"/>
              <a:gd name="connsiteY3" fmla="*/ 75414 h 1508288"/>
              <a:gd name="connsiteX4" fmla="*/ 622169 w 1593130"/>
              <a:gd name="connsiteY4" fmla="*/ 94268 h 1508288"/>
              <a:gd name="connsiteX5" fmla="*/ 593889 w 1593130"/>
              <a:gd name="connsiteY5" fmla="*/ 103695 h 1508288"/>
              <a:gd name="connsiteX6" fmla="*/ 518475 w 1593130"/>
              <a:gd name="connsiteY6" fmla="*/ 141402 h 1508288"/>
              <a:gd name="connsiteX7" fmla="*/ 471341 w 1593130"/>
              <a:gd name="connsiteY7" fmla="*/ 169682 h 1508288"/>
              <a:gd name="connsiteX8" fmla="*/ 433633 w 1593130"/>
              <a:gd name="connsiteY8" fmla="*/ 197963 h 1508288"/>
              <a:gd name="connsiteX9" fmla="*/ 395926 w 1593130"/>
              <a:gd name="connsiteY9" fmla="*/ 216816 h 1508288"/>
              <a:gd name="connsiteX10" fmla="*/ 377073 w 1593130"/>
              <a:gd name="connsiteY10" fmla="*/ 245097 h 1508288"/>
              <a:gd name="connsiteX11" fmla="*/ 320512 w 1593130"/>
              <a:gd name="connsiteY11" fmla="*/ 273377 h 1508288"/>
              <a:gd name="connsiteX12" fmla="*/ 282804 w 1593130"/>
              <a:gd name="connsiteY12" fmla="*/ 292231 h 1508288"/>
              <a:gd name="connsiteX13" fmla="*/ 216817 w 1593130"/>
              <a:gd name="connsiteY13" fmla="*/ 377072 h 1508288"/>
              <a:gd name="connsiteX14" fmla="*/ 179110 w 1593130"/>
              <a:gd name="connsiteY14" fmla="*/ 433633 h 1508288"/>
              <a:gd name="connsiteX15" fmla="*/ 131976 w 1593130"/>
              <a:gd name="connsiteY15" fmla="*/ 490194 h 1508288"/>
              <a:gd name="connsiteX16" fmla="*/ 113122 w 1593130"/>
              <a:gd name="connsiteY16" fmla="*/ 518474 h 1508288"/>
              <a:gd name="connsiteX17" fmla="*/ 56561 w 1593130"/>
              <a:gd name="connsiteY17" fmla="*/ 575035 h 1508288"/>
              <a:gd name="connsiteX18" fmla="*/ 28281 w 1593130"/>
              <a:gd name="connsiteY18" fmla="*/ 650449 h 1508288"/>
              <a:gd name="connsiteX19" fmla="*/ 18854 w 1593130"/>
              <a:gd name="connsiteY19" fmla="*/ 688156 h 1508288"/>
              <a:gd name="connsiteX20" fmla="*/ 0 w 1593130"/>
              <a:gd name="connsiteY20" fmla="*/ 725864 h 1508288"/>
              <a:gd name="connsiteX21" fmla="*/ 9427 w 1593130"/>
              <a:gd name="connsiteY21" fmla="*/ 1036948 h 1508288"/>
              <a:gd name="connsiteX22" fmla="*/ 65988 w 1593130"/>
              <a:gd name="connsiteY22" fmla="*/ 1102936 h 1508288"/>
              <a:gd name="connsiteX23" fmla="*/ 84842 w 1593130"/>
              <a:gd name="connsiteY23" fmla="*/ 1140643 h 1508288"/>
              <a:gd name="connsiteX24" fmla="*/ 113122 w 1593130"/>
              <a:gd name="connsiteY24" fmla="*/ 1159497 h 1508288"/>
              <a:gd name="connsiteX25" fmla="*/ 169683 w 1593130"/>
              <a:gd name="connsiteY25" fmla="*/ 1216058 h 1508288"/>
              <a:gd name="connsiteX26" fmla="*/ 245097 w 1593130"/>
              <a:gd name="connsiteY26" fmla="*/ 1263192 h 1508288"/>
              <a:gd name="connsiteX27" fmla="*/ 254524 w 1593130"/>
              <a:gd name="connsiteY27" fmla="*/ 1300899 h 1508288"/>
              <a:gd name="connsiteX28" fmla="*/ 320512 w 1593130"/>
              <a:gd name="connsiteY28" fmla="*/ 1329179 h 1508288"/>
              <a:gd name="connsiteX29" fmla="*/ 348792 w 1593130"/>
              <a:gd name="connsiteY29" fmla="*/ 1348033 h 1508288"/>
              <a:gd name="connsiteX30" fmla="*/ 405353 w 1593130"/>
              <a:gd name="connsiteY30" fmla="*/ 1357460 h 1508288"/>
              <a:gd name="connsiteX31" fmla="*/ 443060 w 1593130"/>
              <a:gd name="connsiteY31" fmla="*/ 1366886 h 1508288"/>
              <a:gd name="connsiteX32" fmla="*/ 471341 w 1593130"/>
              <a:gd name="connsiteY32" fmla="*/ 1395167 h 1508288"/>
              <a:gd name="connsiteX33" fmla="*/ 499621 w 1593130"/>
              <a:gd name="connsiteY33" fmla="*/ 1404594 h 1508288"/>
              <a:gd name="connsiteX34" fmla="*/ 575035 w 1593130"/>
              <a:gd name="connsiteY34" fmla="*/ 1423447 h 1508288"/>
              <a:gd name="connsiteX35" fmla="*/ 622169 w 1593130"/>
              <a:gd name="connsiteY35" fmla="*/ 1442301 h 1508288"/>
              <a:gd name="connsiteX36" fmla="*/ 659877 w 1593130"/>
              <a:gd name="connsiteY36" fmla="*/ 1451728 h 1508288"/>
              <a:gd name="connsiteX37" fmla="*/ 688157 w 1593130"/>
              <a:gd name="connsiteY37" fmla="*/ 1461154 h 1508288"/>
              <a:gd name="connsiteX38" fmla="*/ 716437 w 1593130"/>
              <a:gd name="connsiteY38" fmla="*/ 1480008 h 1508288"/>
              <a:gd name="connsiteX39" fmla="*/ 772998 w 1593130"/>
              <a:gd name="connsiteY39" fmla="*/ 1489435 h 1508288"/>
              <a:gd name="connsiteX40" fmla="*/ 886120 w 1593130"/>
              <a:gd name="connsiteY40" fmla="*/ 1508288 h 1508288"/>
              <a:gd name="connsiteX41" fmla="*/ 1206631 w 1593130"/>
              <a:gd name="connsiteY41" fmla="*/ 1498862 h 1508288"/>
              <a:gd name="connsiteX42" fmla="*/ 1263192 w 1593130"/>
              <a:gd name="connsiteY42" fmla="*/ 1480008 h 1508288"/>
              <a:gd name="connsiteX43" fmla="*/ 1300899 w 1593130"/>
              <a:gd name="connsiteY43" fmla="*/ 1470581 h 1508288"/>
              <a:gd name="connsiteX44" fmla="*/ 1357460 w 1593130"/>
              <a:gd name="connsiteY44" fmla="*/ 1451728 h 1508288"/>
              <a:gd name="connsiteX45" fmla="*/ 1385741 w 1593130"/>
              <a:gd name="connsiteY45" fmla="*/ 1442301 h 1508288"/>
              <a:gd name="connsiteX46" fmla="*/ 1414021 w 1593130"/>
              <a:gd name="connsiteY46" fmla="*/ 1414020 h 1508288"/>
              <a:gd name="connsiteX47" fmla="*/ 1442301 w 1593130"/>
              <a:gd name="connsiteY47" fmla="*/ 1404594 h 1508288"/>
              <a:gd name="connsiteX48" fmla="*/ 1461155 w 1593130"/>
              <a:gd name="connsiteY48" fmla="*/ 1376313 h 1508288"/>
              <a:gd name="connsiteX49" fmla="*/ 1498862 w 1593130"/>
              <a:gd name="connsiteY49" fmla="*/ 1300899 h 1508288"/>
              <a:gd name="connsiteX50" fmla="*/ 1517716 w 1593130"/>
              <a:gd name="connsiteY50" fmla="*/ 1234911 h 1508288"/>
              <a:gd name="connsiteX51" fmla="*/ 1527143 w 1593130"/>
              <a:gd name="connsiteY51" fmla="*/ 1206631 h 1508288"/>
              <a:gd name="connsiteX52" fmla="*/ 1545996 w 1593130"/>
              <a:gd name="connsiteY52" fmla="*/ 1121789 h 1508288"/>
              <a:gd name="connsiteX53" fmla="*/ 1555423 w 1593130"/>
              <a:gd name="connsiteY53" fmla="*/ 838985 h 1508288"/>
              <a:gd name="connsiteX54" fmla="*/ 1583703 w 1593130"/>
              <a:gd name="connsiteY54" fmla="*/ 659876 h 1508288"/>
              <a:gd name="connsiteX55" fmla="*/ 1593130 w 1593130"/>
              <a:gd name="connsiteY55" fmla="*/ 518474 h 1508288"/>
              <a:gd name="connsiteX56" fmla="*/ 1583703 w 1593130"/>
              <a:gd name="connsiteY56" fmla="*/ 216816 h 1508288"/>
              <a:gd name="connsiteX57" fmla="*/ 1574277 w 1593130"/>
              <a:gd name="connsiteY57" fmla="*/ 188536 h 1508288"/>
              <a:gd name="connsiteX58" fmla="*/ 1480009 w 1593130"/>
              <a:gd name="connsiteY58" fmla="*/ 75414 h 1508288"/>
              <a:gd name="connsiteX59" fmla="*/ 1442301 w 1593130"/>
              <a:gd name="connsiteY59" fmla="*/ 47134 h 1508288"/>
              <a:gd name="connsiteX60" fmla="*/ 1404594 w 1593130"/>
              <a:gd name="connsiteY60" fmla="*/ 37707 h 1508288"/>
              <a:gd name="connsiteX61" fmla="*/ 1366887 w 1593130"/>
              <a:gd name="connsiteY61" fmla="*/ 18853 h 1508288"/>
              <a:gd name="connsiteX62" fmla="*/ 1291473 w 1593130"/>
              <a:gd name="connsiteY62" fmla="*/ 0 h 1508288"/>
              <a:gd name="connsiteX63" fmla="*/ 1074656 w 1593130"/>
              <a:gd name="connsiteY63" fmla="*/ 9427 h 150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593130" h="1508288">
                <a:moveTo>
                  <a:pt x="1074656" y="9427"/>
                </a:moveTo>
                <a:cubicBezTo>
                  <a:pt x="991386" y="12569"/>
                  <a:pt x="885828" y="10798"/>
                  <a:pt x="791852" y="18853"/>
                </a:cubicBezTo>
                <a:cubicBezTo>
                  <a:pt x="771605" y="20588"/>
                  <a:pt x="726690" y="48690"/>
                  <a:pt x="707011" y="56561"/>
                </a:cubicBezTo>
                <a:cubicBezTo>
                  <a:pt x="688559" y="63942"/>
                  <a:pt x="669304" y="69130"/>
                  <a:pt x="650450" y="75414"/>
                </a:cubicBezTo>
                <a:cubicBezTo>
                  <a:pt x="641023" y="81699"/>
                  <a:pt x="632303" y="89201"/>
                  <a:pt x="622169" y="94268"/>
                </a:cubicBezTo>
                <a:cubicBezTo>
                  <a:pt x="613281" y="98712"/>
                  <a:pt x="602935" y="99583"/>
                  <a:pt x="593889" y="103695"/>
                </a:cubicBezTo>
                <a:cubicBezTo>
                  <a:pt x="568303" y="115325"/>
                  <a:pt x="542575" y="126942"/>
                  <a:pt x="518475" y="141402"/>
                </a:cubicBezTo>
                <a:cubicBezTo>
                  <a:pt x="502764" y="150829"/>
                  <a:pt x="486586" y="159519"/>
                  <a:pt x="471341" y="169682"/>
                </a:cubicBezTo>
                <a:cubicBezTo>
                  <a:pt x="458268" y="178397"/>
                  <a:pt x="446956" y="189636"/>
                  <a:pt x="433633" y="197963"/>
                </a:cubicBezTo>
                <a:cubicBezTo>
                  <a:pt x="421716" y="205411"/>
                  <a:pt x="408495" y="210532"/>
                  <a:pt x="395926" y="216816"/>
                </a:cubicBezTo>
                <a:cubicBezTo>
                  <a:pt x="389642" y="226243"/>
                  <a:pt x="385084" y="237086"/>
                  <a:pt x="377073" y="245097"/>
                </a:cubicBezTo>
                <a:cubicBezTo>
                  <a:pt x="354431" y="267739"/>
                  <a:pt x="347344" y="261878"/>
                  <a:pt x="320512" y="273377"/>
                </a:cubicBezTo>
                <a:cubicBezTo>
                  <a:pt x="307595" y="278913"/>
                  <a:pt x="294046" y="283799"/>
                  <a:pt x="282804" y="292231"/>
                </a:cubicBezTo>
                <a:cubicBezTo>
                  <a:pt x="243350" y="321821"/>
                  <a:pt x="242688" y="336417"/>
                  <a:pt x="216817" y="377072"/>
                </a:cubicBezTo>
                <a:cubicBezTo>
                  <a:pt x="204652" y="396189"/>
                  <a:pt x="192705" y="415506"/>
                  <a:pt x="179110" y="433633"/>
                </a:cubicBezTo>
                <a:cubicBezTo>
                  <a:pt x="164385" y="453267"/>
                  <a:pt x="147043" y="470822"/>
                  <a:pt x="131976" y="490194"/>
                </a:cubicBezTo>
                <a:cubicBezTo>
                  <a:pt x="125020" y="499137"/>
                  <a:pt x="121133" y="510463"/>
                  <a:pt x="113122" y="518474"/>
                </a:cubicBezTo>
                <a:cubicBezTo>
                  <a:pt x="30415" y="601181"/>
                  <a:pt x="148988" y="451802"/>
                  <a:pt x="56561" y="575035"/>
                </a:cubicBezTo>
                <a:cubicBezTo>
                  <a:pt x="32652" y="694579"/>
                  <a:pt x="64691" y="565493"/>
                  <a:pt x="28281" y="650449"/>
                </a:cubicBezTo>
                <a:cubicBezTo>
                  <a:pt x="23177" y="662357"/>
                  <a:pt x="23403" y="676025"/>
                  <a:pt x="18854" y="688156"/>
                </a:cubicBezTo>
                <a:cubicBezTo>
                  <a:pt x="13920" y="701314"/>
                  <a:pt x="6285" y="713295"/>
                  <a:pt x="0" y="725864"/>
                </a:cubicBezTo>
                <a:cubicBezTo>
                  <a:pt x="3142" y="829559"/>
                  <a:pt x="811" y="933564"/>
                  <a:pt x="9427" y="1036948"/>
                </a:cubicBezTo>
                <a:cubicBezTo>
                  <a:pt x="10786" y="1053260"/>
                  <a:pt x="63186" y="1099200"/>
                  <a:pt x="65988" y="1102936"/>
                </a:cubicBezTo>
                <a:cubicBezTo>
                  <a:pt x="74420" y="1114178"/>
                  <a:pt x="75846" y="1129847"/>
                  <a:pt x="84842" y="1140643"/>
                </a:cubicBezTo>
                <a:cubicBezTo>
                  <a:pt x="92095" y="1149347"/>
                  <a:pt x="104654" y="1151970"/>
                  <a:pt x="113122" y="1159497"/>
                </a:cubicBezTo>
                <a:cubicBezTo>
                  <a:pt x="133050" y="1177211"/>
                  <a:pt x="146819" y="1202340"/>
                  <a:pt x="169683" y="1216058"/>
                </a:cubicBezTo>
                <a:cubicBezTo>
                  <a:pt x="226532" y="1250167"/>
                  <a:pt x="201572" y="1234174"/>
                  <a:pt x="245097" y="1263192"/>
                </a:cubicBezTo>
                <a:cubicBezTo>
                  <a:pt x="248239" y="1275761"/>
                  <a:pt x="246230" y="1290946"/>
                  <a:pt x="254524" y="1300899"/>
                </a:cubicBezTo>
                <a:cubicBezTo>
                  <a:pt x="263484" y="1311651"/>
                  <a:pt x="305512" y="1324179"/>
                  <a:pt x="320512" y="1329179"/>
                </a:cubicBezTo>
                <a:cubicBezTo>
                  <a:pt x="329939" y="1335464"/>
                  <a:pt x="338044" y="1344450"/>
                  <a:pt x="348792" y="1348033"/>
                </a:cubicBezTo>
                <a:cubicBezTo>
                  <a:pt x="366925" y="1354077"/>
                  <a:pt x="386610" y="1353712"/>
                  <a:pt x="405353" y="1357460"/>
                </a:cubicBezTo>
                <a:cubicBezTo>
                  <a:pt x="418057" y="1360001"/>
                  <a:pt x="430491" y="1363744"/>
                  <a:pt x="443060" y="1366886"/>
                </a:cubicBezTo>
                <a:cubicBezTo>
                  <a:pt x="452487" y="1376313"/>
                  <a:pt x="460248" y="1387772"/>
                  <a:pt x="471341" y="1395167"/>
                </a:cubicBezTo>
                <a:cubicBezTo>
                  <a:pt x="479609" y="1400679"/>
                  <a:pt x="490035" y="1401980"/>
                  <a:pt x="499621" y="1404594"/>
                </a:cubicBezTo>
                <a:cubicBezTo>
                  <a:pt x="524620" y="1411412"/>
                  <a:pt x="550977" y="1413823"/>
                  <a:pt x="575035" y="1423447"/>
                </a:cubicBezTo>
                <a:cubicBezTo>
                  <a:pt x="590746" y="1429732"/>
                  <a:pt x="606116" y="1436950"/>
                  <a:pt x="622169" y="1442301"/>
                </a:cubicBezTo>
                <a:cubicBezTo>
                  <a:pt x="634460" y="1446398"/>
                  <a:pt x="647419" y="1448169"/>
                  <a:pt x="659877" y="1451728"/>
                </a:cubicBezTo>
                <a:cubicBezTo>
                  <a:pt x="669431" y="1454458"/>
                  <a:pt x="678730" y="1458012"/>
                  <a:pt x="688157" y="1461154"/>
                </a:cubicBezTo>
                <a:cubicBezTo>
                  <a:pt x="697584" y="1467439"/>
                  <a:pt x="705689" y="1476425"/>
                  <a:pt x="716437" y="1480008"/>
                </a:cubicBezTo>
                <a:cubicBezTo>
                  <a:pt x="734570" y="1486052"/>
                  <a:pt x="754107" y="1486529"/>
                  <a:pt x="772998" y="1489435"/>
                </a:cubicBezTo>
                <a:cubicBezTo>
                  <a:pt x="874344" y="1505027"/>
                  <a:pt x="803139" y="1491693"/>
                  <a:pt x="886120" y="1508288"/>
                </a:cubicBezTo>
                <a:cubicBezTo>
                  <a:pt x="992957" y="1505146"/>
                  <a:pt x="1100047" y="1506856"/>
                  <a:pt x="1206631" y="1498862"/>
                </a:cubicBezTo>
                <a:cubicBezTo>
                  <a:pt x="1226449" y="1497376"/>
                  <a:pt x="1243912" y="1484828"/>
                  <a:pt x="1263192" y="1480008"/>
                </a:cubicBezTo>
                <a:cubicBezTo>
                  <a:pt x="1275761" y="1476866"/>
                  <a:pt x="1288490" y="1474304"/>
                  <a:pt x="1300899" y="1470581"/>
                </a:cubicBezTo>
                <a:cubicBezTo>
                  <a:pt x="1319934" y="1464870"/>
                  <a:pt x="1338606" y="1458012"/>
                  <a:pt x="1357460" y="1451728"/>
                </a:cubicBezTo>
                <a:lnTo>
                  <a:pt x="1385741" y="1442301"/>
                </a:lnTo>
                <a:cubicBezTo>
                  <a:pt x="1395168" y="1432874"/>
                  <a:pt x="1402929" y="1421415"/>
                  <a:pt x="1414021" y="1414020"/>
                </a:cubicBezTo>
                <a:cubicBezTo>
                  <a:pt x="1422289" y="1408508"/>
                  <a:pt x="1434542" y="1410801"/>
                  <a:pt x="1442301" y="1404594"/>
                </a:cubicBezTo>
                <a:cubicBezTo>
                  <a:pt x="1451148" y="1397516"/>
                  <a:pt x="1455730" y="1386259"/>
                  <a:pt x="1461155" y="1376313"/>
                </a:cubicBezTo>
                <a:cubicBezTo>
                  <a:pt x="1474613" y="1351640"/>
                  <a:pt x="1489974" y="1327562"/>
                  <a:pt x="1498862" y="1300899"/>
                </a:cubicBezTo>
                <a:cubicBezTo>
                  <a:pt x="1521467" y="1233085"/>
                  <a:pt x="1494039" y="1317777"/>
                  <a:pt x="1517716" y="1234911"/>
                </a:cubicBezTo>
                <a:cubicBezTo>
                  <a:pt x="1520446" y="1225357"/>
                  <a:pt x="1524733" y="1216271"/>
                  <a:pt x="1527143" y="1206631"/>
                </a:cubicBezTo>
                <a:cubicBezTo>
                  <a:pt x="1534169" y="1178525"/>
                  <a:pt x="1539712" y="1150070"/>
                  <a:pt x="1545996" y="1121789"/>
                </a:cubicBezTo>
                <a:cubicBezTo>
                  <a:pt x="1549138" y="1027521"/>
                  <a:pt x="1549007" y="933087"/>
                  <a:pt x="1555423" y="838985"/>
                </a:cubicBezTo>
                <a:cubicBezTo>
                  <a:pt x="1559792" y="774912"/>
                  <a:pt x="1571602" y="720384"/>
                  <a:pt x="1583703" y="659876"/>
                </a:cubicBezTo>
                <a:cubicBezTo>
                  <a:pt x="1586845" y="612742"/>
                  <a:pt x="1593130" y="565713"/>
                  <a:pt x="1593130" y="518474"/>
                </a:cubicBezTo>
                <a:cubicBezTo>
                  <a:pt x="1593130" y="417872"/>
                  <a:pt x="1589442" y="317254"/>
                  <a:pt x="1583703" y="216816"/>
                </a:cubicBezTo>
                <a:cubicBezTo>
                  <a:pt x="1583136" y="206896"/>
                  <a:pt x="1578389" y="197582"/>
                  <a:pt x="1574277" y="188536"/>
                </a:cubicBezTo>
                <a:cubicBezTo>
                  <a:pt x="1527339" y="85271"/>
                  <a:pt x="1559226" y="134825"/>
                  <a:pt x="1480009" y="75414"/>
                </a:cubicBezTo>
                <a:cubicBezTo>
                  <a:pt x="1467440" y="65987"/>
                  <a:pt x="1456354" y="54160"/>
                  <a:pt x="1442301" y="47134"/>
                </a:cubicBezTo>
                <a:cubicBezTo>
                  <a:pt x="1430713" y="41340"/>
                  <a:pt x="1416725" y="42256"/>
                  <a:pt x="1404594" y="37707"/>
                </a:cubicBezTo>
                <a:cubicBezTo>
                  <a:pt x="1391436" y="32773"/>
                  <a:pt x="1379803" y="24389"/>
                  <a:pt x="1366887" y="18853"/>
                </a:cubicBezTo>
                <a:cubicBezTo>
                  <a:pt x="1348701" y="11059"/>
                  <a:pt x="1307564" y="575"/>
                  <a:pt x="1291473" y="0"/>
                </a:cubicBezTo>
                <a:lnTo>
                  <a:pt x="1074656" y="9427"/>
                </a:ln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E85A517A-80A7-42BA-B7EC-73AD938FD242}"/>
              </a:ext>
            </a:extLst>
          </p:cNvPr>
          <p:cNvSpPr/>
          <p:nvPr/>
        </p:nvSpPr>
        <p:spPr>
          <a:xfrm>
            <a:off x="2356647" y="3261674"/>
            <a:ext cx="1414131" cy="1376313"/>
          </a:xfrm>
          <a:custGeom>
            <a:avLst/>
            <a:gdLst>
              <a:gd name="connsiteX0" fmla="*/ 575089 w 1414131"/>
              <a:gd name="connsiteY0" fmla="*/ 37707 h 1376313"/>
              <a:gd name="connsiteX1" fmla="*/ 509101 w 1414131"/>
              <a:gd name="connsiteY1" fmla="*/ 9427 h 1376313"/>
              <a:gd name="connsiteX2" fmla="*/ 480821 w 1414131"/>
              <a:gd name="connsiteY2" fmla="*/ 0 h 1376313"/>
              <a:gd name="connsiteX3" fmla="*/ 311138 w 1414131"/>
              <a:gd name="connsiteY3" fmla="*/ 9427 h 1376313"/>
              <a:gd name="connsiteX4" fmla="*/ 226297 w 1414131"/>
              <a:gd name="connsiteY4" fmla="*/ 47134 h 1376313"/>
              <a:gd name="connsiteX5" fmla="*/ 122602 w 1414131"/>
              <a:gd name="connsiteY5" fmla="*/ 103695 h 1376313"/>
              <a:gd name="connsiteX6" fmla="*/ 56615 w 1414131"/>
              <a:gd name="connsiteY6" fmla="*/ 169682 h 1376313"/>
              <a:gd name="connsiteX7" fmla="*/ 37761 w 1414131"/>
              <a:gd name="connsiteY7" fmla="*/ 263950 h 1376313"/>
              <a:gd name="connsiteX8" fmla="*/ 9481 w 1414131"/>
              <a:gd name="connsiteY8" fmla="*/ 405352 h 1376313"/>
              <a:gd name="connsiteX9" fmla="*/ 54 w 1414131"/>
              <a:gd name="connsiteY9" fmla="*/ 556181 h 1376313"/>
              <a:gd name="connsiteX10" fmla="*/ 18908 w 1414131"/>
              <a:gd name="connsiteY10" fmla="*/ 1046375 h 1376313"/>
              <a:gd name="connsiteX11" fmla="*/ 28334 w 1414131"/>
              <a:gd name="connsiteY11" fmla="*/ 1074655 h 1376313"/>
              <a:gd name="connsiteX12" fmla="*/ 47188 w 1414131"/>
              <a:gd name="connsiteY12" fmla="*/ 1102936 h 1376313"/>
              <a:gd name="connsiteX13" fmla="*/ 94322 w 1414131"/>
              <a:gd name="connsiteY13" fmla="*/ 1187777 h 1376313"/>
              <a:gd name="connsiteX14" fmla="*/ 150883 w 1414131"/>
              <a:gd name="connsiteY14" fmla="*/ 1234911 h 1376313"/>
              <a:gd name="connsiteX15" fmla="*/ 169736 w 1414131"/>
              <a:gd name="connsiteY15" fmla="*/ 1263192 h 1376313"/>
              <a:gd name="connsiteX16" fmla="*/ 254578 w 1414131"/>
              <a:gd name="connsiteY16" fmla="*/ 1338606 h 1376313"/>
              <a:gd name="connsiteX17" fmla="*/ 282858 w 1414131"/>
              <a:gd name="connsiteY17" fmla="*/ 1348033 h 1376313"/>
              <a:gd name="connsiteX18" fmla="*/ 339419 w 1414131"/>
              <a:gd name="connsiteY18" fmla="*/ 1376313 h 1376313"/>
              <a:gd name="connsiteX19" fmla="*/ 735345 w 1414131"/>
              <a:gd name="connsiteY19" fmla="*/ 1366886 h 1376313"/>
              <a:gd name="connsiteX20" fmla="*/ 829613 w 1414131"/>
              <a:gd name="connsiteY20" fmla="*/ 1357460 h 1376313"/>
              <a:gd name="connsiteX21" fmla="*/ 876747 w 1414131"/>
              <a:gd name="connsiteY21" fmla="*/ 1338606 h 1376313"/>
              <a:gd name="connsiteX22" fmla="*/ 942734 w 1414131"/>
              <a:gd name="connsiteY22" fmla="*/ 1329179 h 1376313"/>
              <a:gd name="connsiteX23" fmla="*/ 999295 w 1414131"/>
              <a:gd name="connsiteY23" fmla="*/ 1310326 h 1376313"/>
              <a:gd name="connsiteX24" fmla="*/ 1055856 w 1414131"/>
              <a:gd name="connsiteY24" fmla="*/ 1282045 h 1376313"/>
              <a:gd name="connsiteX25" fmla="*/ 1121844 w 1414131"/>
              <a:gd name="connsiteY25" fmla="*/ 1272618 h 1376313"/>
              <a:gd name="connsiteX26" fmla="*/ 1159551 w 1414131"/>
              <a:gd name="connsiteY26" fmla="*/ 1244338 h 1376313"/>
              <a:gd name="connsiteX27" fmla="*/ 1234965 w 1414131"/>
              <a:gd name="connsiteY27" fmla="*/ 1206631 h 1376313"/>
              <a:gd name="connsiteX28" fmla="*/ 1263246 w 1414131"/>
              <a:gd name="connsiteY28" fmla="*/ 1168923 h 1376313"/>
              <a:gd name="connsiteX29" fmla="*/ 1291526 w 1414131"/>
              <a:gd name="connsiteY29" fmla="*/ 1150070 h 1376313"/>
              <a:gd name="connsiteX30" fmla="*/ 1310380 w 1414131"/>
              <a:gd name="connsiteY30" fmla="*/ 1112363 h 1376313"/>
              <a:gd name="connsiteX31" fmla="*/ 1338660 w 1414131"/>
              <a:gd name="connsiteY31" fmla="*/ 1074655 h 1376313"/>
              <a:gd name="connsiteX32" fmla="*/ 1348087 w 1414131"/>
              <a:gd name="connsiteY32" fmla="*/ 1046375 h 1376313"/>
              <a:gd name="connsiteX33" fmla="*/ 1366941 w 1414131"/>
              <a:gd name="connsiteY33" fmla="*/ 1018095 h 1376313"/>
              <a:gd name="connsiteX34" fmla="*/ 1376367 w 1414131"/>
              <a:gd name="connsiteY34" fmla="*/ 970961 h 1376313"/>
              <a:gd name="connsiteX35" fmla="*/ 1404648 w 1414131"/>
              <a:gd name="connsiteY35" fmla="*/ 876693 h 1376313"/>
              <a:gd name="connsiteX36" fmla="*/ 1395221 w 1414131"/>
              <a:gd name="connsiteY36" fmla="*/ 471340 h 1376313"/>
              <a:gd name="connsiteX37" fmla="*/ 1385794 w 1414131"/>
              <a:gd name="connsiteY37" fmla="*/ 443060 h 1376313"/>
              <a:gd name="connsiteX38" fmla="*/ 1348087 w 1414131"/>
              <a:gd name="connsiteY38" fmla="*/ 386499 h 1376313"/>
              <a:gd name="connsiteX39" fmla="*/ 1338660 w 1414131"/>
              <a:gd name="connsiteY39" fmla="*/ 358218 h 1376313"/>
              <a:gd name="connsiteX40" fmla="*/ 1310380 w 1414131"/>
              <a:gd name="connsiteY40" fmla="*/ 320511 h 1376313"/>
              <a:gd name="connsiteX41" fmla="*/ 1291526 w 1414131"/>
              <a:gd name="connsiteY41" fmla="*/ 292231 h 1376313"/>
              <a:gd name="connsiteX42" fmla="*/ 1234965 w 1414131"/>
              <a:gd name="connsiteY42" fmla="*/ 216816 h 1376313"/>
              <a:gd name="connsiteX43" fmla="*/ 1187831 w 1414131"/>
              <a:gd name="connsiteY43" fmla="*/ 169682 h 1376313"/>
              <a:gd name="connsiteX44" fmla="*/ 1150124 w 1414131"/>
              <a:gd name="connsiteY44" fmla="*/ 113121 h 1376313"/>
              <a:gd name="connsiteX45" fmla="*/ 1112417 w 1414131"/>
              <a:gd name="connsiteY45" fmla="*/ 103695 h 1376313"/>
              <a:gd name="connsiteX46" fmla="*/ 1055856 w 1414131"/>
              <a:gd name="connsiteY46" fmla="*/ 84841 h 1376313"/>
              <a:gd name="connsiteX47" fmla="*/ 952161 w 1414131"/>
              <a:gd name="connsiteY47" fmla="*/ 75414 h 1376313"/>
              <a:gd name="connsiteX48" fmla="*/ 867320 w 1414131"/>
              <a:gd name="connsiteY48" fmla="*/ 65987 h 1376313"/>
              <a:gd name="connsiteX49" fmla="*/ 744771 w 1414131"/>
              <a:gd name="connsiteY49" fmla="*/ 37707 h 1376313"/>
              <a:gd name="connsiteX50" fmla="*/ 688211 w 1414131"/>
              <a:gd name="connsiteY50" fmla="*/ 28280 h 1376313"/>
              <a:gd name="connsiteX51" fmla="*/ 659930 w 1414131"/>
              <a:gd name="connsiteY51" fmla="*/ 18853 h 1376313"/>
              <a:gd name="connsiteX52" fmla="*/ 575089 w 1414131"/>
              <a:gd name="connsiteY52" fmla="*/ 37707 h 137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414131" h="1376313">
                <a:moveTo>
                  <a:pt x="575089" y="37707"/>
                </a:moveTo>
                <a:cubicBezTo>
                  <a:pt x="549951" y="36136"/>
                  <a:pt x="531320" y="18315"/>
                  <a:pt x="509101" y="9427"/>
                </a:cubicBezTo>
                <a:cubicBezTo>
                  <a:pt x="499875" y="5737"/>
                  <a:pt x="490758" y="0"/>
                  <a:pt x="480821" y="0"/>
                </a:cubicBezTo>
                <a:cubicBezTo>
                  <a:pt x="424173" y="0"/>
                  <a:pt x="367699" y="6285"/>
                  <a:pt x="311138" y="9427"/>
                </a:cubicBezTo>
                <a:cubicBezTo>
                  <a:pt x="246869" y="25493"/>
                  <a:pt x="296966" y="9081"/>
                  <a:pt x="226297" y="47134"/>
                </a:cubicBezTo>
                <a:cubicBezTo>
                  <a:pt x="214364" y="53560"/>
                  <a:pt x="144592" y="83904"/>
                  <a:pt x="122602" y="103695"/>
                </a:cubicBezTo>
                <a:cubicBezTo>
                  <a:pt x="99481" y="124504"/>
                  <a:pt x="56615" y="169682"/>
                  <a:pt x="56615" y="169682"/>
                </a:cubicBezTo>
                <a:cubicBezTo>
                  <a:pt x="46904" y="208525"/>
                  <a:pt x="42897" y="220291"/>
                  <a:pt x="37761" y="263950"/>
                </a:cubicBezTo>
                <a:cubicBezTo>
                  <a:pt x="22947" y="389870"/>
                  <a:pt x="45522" y="333269"/>
                  <a:pt x="9481" y="405352"/>
                </a:cubicBezTo>
                <a:cubicBezTo>
                  <a:pt x="6339" y="455628"/>
                  <a:pt x="-687" y="505812"/>
                  <a:pt x="54" y="556181"/>
                </a:cubicBezTo>
                <a:cubicBezTo>
                  <a:pt x="2458" y="719682"/>
                  <a:pt x="10002" y="883099"/>
                  <a:pt x="18908" y="1046375"/>
                </a:cubicBezTo>
                <a:cubicBezTo>
                  <a:pt x="19449" y="1056297"/>
                  <a:pt x="23890" y="1065767"/>
                  <a:pt x="28334" y="1074655"/>
                </a:cubicBezTo>
                <a:cubicBezTo>
                  <a:pt x="33401" y="1084789"/>
                  <a:pt x="42121" y="1092802"/>
                  <a:pt x="47188" y="1102936"/>
                </a:cubicBezTo>
                <a:cubicBezTo>
                  <a:pt x="64379" y="1137318"/>
                  <a:pt x="49738" y="1158054"/>
                  <a:pt x="94322" y="1187777"/>
                </a:cubicBezTo>
                <a:cubicBezTo>
                  <a:pt x="122126" y="1206314"/>
                  <a:pt x="128203" y="1207695"/>
                  <a:pt x="150883" y="1234911"/>
                </a:cubicBezTo>
                <a:cubicBezTo>
                  <a:pt x="158136" y="1243615"/>
                  <a:pt x="162209" y="1254724"/>
                  <a:pt x="169736" y="1263192"/>
                </a:cubicBezTo>
                <a:cubicBezTo>
                  <a:pt x="189723" y="1285677"/>
                  <a:pt x="223058" y="1322846"/>
                  <a:pt x="254578" y="1338606"/>
                </a:cubicBezTo>
                <a:cubicBezTo>
                  <a:pt x="263466" y="1343050"/>
                  <a:pt x="273970" y="1343589"/>
                  <a:pt x="282858" y="1348033"/>
                </a:cubicBezTo>
                <a:cubicBezTo>
                  <a:pt x="355952" y="1384580"/>
                  <a:pt x="268336" y="1352619"/>
                  <a:pt x="339419" y="1376313"/>
                </a:cubicBezTo>
                <a:lnTo>
                  <a:pt x="735345" y="1366886"/>
                </a:lnTo>
                <a:cubicBezTo>
                  <a:pt x="766901" y="1365672"/>
                  <a:pt x="798647" y="1363653"/>
                  <a:pt x="829613" y="1357460"/>
                </a:cubicBezTo>
                <a:cubicBezTo>
                  <a:pt x="846206" y="1354141"/>
                  <a:pt x="860331" y="1342710"/>
                  <a:pt x="876747" y="1338606"/>
                </a:cubicBezTo>
                <a:cubicBezTo>
                  <a:pt x="898303" y="1333217"/>
                  <a:pt x="920738" y="1332321"/>
                  <a:pt x="942734" y="1329179"/>
                </a:cubicBezTo>
                <a:cubicBezTo>
                  <a:pt x="961588" y="1322895"/>
                  <a:pt x="981520" y="1319214"/>
                  <a:pt x="999295" y="1310326"/>
                </a:cubicBezTo>
                <a:cubicBezTo>
                  <a:pt x="1018149" y="1300899"/>
                  <a:pt x="1035709" y="1288244"/>
                  <a:pt x="1055856" y="1282045"/>
                </a:cubicBezTo>
                <a:cubicBezTo>
                  <a:pt x="1077093" y="1275511"/>
                  <a:pt x="1099848" y="1275760"/>
                  <a:pt x="1121844" y="1272618"/>
                </a:cubicBezTo>
                <a:cubicBezTo>
                  <a:pt x="1134413" y="1263191"/>
                  <a:pt x="1145817" y="1251968"/>
                  <a:pt x="1159551" y="1244338"/>
                </a:cubicBezTo>
                <a:cubicBezTo>
                  <a:pt x="1297924" y="1167464"/>
                  <a:pt x="1138562" y="1270899"/>
                  <a:pt x="1234965" y="1206631"/>
                </a:cubicBezTo>
                <a:cubicBezTo>
                  <a:pt x="1244392" y="1194062"/>
                  <a:pt x="1252136" y="1180033"/>
                  <a:pt x="1263246" y="1168923"/>
                </a:cubicBezTo>
                <a:cubicBezTo>
                  <a:pt x="1271257" y="1160912"/>
                  <a:pt x="1284273" y="1158773"/>
                  <a:pt x="1291526" y="1150070"/>
                </a:cubicBezTo>
                <a:cubicBezTo>
                  <a:pt x="1300522" y="1139275"/>
                  <a:pt x="1302932" y="1124280"/>
                  <a:pt x="1310380" y="1112363"/>
                </a:cubicBezTo>
                <a:cubicBezTo>
                  <a:pt x="1318707" y="1099040"/>
                  <a:pt x="1329233" y="1087224"/>
                  <a:pt x="1338660" y="1074655"/>
                </a:cubicBezTo>
                <a:cubicBezTo>
                  <a:pt x="1341802" y="1065228"/>
                  <a:pt x="1343643" y="1055263"/>
                  <a:pt x="1348087" y="1046375"/>
                </a:cubicBezTo>
                <a:cubicBezTo>
                  <a:pt x="1353154" y="1036242"/>
                  <a:pt x="1362963" y="1028703"/>
                  <a:pt x="1366941" y="1018095"/>
                </a:cubicBezTo>
                <a:cubicBezTo>
                  <a:pt x="1372567" y="1003093"/>
                  <a:pt x="1372481" y="986505"/>
                  <a:pt x="1376367" y="970961"/>
                </a:cubicBezTo>
                <a:cubicBezTo>
                  <a:pt x="1387158" y="927796"/>
                  <a:pt x="1392675" y="912612"/>
                  <a:pt x="1404648" y="876693"/>
                </a:cubicBezTo>
                <a:cubicBezTo>
                  <a:pt x="1416036" y="660319"/>
                  <a:pt x="1421592" y="708674"/>
                  <a:pt x="1395221" y="471340"/>
                </a:cubicBezTo>
                <a:cubicBezTo>
                  <a:pt x="1394124" y="461464"/>
                  <a:pt x="1390620" y="451746"/>
                  <a:pt x="1385794" y="443060"/>
                </a:cubicBezTo>
                <a:cubicBezTo>
                  <a:pt x="1374790" y="423252"/>
                  <a:pt x="1359091" y="406307"/>
                  <a:pt x="1348087" y="386499"/>
                </a:cubicBezTo>
                <a:cubicBezTo>
                  <a:pt x="1343261" y="377813"/>
                  <a:pt x="1343590" y="366846"/>
                  <a:pt x="1338660" y="358218"/>
                </a:cubicBezTo>
                <a:cubicBezTo>
                  <a:pt x="1330865" y="344577"/>
                  <a:pt x="1319512" y="333296"/>
                  <a:pt x="1310380" y="320511"/>
                </a:cubicBezTo>
                <a:cubicBezTo>
                  <a:pt x="1303795" y="311292"/>
                  <a:pt x="1297531" y="301838"/>
                  <a:pt x="1291526" y="292231"/>
                </a:cubicBezTo>
                <a:cubicBezTo>
                  <a:pt x="1222189" y="181293"/>
                  <a:pt x="1301085" y="296160"/>
                  <a:pt x="1234965" y="216816"/>
                </a:cubicBezTo>
                <a:cubicBezTo>
                  <a:pt x="1195687" y="169682"/>
                  <a:pt x="1239680" y="204248"/>
                  <a:pt x="1187831" y="169682"/>
                </a:cubicBezTo>
                <a:cubicBezTo>
                  <a:pt x="1175262" y="150828"/>
                  <a:pt x="1172107" y="118616"/>
                  <a:pt x="1150124" y="113121"/>
                </a:cubicBezTo>
                <a:cubicBezTo>
                  <a:pt x="1137555" y="109979"/>
                  <a:pt x="1124826" y="107418"/>
                  <a:pt x="1112417" y="103695"/>
                </a:cubicBezTo>
                <a:cubicBezTo>
                  <a:pt x="1093382" y="97984"/>
                  <a:pt x="1075427" y="88295"/>
                  <a:pt x="1055856" y="84841"/>
                </a:cubicBezTo>
                <a:cubicBezTo>
                  <a:pt x="1021677" y="78809"/>
                  <a:pt x="986696" y="78868"/>
                  <a:pt x="952161" y="75414"/>
                </a:cubicBezTo>
                <a:cubicBezTo>
                  <a:pt x="923848" y="72583"/>
                  <a:pt x="895600" y="69129"/>
                  <a:pt x="867320" y="65987"/>
                </a:cubicBezTo>
                <a:cubicBezTo>
                  <a:pt x="807651" y="51070"/>
                  <a:pt x="797966" y="47379"/>
                  <a:pt x="744771" y="37707"/>
                </a:cubicBezTo>
                <a:cubicBezTo>
                  <a:pt x="725966" y="34288"/>
                  <a:pt x="706869" y="32426"/>
                  <a:pt x="688211" y="28280"/>
                </a:cubicBezTo>
                <a:cubicBezTo>
                  <a:pt x="678511" y="26124"/>
                  <a:pt x="669833" y="19678"/>
                  <a:pt x="659930" y="18853"/>
                </a:cubicBezTo>
                <a:cubicBezTo>
                  <a:pt x="631747" y="16504"/>
                  <a:pt x="600227" y="39278"/>
                  <a:pt x="575089" y="37707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BD1394F2-27CD-4B88-AA56-AA18988A5FB5}"/>
              </a:ext>
            </a:extLst>
          </p:cNvPr>
          <p:cNvSpPr/>
          <p:nvPr/>
        </p:nvSpPr>
        <p:spPr>
          <a:xfrm>
            <a:off x="139818" y="3303502"/>
            <a:ext cx="1415996" cy="1292656"/>
          </a:xfrm>
          <a:custGeom>
            <a:avLst/>
            <a:gdLst>
              <a:gd name="connsiteX0" fmla="*/ 963509 w 1415996"/>
              <a:gd name="connsiteY0" fmla="*/ 9690 h 1292656"/>
              <a:gd name="connsiteX1" fmla="*/ 614718 w 1415996"/>
              <a:gd name="connsiteY1" fmla="*/ 19117 h 1292656"/>
              <a:gd name="connsiteX2" fmla="*/ 529876 w 1415996"/>
              <a:gd name="connsiteY2" fmla="*/ 66251 h 1292656"/>
              <a:gd name="connsiteX3" fmla="*/ 454462 w 1415996"/>
              <a:gd name="connsiteY3" fmla="*/ 94532 h 1292656"/>
              <a:gd name="connsiteX4" fmla="*/ 426182 w 1415996"/>
              <a:gd name="connsiteY4" fmla="*/ 122812 h 1292656"/>
              <a:gd name="connsiteX5" fmla="*/ 341340 w 1415996"/>
              <a:gd name="connsiteY5" fmla="*/ 179373 h 1292656"/>
              <a:gd name="connsiteX6" fmla="*/ 284780 w 1415996"/>
              <a:gd name="connsiteY6" fmla="*/ 207653 h 1292656"/>
              <a:gd name="connsiteX7" fmla="*/ 256499 w 1415996"/>
              <a:gd name="connsiteY7" fmla="*/ 235934 h 1292656"/>
              <a:gd name="connsiteX8" fmla="*/ 190511 w 1415996"/>
              <a:gd name="connsiteY8" fmla="*/ 273641 h 1292656"/>
              <a:gd name="connsiteX9" fmla="*/ 105670 w 1415996"/>
              <a:gd name="connsiteY9" fmla="*/ 396189 h 1292656"/>
              <a:gd name="connsiteX10" fmla="*/ 96243 w 1415996"/>
              <a:gd name="connsiteY10" fmla="*/ 424470 h 1292656"/>
              <a:gd name="connsiteX11" fmla="*/ 77390 w 1415996"/>
              <a:gd name="connsiteY11" fmla="*/ 462177 h 1292656"/>
              <a:gd name="connsiteX12" fmla="*/ 58536 w 1415996"/>
              <a:gd name="connsiteY12" fmla="*/ 518738 h 1292656"/>
              <a:gd name="connsiteX13" fmla="*/ 49109 w 1415996"/>
              <a:gd name="connsiteY13" fmla="*/ 594152 h 1292656"/>
              <a:gd name="connsiteX14" fmla="*/ 30256 w 1415996"/>
              <a:gd name="connsiteY14" fmla="*/ 622433 h 1292656"/>
              <a:gd name="connsiteX15" fmla="*/ 20829 w 1415996"/>
              <a:gd name="connsiteY15" fmla="*/ 669567 h 1292656"/>
              <a:gd name="connsiteX16" fmla="*/ 1975 w 1415996"/>
              <a:gd name="connsiteY16" fmla="*/ 763835 h 1292656"/>
              <a:gd name="connsiteX17" fmla="*/ 30256 w 1415996"/>
              <a:gd name="connsiteY17" fmla="*/ 980651 h 1292656"/>
              <a:gd name="connsiteX18" fmla="*/ 58536 w 1415996"/>
              <a:gd name="connsiteY18" fmla="*/ 999505 h 1292656"/>
              <a:gd name="connsiteX19" fmla="*/ 86817 w 1415996"/>
              <a:gd name="connsiteY19" fmla="*/ 1027785 h 1292656"/>
              <a:gd name="connsiteX20" fmla="*/ 162231 w 1415996"/>
              <a:gd name="connsiteY20" fmla="*/ 1065492 h 1292656"/>
              <a:gd name="connsiteX21" fmla="*/ 218792 w 1415996"/>
              <a:gd name="connsiteY21" fmla="*/ 1103200 h 1292656"/>
              <a:gd name="connsiteX22" fmla="*/ 303633 w 1415996"/>
              <a:gd name="connsiteY22" fmla="*/ 1150334 h 1292656"/>
              <a:gd name="connsiteX23" fmla="*/ 341340 w 1415996"/>
              <a:gd name="connsiteY23" fmla="*/ 1159760 h 1292656"/>
              <a:gd name="connsiteX24" fmla="*/ 435608 w 1415996"/>
              <a:gd name="connsiteY24" fmla="*/ 1188041 h 1292656"/>
              <a:gd name="connsiteX25" fmla="*/ 463889 w 1415996"/>
              <a:gd name="connsiteY25" fmla="*/ 1216321 h 1292656"/>
              <a:gd name="connsiteX26" fmla="*/ 577010 w 1415996"/>
              <a:gd name="connsiteY26" fmla="*/ 1244602 h 1292656"/>
              <a:gd name="connsiteX27" fmla="*/ 699559 w 1415996"/>
              <a:gd name="connsiteY27" fmla="*/ 1272882 h 1292656"/>
              <a:gd name="connsiteX28" fmla="*/ 737266 w 1415996"/>
              <a:gd name="connsiteY28" fmla="*/ 1291736 h 1292656"/>
              <a:gd name="connsiteX29" fmla="*/ 1067204 w 1415996"/>
              <a:gd name="connsiteY29" fmla="*/ 1282309 h 1292656"/>
              <a:gd name="connsiteX30" fmla="*/ 1104911 w 1415996"/>
              <a:gd name="connsiteY30" fmla="*/ 1263455 h 1292656"/>
              <a:gd name="connsiteX31" fmla="*/ 1161472 w 1415996"/>
              <a:gd name="connsiteY31" fmla="*/ 1244602 h 1292656"/>
              <a:gd name="connsiteX32" fmla="*/ 1218033 w 1415996"/>
              <a:gd name="connsiteY32" fmla="*/ 1206895 h 1292656"/>
              <a:gd name="connsiteX33" fmla="*/ 1274594 w 1415996"/>
              <a:gd name="connsiteY33" fmla="*/ 1169187 h 1292656"/>
              <a:gd name="connsiteX34" fmla="*/ 1321728 w 1415996"/>
              <a:gd name="connsiteY34" fmla="*/ 1112626 h 1292656"/>
              <a:gd name="connsiteX35" fmla="*/ 1340582 w 1415996"/>
              <a:gd name="connsiteY35" fmla="*/ 1074919 h 1292656"/>
              <a:gd name="connsiteX36" fmla="*/ 1350008 w 1415996"/>
              <a:gd name="connsiteY36" fmla="*/ 1046639 h 1292656"/>
              <a:gd name="connsiteX37" fmla="*/ 1378289 w 1415996"/>
              <a:gd name="connsiteY37" fmla="*/ 1027785 h 1292656"/>
              <a:gd name="connsiteX38" fmla="*/ 1387716 w 1415996"/>
              <a:gd name="connsiteY38" fmla="*/ 999505 h 1292656"/>
              <a:gd name="connsiteX39" fmla="*/ 1406569 w 1415996"/>
              <a:gd name="connsiteY39" fmla="*/ 971224 h 1292656"/>
              <a:gd name="connsiteX40" fmla="*/ 1415996 w 1415996"/>
              <a:gd name="connsiteY40" fmla="*/ 933517 h 1292656"/>
              <a:gd name="connsiteX41" fmla="*/ 1406569 w 1415996"/>
              <a:gd name="connsiteY41" fmla="*/ 782688 h 1292656"/>
              <a:gd name="connsiteX42" fmla="*/ 1387716 w 1415996"/>
              <a:gd name="connsiteY42" fmla="*/ 377336 h 1292656"/>
              <a:gd name="connsiteX43" fmla="*/ 1359435 w 1415996"/>
              <a:gd name="connsiteY43" fmla="*/ 254787 h 1292656"/>
              <a:gd name="connsiteX44" fmla="*/ 1340582 w 1415996"/>
              <a:gd name="connsiteY44" fmla="*/ 198226 h 1292656"/>
              <a:gd name="connsiteX45" fmla="*/ 1302874 w 1415996"/>
              <a:gd name="connsiteY45" fmla="*/ 141666 h 1292656"/>
              <a:gd name="connsiteX46" fmla="*/ 1284021 w 1415996"/>
              <a:gd name="connsiteY46" fmla="*/ 85105 h 1292656"/>
              <a:gd name="connsiteX47" fmla="*/ 1246314 w 1415996"/>
              <a:gd name="connsiteY47" fmla="*/ 56824 h 1292656"/>
              <a:gd name="connsiteX48" fmla="*/ 1218033 w 1415996"/>
              <a:gd name="connsiteY48" fmla="*/ 47398 h 1292656"/>
              <a:gd name="connsiteX49" fmla="*/ 1180326 w 1415996"/>
              <a:gd name="connsiteY49" fmla="*/ 28544 h 1292656"/>
              <a:gd name="connsiteX50" fmla="*/ 1114338 w 1415996"/>
              <a:gd name="connsiteY50" fmla="*/ 9690 h 1292656"/>
              <a:gd name="connsiteX51" fmla="*/ 1067204 w 1415996"/>
              <a:gd name="connsiteY51" fmla="*/ 264 h 1292656"/>
              <a:gd name="connsiteX52" fmla="*/ 963509 w 1415996"/>
              <a:gd name="connsiteY52" fmla="*/ 9690 h 129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415996" h="1292656">
                <a:moveTo>
                  <a:pt x="963509" y="9690"/>
                </a:moveTo>
                <a:cubicBezTo>
                  <a:pt x="888095" y="12832"/>
                  <a:pt x="730742" y="11022"/>
                  <a:pt x="614718" y="19117"/>
                </a:cubicBezTo>
                <a:cubicBezTo>
                  <a:pt x="545839" y="23923"/>
                  <a:pt x="571989" y="36171"/>
                  <a:pt x="529876" y="66251"/>
                </a:cubicBezTo>
                <a:cubicBezTo>
                  <a:pt x="503331" y="85211"/>
                  <a:pt x="484827" y="86940"/>
                  <a:pt x="454462" y="94532"/>
                </a:cubicBezTo>
                <a:cubicBezTo>
                  <a:pt x="445035" y="103959"/>
                  <a:pt x="436304" y="114136"/>
                  <a:pt x="426182" y="122812"/>
                </a:cubicBezTo>
                <a:cubicBezTo>
                  <a:pt x="392394" y="151773"/>
                  <a:pt x="380281" y="155035"/>
                  <a:pt x="341340" y="179373"/>
                </a:cubicBezTo>
                <a:cubicBezTo>
                  <a:pt x="299573" y="205478"/>
                  <a:pt x="328386" y="193117"/>
                  <a:pt x="284780" y="207653"/>
                </a:cubicBezTo>
                <a:cubicBezTo>
                  <a:pt x="275353" y="217080"/>
                  <a:pt x="267592" y="228539"/>
                  <a:pt x="256499" y="235934"/>
                </a:cubicBezTo>
                <a:cubicBezTo>
                  <a:pt x="202584" y="271877"/>
                  <a:pt x="253134" y="205324"/>
                  <a:pt x="190511" y="273641"/>
                </a:cubicBezTo>
                <a:cubicBezTo>
                  <a:pt x="151455" y="316248"/>
                  <a:pt x="126600" y="347354"/>
                  <a:pt x="105670" y="396189"/>
                </a:cubicBezTo>
                <a:cubicBezTo>
                  <a:pt x="101756" y="405322"/>
                  <a:pt x="100157" y="415336"/>
                  <a:pt x="96243" y="424470"/>
                </a:cubicBezTo>
                <a:cubicBezTo>
                  <a:pt x="90708" y="437386"/>
                  <a:pt x="82609" y="449130"/>
                  <a:pt x="77390" y="462177"/>
                </a:cubicBezTo>
                <a:cubicBezTo>
                  <a:pt x="70009" y="480629"/>
                  <a:pt x="58536" y="518738"/>
                  <a:pt x="58536" y="518738"/>
                </a:cubicBezTo>
                <a:cubicBezTo>
                  <a:pt x="55394" y="543876"/>
                  <a:pt x="55775" y="569711"/>
                  <a:pt x="49109" y="594152"/>
                </a:cubicBezTo>
                <a:cubicBezTo>
                  <a:pt x="46128" y="605082"/>
                  <a:pt x="34234" y="611825"/>
                  <a:pt x="30256" y="622433"/>
                </a:cubicBezTo>
                <a:cubicBezTo>
                  <a:pt x="24630" y="637435"/>
                  <a:pt x="24305" y="653926"/>
                  <a:pt x="20829" y="669567"/>
                </a:cubicBezTo>
                <a:cubicBezTo>
                  <a:pt x="2078" y="753942"/>
                  <a:pt x="20448" y="653001"/>
                  <a:pt x="1975" y="763835"/>
                </a:cubicBezTo>
                <a:cubicBezTo>
                  <a:pt x="3424" y="791356"/>
                  <a:pt x="-13287" y="928400"/>
                  <a:pt x="30256" y="980651"/>
                </a:cubicBezTo>
                <a:cubicBezTo>
                  <a:pt x="37509" y="989355"/>
                  <a:pt x="49832" y="992252"/>
                  <a:pt x="58536" y="999505"/>
                </a:cubicBezTo>
                <a:cubicBezTo>
                  <a:pt x="68778" y="1008040"/>
                  <a:pt x="75570" y="1020628"/>
                  <a:pt x="86817" y="1027785"/>
                </a:cubicBezTo>
                <a:cubicBezTo>
                  <a:pt x="110528" y="1042874"/>
                  <a:pt x="162231" y="1065492"/>
                  <a:pt x="162231" y="1065492"/>
                </a:cubicBezTo>
                <a:cubicBezTo>
                  <a:pt x="215838" y="1119101"/>
                  <a:pt x="164223" y="1075916"/>
                  <a:pt x="218792" y="1103200"/>
                </a:cubicBezTo>
                <a:cubicBezTo>
                  <a:pt x="305127" y="1146367"/>
                  <a:pt x="161555" y="1093503"/>
                  <a:pt x="303633" y="1150334"/>
                </a:cubicBezTo>
                <a:cubicBezTo>
                  <a:pt x="315662" y="1155146"/>
                  <a:pt x="328931" y="1156037"/>
                  <a:pt x="341340" y="1159760"/>
                </a:cubicBezTo>
                <a:cubicBezTo>
                  <a:pt x="456117" y="1194193"/>
                  <a:pt x="348682" y="1166309"/>
                  <a:pt x="435608" y="1188041"/>
                </a:cubicBezTo>
                <a:cubicBezTo>
                  <a:pt x="445035" y="1197468"/>
                  <a:pt x="452235" y="1209847"/>
                  <a:pt x="463889" y="1216321"/>
                </a:cubicBezTo>
                <a:cubicBezTo>
                  <a:pt x="505858" y="1239637"/>
                  <a:pt x="532320" y="1233430"/>
                  <a:pt x="577010" y="1244602"/>
                </a:cubicBezTo>
                <a:cubicBezTo>
                  <a:pt x="715033" y="1279107"/>
                  <a:pt x="546387" y="1251000"/>
                  <a:pt x="699559" y="1272882"/>
                </a:cubicBezTo>
                <a:cubicBezTo>
                  <a:pt x="712128" y="1279167"/>
                  <a:pt x="723218" y="1291376"/>
                  <a:pt x="737266" y="1291736"/>
                </a:cubicBezTo>
                <a:cubicBezTo>
                  <a:pt x="847254" y="1294556"/>
                  <a:pt x="957504" y="1290748"/>
                  <a:pt x="1067204" y="1282309"/>
                </a:cubicBezTo>
                <a:cubicBezTo>
                  <a:pt x="1081215" y="1281231"/>
                  <a:pt x="1091863" y="1268674"/>
                  <a:pt x="1104911" y="1263455"/>
                </a:cubicBezTo>
                <a:cubicBezTo>
                  <a:pt x="1123363" y="1256074"/>
                  <a:pt x="1144936" y="1255626"/>
                  <a:pt x="1161472" y="1244602"/>
                </a:cubicBezTo>
                <a:cubicBezTo>
                  <a:pt x="1180326" y="1232033"/>
                  <a:pt x="1202011" y="1222917"/>
                  <a:pt x="1218033" y="1206895"/>
                </a:cubicBezTo>
                <a:cubicBezTo>
                  <a:pt x="1253340" y="1171588"/>
                  <a:pt x="1233666" y="1182830"/>
                  <a:pt x="1274594" y="1169187"/>
                </a:cubicBezTo>
                <a:cubicBezTo>
                  <a:pt x="1300591" y="1143190"/>
                  <a:pt x="1304228" y="1143250"/>
                  <a:pt x="1321728" y="1112626"/>
                </a:cubicBezTo>
                <a:cubicBezTo>
                  <a:pt x="1328700" y="1100425"/>
                  <a:pt x="1335046" y="1087835"/>
                  <a:pt x="1340582" y="1074919"/>
                </a:cubicBezTo>
                <a:cubicBezTo>
                  <a:pt x="1344496" y="1065786"/>
                  <a:pt x="1343801" y="1054398"/>
                  <a:pt x="1350008" y="1046639"/>
                </a:cubicBezTo>
                <a:cubicBezTo>
                  <a:pt x="1357086" y="1037792"/>
                  <a:pt x="1368862" y="1034070"/>
                  <a:pt x="1378289" y="1027785"/>
                </a:cubicBezTo>
                <a:cubicBezTo>
                  <a:pt x="1381431" y="1018358"/>
                  <a:pt x="1383272" y="1008393"/>
                  <a:pt x="1387716" y="999505"/>
                </a:cubicBezTo>
                <a:cubicBezTo>
                  <a:pt x="1392783" y="989371"/>
                  <a:pt x="1402106" y="981638"/>
                  <a:pt x="1406569" y="971224"/>
                </a:cubicBezTo>
                <a:cubicBezTo>
                  <a:pt x="1411672" y="959316"/>
                  <a:pt x="1412854" y="946086"/>
                  <a:pt x="1415996" y="933517"/>
                </a:cubicBezTo>
                <a:cubicBezTo>
                  <a:pt x="1412854" y="883241"/>
                  <a:pt x="1408469" y="833027"/>
                  <a:pt x="1406569" y="782688"/>
                </a:cubicBezTo>
                <a:cubicBezTo>
                  <a:pt x="1395792" y="497115"/>
                  <a:pt x="1416398" y="535092"/>
                  <a:pt x="1387716" y="377336"/>
                </a:cubicBezTo>
                <a:cubicBezTo>
                  <a:pt x="1381734" y="344433"/>
                  <a:pt x="1368385" y="281639"/>
                  <a:pt x="1359435" y="254787"/>
                </a:cubicBezTo>
                <a:cubicBezTo>
                  <a:pt x="1353151" y="235933"/>
                  <a:pt x="1351606" y="214762"/>
                  <a:pt x="1340582" y="198226"/>
                </a:cubicBezTo>
                <a:lnTo>
                  <a:pt x="1302874" y="141666"/>
                </a:lnTo>
                <a:cubicBezTo>
                  <a:pt x="1296590" y="122812"/>
                  <a:pt x="1299920" y="97029"/>
                  <a:pt x="1284021" y="85105"/>
                </a:cubicBezTo>
                <a:cubicBezTo>
                  <a:pt x="1271452" y="75678"/>
                  <a:pt x="1259955" y="64619"/>
                  <a:pt x="1246314" y="56824"/>
                </a:cubicBezTo>
                <a:cubicBezTo>
                  <a:pt x="1237686" y="51894"/>
                  <a:pt x="1227166" y="51312"/>
                  <a:pt x="1218033" y="47398"/>
                </a:cubicBezTo>
                <a:cubicBezTo>
                  <a:pt x="1205117" y="41862"/>
                  <a:pt x="1193242" y="34080"/>
                  <a:pt x="1180326" y="28544"/>
                </a:cubicBezTo>
                <a:cubicBezTo>
                  <a:pt x="1163368" y="21276"/>
                  <a:pt x="1130898" y="13370"/>
                  <a:pt x="1114338" y="9690"/>
                </a:cubicBezTo>
                <a:cubicBezTo>
                  <a:pt x="1098697" y="6214"/>
                  <a:pt x="1083171" y="1594"/>
                  <a:pt x="1067204" y="264"/>
                </a:cubicBezTo>
                <a:cubicBezTo>
                  <a:pt x="1045284" y="-1562"/>
                  <a:pt x="1038923" y="6548"/>
                  <a:pt x="963509" y="9690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7D63FE0B-282C-4032-82E0-71D7FD69E689}"/>
              </a:ext>
            </a:extLst>
          </p:cNvPr>
          <p:cNvSpPr/>
          <p:nvPr/>
        </p:nvSpPr>
        <p:spPr>
          <a:xfrm>
            <a:off x="751500" y="3989890"/>
            <a:ext cx="1495514" cy="1557326"/>
          </a:xfrm>
          <a:custGeom>
            <a:avLst/>
            <a:gdLst>
              <a:gd name="connsiteX0" fmla="*/ 222896 w 1495514"/>
              <a:gd name="connsiteY0" fmla="*/ 58464 h 1557326"/>
              <a:gd name="connsiteX1" fmla="*/ 166335 w 1495514"/>
              <a:gd name="connsiteY1" fmla="*/ 96171 h 1557326"/>
              <a:gd name="connsiteX2" fmla="*/ 109774 w 1495514"/>
              <a:gd name="connsiteY2" fmla="*/ 171585 h 1557326"/>
              <a:gd name="connsiteX3" fmla="*/ 81494 w 1495514"/>
              <a:gd name="connsiteY3" fmla="*/ 265853 h 1557326"/>
              <a:gd name="connsiteX4" fmla="*/ 72067 w 1495514"/>
              <a:gd name="connsiteY4" fmla="*/ 294134 h 1557326"/>
              <a:gd name="connsiteX5" fmla="*/ 62640 w 1495514"/>
              <a:gd name="connsiteY5" fmla="*/ 341268 h 1557326"/>
              <a:gd name="connsiteX6" fmla="*/ 43787 w 1495514"/>
              <a:gd name="connsiteY6" fmla="*/ 397829 h 1557326"/>
              <a:gd name="connsiteX7" fmla="*/ 34360 w 1495514"/>
              <a:gd name="connsiteY7" fmla="*/ 426109 h 1557326"/>
              <a:gd name="connsiteX8" fmla="*/ 15506 w 1495514"/>
              <a:gd name="connsiteY8" fmla="*/ 661779 h 1557326"/>
              <a:gd name="connsiteX9" fmla="*/ 6079 w 1495514"/>
              <a:gd name="connsiteY9" fmla="*/ 690060 h 1557326"/>
              <a:gd name="connsiteX10" fmla="*/ 24933 w 1495514"/>
              <a:gd name="connsiteY10" fmla="*/ 1133119 h 1557326"/>
              <a:gd name="connsiteX11" fmla="*/ 34360 w 1495514"/>
              <a:gd name="connsiteY11" fmla="*/ 1161400 h 1557326"/>
              <a:gd name="connsiteX12" fmla="*/ 43787 w 1495514"/>
              <a:gd name="connsiteY12" fmla="*/ 1199107 h 1557326"/>
              <a:gd name="connsiteX13" fmla="*/ 62640 w 1495514"/>
              <a:gd name="connsiteY13" fmla="*/ 1236814 h 1557326"/>
              <a:gd name="connsiteX14" fmla="*/ 90921 w 1495514"/>
              <a:gd name="connsiteY14" fmla="*/ 1293375 h 1557326"/>
              <a:gd name="connsiteX15" fmla="*/ 100347 w 1495514"/>
              <a:gd name="connsiteY15" fmla="*/ 1321656 h 1557326"/>
              <a:gd name="connsiteX16" fmla="*/ 166335 w 1495514"/>
              <a:gd name="connsiteY16" fmla="*/ 1378216 h 1557326"/>
              <a:gd name="connsiteX17" fmla="*/ 185189 w 1495514"/>
              <a:gd name="connsiteY17" fmla="*/ 1406497 h 1557326"/>
              <a:gd name="connsiteX18" fmla="*/ 241750 w 1495514"/>
              <a:gd name="connsiteY18" fmla="*/ 1434777 h 1557326"/>
              <a:gd name="connsiteX19" fmla="*/ 288884 w 1495514"/>
              <a:gd name="connsiteY19" fmla="*/ 1453631 h 1557326"/>
              <a:gd name="connsiteX20" fmla="*/ 392578 w 1495514"/>
              <a:gd name="connsiteY20" fmla="*/ 1481911 h 1557326"/>
              <a:gd name="connsiteX21" fmla="*/ 458566 w 1495514"/>
              <a:gd name="connsiteY21" fmla="*/ 1500765 h 1557326"/>
              <a:gd name="connsiteX22" fmla="*/ 486846 w 1495514"/>
              <a:gd name="connsiteY22" fmla="*/ 1510192 h 1557326"/>
              <a:gd name="connsiteX23" fmla="*/ 524554 w 1495514"/>
              <a:gd name="connsiteY23" fmla="*/ 1529045 h 1557326"/>
              <a:gd name="connsiteX24" fmla="*/ 675383 w 1495514"/>
              <a:gd name="connsiteY24" fmla="*/ 1557326 h 1557326"/>
              <a:gd name="connsiteX25" fmla="*/ 863919 w 1495514"/>
              <a:gd name="connsiteY25" fmla="*/ 1547899 h 1557326"/>
              <a:gd name="connsiteX26" fmla="*/ 929906 w 1495514"/>
              <a:gd name="connsiteY26" fmla="*/ 1538472 h 1557326"/>
              <a:gd name="connsiteX27" fmla="*/ 1005321 w 1495514"/>
              <a:gd name="connsiteY27" fmla="*/ 1519618 h 1557326"/>
              <a:gd name="connsiteX28" fmla="*/ 1061881 w 1495514"/>
              <a:gd name="connsiteY28" fmla="*/ 1481911 h 1557326"/>
              <a:gd name="connsiteX29" fmla="*/ 1099589 w 1495514"/>
              <a:gd name="connsiteY29" fmla="*/ 1453631 h 1557326"/>
              <a:gd name="connsiteX30" fmla="*/ 1127869 w 1495514"/>
              <a:gd name="connsiteY30" fmla="*/ 1444204 h 1557326"/>
              <a:gd name="connsiteX31" fmla="*/ 1156150 w 1495514"/>
              <a:gd name="connsiteY31" fmla="*/ 1425350 h 1557326"/>
              <a:gd name="connsiteX32" fmla="*/ 1193857 w 1495514"/>
              <a:gd name="connsiteY32" fmla="*/ 1406497 h 1557326"/>
              <a:gd name="connsiteX33" fmla="*/ 1222137 w 1495514"/>
              <a:gd name="connsiteY33" fmla="*/ 1387643 h 1557326"/>
              <a:gd name="connsiteX34" fmla="*/ 1259844 w 1495514"/>
              <a:gd name="connsiteY34" fmla="*/ 1368790 h 1557326"/>
              <a:gd name="connsiteX35" fmla="*/ 1288125 w 1495514"/>
              <a:gd name="connsiteY35" fmla="*/ 1349936 h 1557326"/>
              <a:gd name="connsiteX36" fmla="*/ 1316405 w 1495514"/>
              <a:gd name="connsiteY36" fmla="*/ 1340509 h 1557326"/>
              <a:gd name="connsiteX37" fmla="*/ 1372966 w 1495514"/>
              <a:gd name="connsiteY37" fmla="*/ 1302802 h 1557326"/>
              <a:gd name="connsiteX38" fmla="*/ 1410673 w 1495514"/>
              <a:gd name="connsiteY38" fmla="*/ 1246241 h 1557326"/>
              <a:gd name="connsiteX39" fmla="*/ 1429527 w 1495514"/>
              <a:gd name="connsiteY39" fmla="*/ 1217961 h 1557326"/>
              <a:gd name="connsiteX40" fmla="*/ 1448380 w 1495514"/>
              <a:gd name="connsiteY40" fmla="*/ 1180253 h 1557326"/>
              <a:gd name="connsiteX41" fmla="*/ 1457807 w 1495514"/>
              <a:gd name="connsiteY41" fmla="*/ 1114266 h 1557326"/>
              <a:gd name="connsiteX42" fmla="*/ 1467234 w 1495514"/>
              <a:gd name="connsiteY42" fmla="*/ 1085985 h 1557326"/>
              <a:gd name="connsiteX43" fmla="*/ 1486088 w 1495514"/>
              <a:gd name="connsiteY43" fmla="*/ 1010571 h 1557326"/>
              <a:gd name="connsiteX44" fmla="*/ 1495514 w 1495514"/>
              <a:gd name="connsiteY44" fmla="*/ 944583 h 1557326"/>
              <a:gd name="connsiteX45" fmla="*/ 1486088 w 1495514"/>
              <a:gd name="connsiteY45" fmla="*/ 633499 h 1557326"/>
              <a:gd name="connsiteX46" fmla="*/ 1476661 w 1495514"/>
              <a:gd name="connsiteY46" fmla="*/ 605218 h 1557326"/>
              <a:gd name="connsiteX47" fmla="*/ 1438954 w 1495514"/>
              <a:gd name="connsiteY47" fmla="*/ 539231 h 1557326"/>
              <a:gd name="connsiteX48" fmla="*/ 1410673 w 1495514"/>
              <a:gd name="connsiteY48" fmla="*/ 501524 h 1557326"/>
              <a:gd name="connsiteX49" fmla="*/ 1325832 w 1495514"/>
              <a:gd name="connsiteY49" fmla="*/ 407256 h 1557326"/>
              <a:gd name="connsiteX50" fmla="*/ 1278698 w 1495514"/>
              <a:gd name="connsiteY50" fmla="*/ 378975 h 1557326"/>
              <a:gd name="connsiteX51" fmla="*/ 1259844 w 1495514"/>
              <a:gd name="connsiteY51" fmla="*/ 350695 h 1557326"/>
              <a:gd name="connsiteX52" fmla="*/ 1222137 w 1495514"/>
              <a:gd name="connsiteY52" fmla="*/ 322414 h 1557326"/>
              <a:gd name="connsiteX53" fmla="*/ 1109016 w 1495514"/>
              <a:gd name="connsiteY53" fmla="*/ 247000 h 1557326"/>
              <a:gd name="connsiteX54" fmla="*/ 1061881 w 1495514"/>
              <a:gd name="connsiteY54" fmla="*/ 228146 h 1557326"/>
              <a:gd name="connsiteX55" fmla="*/ 995894 w 1495514"/>
              <a:gd name="connsiteY55" fmla="*/ 190439 h 1557326"/>
              <a:gd name="connsiteX56" fmla="*/ 920479 w 1495514"/>
              <a:gd name="connsiteY56" fmla="*/ 152732 h 1557326"/>
              <a:gd name="connsiteX57" fmla="*/ 882772 w 1495514"/>
              <a:gd name="connsiteY57" fmla="*/ 124451 h 1557326"/>
              <a:gd name="connsiteX58" fmla="*/ 845065 w 1495514"/>
              <a:gd name="connsiteY58" fmla="*/ 115025 h 1557326"/>
              <a:gd name="connsiteX59" fmla="*/ 769651 w 1495514"/>
              <a:gd name="connsiteY59" fmla="*/ 86744 h 1557326"/>
              <a:gd name="connsiteX60" fmla="*/ 722517 w 1495514"/>
              <a:gd name="connsiteY60" fmla="*/ 77317 h 1557326"/>
              <a:gd name="connsiteX61" fmla="*/ 694236 w 1495514"/>
              <a:gd name="connsiteY61" fmla="*/ 67891 h 1557326"/>
              <a:gd name="connsiteX62" fmla="*/ 618822 w 1495514"/>
              <a:gd name="connsiteY62" fmla="*/ 49037 h 1557326"/>
              <a:gd name="connsiteX63" fmla="*/ 581114 w 1495514"/>
              <a:gd name="connsiteY63" fmla="*/ 30183 h 1557326"/>
              <a:gd name="connsiteX64" fmla="*/ 496273 w 1495514"/>
              <a:gd name="connsiteY64" fmla="*/ 20757 h 1557326"/>
              <a:gd name="connsiteX65" fmla="*/ 317164 w 1495514"/>
              <a:gd name="connsiteY65" fmla="*/ 11330 h 1557326"/>
              <a:gd name="connsiteX66" fmla="*/ 232323 w 1495514"/>
              <a:gd name="connsiteY66" fmla="*/ 49037 h 1557326"/>
              <a:gd name="connsiteX67" fmla="*/ 222896 w 1495514"/>
              <a:gd name="connsiteY67" fmla="*/ 58464 h 1557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495514" h="1557326">
                <a:moveTo>
                  <a:pt x="222896" y="58464"/>
                </a:moveTo>
                <a:cubicBezTo>
                  <a:pt x="141675" y="74709"/>
                  <a:pt x="195926" y="49671"/>
                  <a:pt x="166335" y="96171"/>
                </a:cubicBezTo>
                <a:cubicBezTo>
                  <a:pt x="149465" y="122681"/>
                  <a:pt x="109774" y="171585"/>
                  <a:pt x="109774" y="171585"/>
                </a:cubicBezTo>
                <a:cubicBezTo>
                  <a:pt x="64965" y="306016"/>
                  <a:pt x="109991" y="166114"/>
                  <a:pt x="81494" y="265853"/>
                </a:cubicBezTo>
                <a:cubicBezTo>
                  <a:pt x="78764" y="275408"/>
                  <a:pt x="74477" y="284494"/>
                  <a:pt x="72067" y="294134"/>
                </a:cubicBezTo>
                <a:cubicBezTo>
                  <a:pt x="68181" y="309678"/>
                  <a:pt x="66856" y="325810"/>
                  <a:pt x="62640" y="341268"/>
                </a:cubicBezTo>
                <a:cubicBezTo>
                  <a:pt x="57411" y="360441"/>
                  <a:pt x="50071" y="378975"/>
                  <a:pt x="43787" y="397829"/>
                </a:cubicBezTo>
                <a:lnTo>
                  <a:pt x="34360" y="426109"/>
                </a:lnTo>
                <a:cubicBezTo>
                  <a:pt x="28075" y="504666"/>
                  <a:pt x="23902" y="583420"/>
                  <a:pt x="15506" y="661779"/>
                </a:cubicBezTo>
                <a:cubicBezTo>
                  <a:pt x="14447" y="671659"/>
                  <a:pt x="6079" y="680123"/>
                  <a:pt x="6079" y="690060"/>
                </a:cubicBezTo>
                <a:cubicBezTo>
                  <a:pt x="6079" y="854188"/>
                  <a:pt x="-16342" y="988659"/>
                  <a:pt x="24933" y="1133119"/>
                </a:cubicBezTo>
                <a:cubicBezTo>
                  <a:pt x="27663" y="1142674"/>
                  <a:pt x="31630" y="1151845"/>
                  <a:pt x="34360" y="1161400"/>
                </a:cubicBezTo>
                <a:cubicBezTo>
                  <a:pt x="37919" y="1173857"/>
                  <a:pt x="39238" y="1186976"/>
                  <a:pt x="43787" y="1199107"/>
                </a:cubicBezTo>
                <a:cubicBezTo>
                  <a:pt x="48721" y="1212265"/>
                  <a:pt x="57105" y="1223898"/>
                  <a:pt x="62640" y="1236814"/>
                </a:cubicBezTo>
                <a:cubicBezTo>
                  <a:pt x="86056" y="1291451"/>
                  <a:pt x="54691" y="1239031"/>
                  <a:pt x="90921" y="1293375"/>
                </a:cubicBezTo>
                <a:cubicBezTo>
                  <a:pt x="94063" y="1302802"/>
                  <a:pt x="94835" y="1313388"/>
                  <a:pt x="100347" y="1321656"/>
                </a:cubicBezTo>
                <a:cubicBezTo>
                  <a:pt x="113475" y="1341349"/>
                  <a:pt x="148913" y="1365149"/>
                  <a:pt x="166335" y="1378216"/>
                </a:cubicBezTo>
                <a:cubicBezTo>
                  <a:pt x="172620" y="1387643"/>
                  <a:pt x="177178" y="1398486"/>
                  <a:pt x="185189" y="1406497"/>
                </a:cubicBezTo>
                <a:cubicBezTo>
                  <a:pt x="205211" y="1426519"/>
                  <a:pt x="217216" y="1425577"/>
                  <a:pt x="241750" y="1434777"/>
                </a:cubicBezTo>
                <a:cubicBezTo>
                  <a:pt x="257594" y="1440719"/>
                  <a:pt x="273040" y="1447689"/>
                  <a:pt x="288884" y="1453631"/>
                </a:cubicBezTo>
                <a:cubicBezTo>
                  <a:pt x="354122" y="1478096"/>
                  <a:pt x="275252" y="1442802"/>
                  <a:pt x="392578" y="1481911"/>
                </a:cubicBezTo>
                <a:cubicBezTo>
                  <a:pt x="460392" y="1504516"/>
                  <a:pt x="375700" y="1477088"/>
                  <a:pt x="458566" y="1500765"/>
                </a:cubicBezTo>
                <a:cubicBezTo>
                  <a:pt x="468120" y="1503495"/>
                  <a:pt x="477713" y="1506278"/>
                  <a:pt x="486846" y="1510192"/>
                </a:cubicBezTo>
                <a:cubicBezTo>
                  <a:pt x="499763" y="1515728"/>
                  <a:pt x="511123" y="1524912"/>
                  <a:pt x="524554" y="1529045"/>
                </a:cubicBezTo>
                <a:cubicBezTo>
                  <a:pt x="575850" y="1544828"/>
                  <a:pt x="623079" y="1549854"/>
                  <a:pt x="675383" y="1557326"/>
                </a:cubicBezTo>
                <a:cubicBezTo>
                  <a:pt x="738228" y="1554184"/>
                  <a:pt x="801167" y="1552547"/>
                  <a:pt x="863919" y="1547899"/>
                </a:cubicBezTo>
                <a:cubicBezTo>
                  <a:pt x="886077" y="1546258"/>
                  <a:pt x="908119" y="1542830"/>
                  <a:pt x="929906" y="1538472"/>
                </a:cubicBezTo>
                <a:cubicBezTo>
                  <a:pt x="955315" y="1533390"/>
                  <a:pt x="1005321" y="1519618"/>
                  <a:pt x="1005321" y="1519618"/>
                </a:cubicBezTo>
                <a:cubicBezTo>
                  <a:pt x="1024174" y="1507049"/>
                  <a:pt x="1043754" y="1495506"/>
                  <a:pt x="1061881" y="1481911"/>
                </a:cubicBezTo>
                <a:cubicBezTo>
                  <a:pt x="1074450" y="1472484"/>
                  <a:pt x="1085948" y="1461426"/>
                  <a:pt x="1099589" y="1453631"/>
                </a:cubicBezTo>
                <a:cubicBezTo>
                  <a:pt x="1108216" y="1448701"/>
                  <a:pt x="1118981" y="1448648"/>
                  <a:pt x="1127869" y="1444204"/>
                </a:cubicBezTo>
                <a:cubicBezTo>
                  <a:pt x="1138003" y="1439137"/>
                  <a:pt x="1146313" y="1430971"/>
                  <a:pt x="1156150" y="1425350"/>
                </a:cubicBezTo>
                <a:cubicBezTo>
                  <a:pt x="1168351" y="1418378"/>
                  <a:pt x="1181656" y="1413469"/>
                  <a:pt x="1193857" y="1406497"/>
                </a:cubicBezTo>
                <a:cubicBezTo>
                  <a:pt x="1203694" y="1400876"/>
                  <a:pt x="1212300" y="1393264"/>
                  <a:pt x="1222137" y="1387643"/>
                </a:cubicBezTo>
                <a:cubicBezTo>
                  <a:pt x="1234338" y="1380671"/>
                  <a:pt x="1247643" y="1375762"/>
                  <a:pt x="1259844" y="1368790"/>
                </a:cubicBezTo>
                <a:cubicBezTo>
                  <a:pt x="1269681" y="1363169"/>
                  <a:pt x="1277991" y="1355003"/>
                  <a:pt x="1288125" y="1349936"/>
                </a:cubicBezTo>
                <a:cubicBezTo>
                  <a:pt x="1297013" y="1345492"/>
                  <a:pt x="1307719" y="1345335"/>
                  <a:pt x="1316405" y="1340509"/>
                </a:cubicBezTo>
                <a:cubicBezTo>
                  <a:pt x="1336213" y="1329505"/>
                  <a:pt x="1372966" y="1302802"/>
                  <a:pt x="1372966" y="1302802"/>
                </a:cubicBezTo>
                <a:lnTo>
                  <a:pt x="1410673" y="1246241"/>
                </a:lnTo>
                <a:cubicBezTo>
                  <a:pt x="1416958" y="1236814"/>
                  <a:pt x="1424460" y="1228095"/>
                  <a:pt x="1429527" y="1217961"/>
                </a:cubicBezTo>
                <a:lnTo>
                  <a:pt x="1448380" y="1180253"/>
                </a:lnTo>
                <a:cubicBezTo>
                  <a:pt x="1451522" y="1158257"/>
                  <a:pt x="1453449" y="1136053"/>
                  <a:pt x="1457807" y="1114266"/>
                </a:cubicBezTo>
                <a:cubicBezTo>
                  <a:pt x="1459756" y="1104522"/>
                  <a:pt x="1464619" y="1095572"/>
                  <a:pt x="1467234" y="1085985"/>
                </a:cubicBezTo>
                <a:cubicBezTo>
                  <a:pt x="1474052" y="1060986"/>
                  <a:pt x="1482424" y="1036222"/>
                  <a:pt x="1486088" y="1010571"/>
                </a:cubicBezTo>
                <a:lnTo>
                  <a:pt x="1495514" y="944583"/>
                </a:lnTo>
                <a:cubicBezTo>
                  <a:pt x="1492372" y="840888"/>
                  <a:pt x="1491842" y="737082"/>
                  <a:pt x="1486088" y="633499"/>
                </a:cubicBezTo>
                <a:cubicBezTo>
                  <a:pt x="1485537" y="623577"/>
                  <a:pt x="1480575" y="614351"/>
                  <a:pt x="1476661" y="605218"/>
                </a:cubicBezTo>
                <a:cubicBezTo>
                  <a:pt x="1464827" y="577606"/>
                  <a:pt x="1455857" y="562896"/>
                  <a:pt x="1438954" y="539231"/>
                </a:cubicBezTo>
                <a:cubicBezTo>
                  <a:pt x="1429822" y="526446"/>
                  <a:pt x="1419805" y="514309"/>
                  <a:pt x="1410673" y="501524"/>
                </a:cubicBezTo>
                <a:cubicBezTo>
                  <a:pt x="1383524" y="463515"/>
                  <a:pt x="1375235" y="436898"/>
                  <a:pt x="1325832" y="407256"/>
                </a:cubicBezTo>
                <a:lnTo>
                  <a:pt x="1278698" y="378975"/>
                </a:lnTo>
                <a:cubicBezTo>
                  <a:pt x="1272413" y="369548"/>
                  <a:pt x="1267855" y="358706"/>
                  <a:pt x="1259844" y="350695"/>
                </a:cubicBezTo>
                <a:cubicBezTo>
                  <a:pt x="1248734" y="339585"/>
                  <a:pt x="1235084" y="331315"/>
                  <a:pt x="1222137" y="322414"/>
                </a:cubicBezTo>
                <a:cubicBezTo>
                  <a:pt x="1184793" y="296740"/>
                  <a:pt x="1151093" y="263831"/>
                  <a:pt x="1109016" y="247000"/>
                </a:cubicBezTo>
                <a:cubicBezTo>
                  <a:pt x="1093304" y="240715"/>
                  <a:pt x="1076674" y="236364"/>
                  <a:pt x="1061881" y="228146"/>
                </a:cubicBezTo>
                <a:cubicBezTo>
                  <a:pt x="976273" y="180586"/>
                  <a:pt x="1064347" y="213257"/>
                  <a:pt x="995894" y="190439"/>
                </a:cubicBezTo>
                <a:cubicBezTo>
                  <a:pt x="883607" y="106225"/>
                  <a:pt x="1026383" y="205685"/>
                  <a:pt x="920479" y="152732"/>
                </a:cubicBezTo>
                <a:cubicBezTo>
                  <a:pt x="906426" y="145706"/>
                  <a:pt x="896825" y="131477"/>
                  <a:pt x="882772" y="124451"/>
                </a:cubicBezTo>
                <a:cubicBezTo>
                  <a:pt x="871184" y="118657"/>
                  <a:pt x="857356" y="119122"/>
                  <a:pt x="845065" y="115025"/>
                </a:cubicBezTo>
                <a:cubicBezTo>
                  <a:pt x="819115" y="106375"/>
                  <a:pt x="796127" y="93363"/>
                  <a:pt x="769651" y="86744"/>
                </a:cubicBezTo>
                <a:cubicBezTo>
                  <a:pt x="754107" y="82858"/>
                  <a:pt x="738061" y="81203"/>
                  <a:pt x="722517" y="77317"/>
                </a:cubicBezTo>
                <a:cubicBezTo>
                  <a:pt x="712877" y="74907"/>
                  <a:pt x="703823" y="70506"/>
                  <a:pt x="694236" y="67891"/>
                </a:cubicBezTo>
                <a:cubicBezTo>
                  <a:pt x="669237" y="61073"/>
                  <a:pt x="641998" y="60625"/>
                  <a:pt x="618822" y="49037"/>
                </a:cubicBezTo>
                <a:cubicBezTo>
                  <a:pt x="606253" y="42752"/>
                  <a:pt x="594807" y="33343"/>
                  <a:pt x="581114" y="30183"/>
                </a:cubicBezTo>
                <a:cubicBezTo>
                  <a:pt x="553388" y="23785"/>
                  <a:pt x="524553" y="23899"/>
                  <a:pt x="496273" y="20757"/>
                </a:cubicBezTo>
                <a:cubicBezTo>
                  <a:pt x="400844" y="-11053"/>
                  <a:pt x="459527" y="379"/>
                  <a:pt x="317164" y="11330"/>
                </a:cubicBezTo>
                <a:cubicBezTo>
                  <a:pt x="289159" y="20665"/>
                  <a:pt x="254732" y="26628"/>
                  <a:pt x="232323" y="49037"/>
                </a:cubicBezTo>
                <a:lnTo>
                  <a:pt x="222896" y="58464"/>
                </a:ln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36314B74-FF68-425B-A599-646A8DF052FF}"/>
              </a:ext>
            </a:extLst>
          </p:cNvPr>
          <p:cNvSpPr/>
          <p:nvPr/>
        </p:nvSpPr>
        <p:spPr>
          <a:xfrm>
            <a:off x="1604244" y="4021316"/>
            <a:ext cx="1593130" cy="1508288"/>
          </a:xfrm>
          <a:custGeom>
            <a:avLst/>
            <a:gdLst>
              <a:gd name="connsiteX0" fmla="*/ 1074656 w 1593130"/>
              <a:gd name="connsiteY0" fmla="*/ 9427 h 1508288"/>
              <a:gd name="connsiteX1" fmla="*/ 791852 w 1593130"/>
              <a:gd name="connsiteY1" fmla="*/ 18853 h 1508288"/>
              <a:gd name="connsiteX2" fmla="*/ 707011 w 1593130"/>
              <a:gd name="connsiteY2" fmla="*/ 56561 h 1508288"/>
              <a:gd name="connsiteX3" fmla="*/ 650450 w 1593130"/>
              <a:gd name="connsiteY3" fmla="*/ 75414 h 1508288"/>
              <a:gd name="connsiteX4" fmla="*/ 622169 w 1593130"/>
              <a:gd name="connsiteY4" fmla="*/ 94268 h 1508288"/>
              <a:gd name="connsiteX5" fmla="*/ 593889 w 1593130"/>
              <a:gd name="connsiteY5" fmla="*/ 103695 h 1508288"/>
              <a:gd name="connsiteX6" fmla="*/ 518475 w 1593130"/>
              <a:gd name="connsiteY6" fmla="*/ 141402 h 1508288"/>
              <a:gd name="connsiteX7" fmla="*/ 471341 w 1593130"/>
              <a:gd name="connsiteY7" fmla="*/ 169682 h 1508288"/>
              <a:gd name="connsiteX8" fmla="*/ 433633 w 1593130"/>
              <a:gd name="connsiteY8" fmla="*/ 197963 h 1508288"/>
              <a:gd name="connsiteX9" fmla="*/ 395926 w 1593130"/>
              <a:gd name="connsiteY9" fmla="*/ 216816 h 1508288"/>
              <a:gd name="connsiteX10" fmla="*/ 377073 w 1593130"/>
              <a:gd name="connsiteY10" fmla="*/ 245097 h 1508288"/>
              <a:gd name="connsiteX11" fmla="*/ 320512 w 1593130"/>
              <a:gd name="connsiteY11" fmla="*/ 273377 h 1508288"/>
              <a:gd name="connsiteX12" fmla="*/ 282804 w 1593130"/>
              <a:gd name="connsiteY12" fmla="*/ 292231 h 1508288"/>
              <a:gd name="connsiteX13" fmla="*/ 216817 w 1593130"/>
              <a:gd name="connsiteY13" fmla="*/ 377072 h 1508288"/>
              <a:gd name="connsiteX14" fmla="*/ 179110 w 1593130"/>
              <a:gd name="connsiteY14" fmla="*/ 433633 h 1508288"/>
              <a:gd name="connsiteX15" fmla="*/ 131976 w 1593130"/>
              <a:gd name="connsiteY15" fmla="*/ 490194 h 1508288"/>
              <a:gd name="connsiteX16" fmla="*/ 113122 w 1593130"/>
              <a:gd name="connsiteY16" fmla="*/ 518474 h 1508288"/>
              <a:gd name="connsiteX17" fmla="*/ 56561 w 1593130"/>
              <a:gd name="connsiteY17" fmla="*/ 575035 h 1508288"/>
              <a:gd name="connsiteX18" fmla="*/ 28281 w 1593130"/>
              <a:gd name="connsiteY18" fmla="*/ 650449 h 1508288"/>
              <a:gd name="connsiteX19" fmla="*/ 18854 w 1593130"/>
              <a:gd name="connsiteY19" fmla="*/ 688156 h 1508288"/>
              <a:gd name="connsiteX20" fmla="*/ 0 w 1593130"/>
              <a:gd name="connsiteY20" fmla="*/ 725864 h 1508288"/>
              <a:gd name="connsiteX21" fmla="*/ 9427 w 1593130"/>
              <a:gd name="connsiteY21" fmla="*/ 1036948 h 1508288"/>
              <a:gd name="connsiteX22" fmla="*/ 65988 w 1593130"/>
              <a:gd name="connsiteY22" fmla="*/ 1102936 h 1508288"/>
              <a:gd name="connsiteX23" fmla="*/ 84842 w 1593130"/>
              <a:gd name="connsiteY23" fmla="*/ 1140643 h 1508288"/>
              <a:gd name="connsiteX24" fmla="*/ 113122 w 1593130"/>
              <a:gd name="connsiteY24" fmla="*/ 1159497 h 1508288"/>
              <a:gd name="connsiteX25" fmla="*/ 169683 w 1593130"/>
              <a:gd name="connsiteY25" fmla="*/ 1216058 h 1508288"/>
              <a:gd name="connsiteX26" fmla="*/ 245097 w 1593130"/>
              <a:gd name="connsiteY26" fmla="*/ 1263192 h 1508288"/>
              <a:gd name="connsiteX27" fmla="*/ 254524 w 1593130"/>
              <a:gd name="connsiteY27" fmla="*/ 1300899 h 1508288"/>
              <a:gd name="connsiteX28" fmla="*/ 320512 w 1593130"/>
              <a:gd name="connsiteY28" fmla="*/ 1329179 h 1508288"/>
              <a:gd name="connsiteX29" fmla="*/ 348792 w 1593130"/>
              <a:gd name="connsiteY29" fmla="*/ 1348033 h 1508288"/>
              <a:gd name="connsiteX30" fmla="*/ 405353 w 1593130"/>
              <a:gd name="connsiteY30" fmla="*/ 1357460 h 1508288"/>
              <a:gd name="connsiteX31" fmla="*/ 443060 w 1593130"/>
              <a:gd name="connsiteY31" fmla="*/ 1366886 h 1508288"/>
              <a:gd name="connsiteX32" fmla="*/ 471341 w 1593130"/>
              <a:gd name="connsiteY32" fmla="*/ 1395167 h 1508288"/>
              <a:gd name="connsiteX33" fmla="*/ 499621 w 1593130"/>
              <a:gd name="connsiteY33" fmla="*/ 1404594 h 1508288"/>
              <a:gd name="connsiteX34" fmla="*/ 575035 w 1593130"/>
              <a:gd name="connsiteY34" fmla="*/ 1423447 h 1508288"/>
              <a:gd name="connsiteX35" fmla="*/ 622169 w 1593130"/>
              <a:gd name="connsiteY35" fmla="*/ 1442301 h 1508288"/>
              <a:gd name="connsiteX36" fmla="*/ 659877 w 1593130"/>
              <a:gd name="connsiteY36" fmla="*/ 1451728 h 1508288"/>
              <a:gd name="connsiteX37" fmla="*/ 688157 w 1593130"/>
              <a:gd name="connsiteY37" fmla="*/ 1461154 h 1508288"/>
              <a:gd name="connsiteX38" fmla="*/ 716437 w 1593130"/>
              <a:gd name="connsiteY38" fmla="*/ 1480008 h 1508288"/>
              <a:gd name="connsiteX39" fmla="*/ 772998 w 1593130"/>
              <a:gd name="connsiteY39" fmla="*/ 1489435 h 1508288"/>
              <a:gd name="connsiteX40" fmla="*/ 886120 w 1593130"/>
              <a:gd name="connsiteY40" fmla="*/ 1508288 h 1508288"/>
              <a:gd name="connsiteX41" fmla="*/ 1206631 w 1593130"/>
              <a:gd name="connsiteY41" fmla="*/ 1498862 h 1508288"/>
              <a:gd name="connsiteX42" fmla="*/ 1263192 w 1593130"/>
              <a:gd name="connsiteY42" fmla="*/ 1480008 h 1508288"/>
              <a:gd name="connsiteX43" fmla="*/ 1300899 w 1593130"/>
              <a:gd name="connsiteY43" fmla="*/ 1470581 h 1508288"/>
              <a:gd name="connsiteX44" fmla="*/ 1357460 w 1593130"/>
              <a:gd name="connsiteY44" fmla="*/ 1451728 h 1508288"/>
              <a:gd name="connsiteX45" fmla="*/ 1385741 w 1593130"/>
              <a:gd name="connsiteY45" fmla="*/ 1442301 h 1508288"/>
              <a:gd name="connsiteX46" fmla="*/ 1414021 w 1593130"/>
              <a:gd name="connsiteY46" fmla="*/ 1414020 h 1508288"/>
              <a:gd name="connsiteX47" fmla="*/ 1442301 w 1593130"/>
              <a:gd name="connsiteY47" fmla="*/ 1404594 h 1508288"/>
              <a:gd name="connsiteX48" fmla="*/ 1461155 w 1593130"/>
              <a:gd name="connsiteY48" fmla="*/ 1376313 h 1508288"/>
              <a:gd name="connsiteX49" fmla="*/ 1498862 w 1593130"/>
              <a:gd name="connsiteY49" fmla="*/ 1300899 h 1508288"/>
              <a:gd name="connsiteX50" fmla="*/ 1517716 w 1593130"/>
              <a:gd name="connsiteY50" fmla="*/ 1234911 h 1508288"/>
              <a:gd name="connsiteX51" fmla="*/ 1527143 w 1593130"/>
              <a:gd name="connsiteY51" fmla="*/ 1206631 h 1508288"/>
              <a:gd name="connsiteX52" fmla="*/ 1545996 w 1593130"/>
              <a:gd name="connsiteY52" fmla="*/ 1121789 h 1508288"/>
              <a:gd name="connsiteX53" fmla="*/ 1555423 w 1593130"/>
              <a:gd name="connsiteY53" fmla="*/ 838985 h 1508288"/>
              <a:gd name="connsiteX54" fmla="*/ 1583703 w 1593130"/>
              <a:gd name="connsiteY54" fmla="*/ 659876 h 1508288"/>
              <a:gd name="connsiteX55" fmla="*/ 1593130 w 1593130"/>
              <a:gd name="connsiteY55" fmla="*/ 518474 h 1508288"/>
              <a:gd name="connsiteX56" fmla="*/ 1583703 w 1593130"/>
              <a:gd name="connsiteY56" fmla="*/ 216816 h 1508288"/>
              <a:gd name="connsiteX57" fmla="*/ 1574277 w 1593130"/>
              <a:gd name="connsiteY57" fmla="*/ 188536 h 1508288"/>
              <a:gd name="connsiteX58" fmla="*/ 1480009 w 1593130"/>
              <a:gd name="connsiteY58" fmla="*/ 75414 h 1508288"/>
              <a:gd name="connsiteX59" fmla="*/ 1442301 w 1593130"/>
              <a:gd name="connsiteY59" fmla="*/ 47134 h 1508288"/>
              <a:gd name="connsiteX60" fmla="*/ 1404594 w 1593130"/>
              <a:gd name="connsiteY60" fmla="*/ 37707 h 1508288"/>
              <a:gd name="connsiteX61" fmla="*/ 1366887 w 1593130"/>
              <a:gd name="connsiteY61" fmla="*/ 18853 h 1508288"/>
              <a:gd name="connsiteX62" fmla="*/ 1291473 w 1593130"/>
              <a:gd name="connsiteY62" fmla="*/ 0 h 1508288"/>
              <a:gd name="connsiteX63" fmla="*/ 1074656 w 1593130"/>
              <a:gd name="connsiteY63" fmla="*/ 9427 h 150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593130" h="1508288">
                <a:moveTo>
                  <a:pt x="1074656" y="9427"/>
                </a:moveTo>
                <a:cubicBezTo>
                  <a:pt x="991386" y="12569"/>
                  <a:pt x="885828" y="10798"/>
                  <a:pt x="791852" y="18853"/>
                </a:cubicBezTo>
                <a:cubicBezTo>
                  <a:pt x="771605" y="20588"/>
                  <a:pt x="726690" y="48690"/>
                  <a:pt x="707011" y="56561"/>
                </a:cubicBezTo>
                <a:cubicBezTo>
                  <a:pt x="688559" y="63942"/>
                  <a:pt x="669304" y="69130"/>
                  <a:pt x="650450" y="75414"/>
                </a:cubicBezTo>
                <a:cubicBezTo>
                  <a:pt x="641023" y="81699"/>
                  <a:pt x="632303" y="89201"/>
                  <a:pt x="622169" y="94268"/>
                </a:cubicBezTo>
                <a:cubicBezTo>
                  <a:pt x="613281" y="98712"/>
                  <a:pt x="602935" y="99583"/>
                  <a:pt x="593889" y="103695"/>
                </a:cubicBezTo>
                <a:cubicBezTo>
                  <a:pt x="568303" y="115325"/>
                  <a:pt x="542575" y="126942"/>
                  <a:pt x="518475" y="141402"/>
                </a:cubicBezTo>
                <a:cubicBezTo>
                  <a:pt x="502764" y="150829"/>
                  <a:pt x="486586" y="159519"/>
                  <a:pt x="471341" y="169682"/>
                </a:cubicBezTo>
                <a:cubicBezTo>
                  <a:pt x="458268" y="178397"/>
                  <a:pt x="446956" y="189636"/>
                  <a:pt x="433633" y="197963"/>
                </a:cubicBezTo>
                <a:cubicBezTo>
                  <a:pt x="421716" y="205411"/>
                  <a:pt x="408495" y="210532"/>
                  <a:pt x="395926" y="216816"/>
                </a:cubicBezTo>
                <a:cubicBezTo>
                  <a:pt x="389642" y="226243"/>
                  <a:pt x="385084" y="237086"/>
                  <a:pt x="377073" y="245097"/>
                </a:cubicBezTo>
                <a:cubicBezTo>
                  <a:pt x="354431" y="267739"/>
                  <a:pt x="347344" y="261878"/>
                  <a:pt x="320512" y="273377"/>
                </a:cubicBezTo>
                <a:cubicBezTo>
                  <a:pt x="307595" y="278913"/>
                  <a:pt x="294046" y="283799"/>
                  <a:pt x="282804" y="292231"/>
                </a:cubicBezTo>
                <a:cubicBezTo>
                  <a:pt x="243350" y="321821"/>
                  <a:pt x="242688" y="336417"/>
                  <a:pt x="216817" y="377072"/>
                </a:cubicBezTo>
                <a:cubicBezTo>
                  <a:pt x="204652" y="396189"/>
                  <a:pt x="192705" y="415506"/>
                  <a:pt x="179110" y="433633"/>
                </a:cubicBezTo>
                <a:cubicBezTo>
                  <a:pt x="164385" y="453267"/>
                  <a:pt x="147043" y="470822"/>
                  <a:pt x="131976" y="490194"/>
                </a:cubicBezTo>
                <a:cubicBezTo>
                  <a:pt x="125020" y="499137"/>
                  <a:pt x="121133" y="510463"/>
                  <a:pt x="113122" y="518474"/>
                </a:cubicBezTo>
                <a:cubicBezTo>
                  <a:pt x="30415" y="601181"/>
                  <a:pt x="148988" y="451802"/>
                  <a:pt x="56561" y="575035"/>
                </a:cubicBezTo>
                <a:cubicBezTo>
                  <a:pt x="32652" y="694579"/>
                  <a:pt x="64691" y="565493"/>
                  <a:pt x="28281" y="650449"/>
                </a:cubicBezTo>
                <a:cubicBezTo>
                  <a:pt x="23177" y="662357"/>
                  <a:pt x="23403" y="676025"/>
                  <a:pt x="18854" y="688156"/>
                </a:cubicBezTo>
                <a:cubicBezTo>
                  <a:pt x="13920" y="701314"/>
                  <a:pt x="6285" y="713295"/>
                  <a:pt x="0" y="725864"/>
                </a:cubicBezTo>
                <a:cubicBezTo>
                  <a:pt x="3142" y="829559"/>
                  <a:pt x="811" y="933564"/>
                  <a:pt x="9427" y="1036948"/>
                </a:cubicBezTo>
                <a:cubicBezTo>
                  <a:pt x="10786" y="1053260"/>
                  <a:pt x="63186" y="1099200"/>
                  <a:pt x="65988" y="1102936"/>
                </a:cubicBezTo>
                <a:cubicBezTo>
                  <a:pt x="74420" y="1114178"/>
                  <a:pt x="75846" y="1129847"/>
                  <a:pt x="84842" y="1140643"/>
                </a:cubicBezTo>
                <a:cubicBezTo>
                  <a:pt x="92095" y="1149347"/>
                  <a:pt x="104654" y="1151970"/>
                  <a:pt x="113122" y="1159497"/>
                </a:cubicBezTo>
                <a:cubicBezTo>
                  <a:pt x="133050" y="1177211"/>
                  <a:pt x="146819" y="1202340"/>
                  <a:pt x="169683" y="1216058"/>
                </a:cubicBezTo>
                <a:cubicBezTo>
                  <a:pt x="226532" y="1250167"/>
                  <a:pt x="201572" y="1234174"/>
                  <a:pt x="245097" y="1263192"/>
                </a:cubicBezTo>
                <a:cubicBezTo>
                  <a:pt x="248239" y="1275761"/>
                  <a:pt x="246230" y="1290946"/>
                  <a:pt x="254524" y="1300899"/>
                </a:cubicBezTo>
                <a:cubicBezTo>
                  <a:pt x="263484" y="1311651"/>
                  <a:pt x="305512" y="1324179"/>
                  <a:pt x="320512" y="1329179"/>
                </a:cubicBezTo>
                <a:cubicBezTo>
                  <a:pt x="329939" y="1335464"/>
                  <a:pt x="338044" y="1344450"/>
                  <a:pt x="348792" y="1348033"/>
                </a:cubicBezTo>
                <a:cubicBezTo>
                  <a:pt x="366925" y="1354077"/>
                  <a:pt x="386610" y="1353712"/>
                  <a:pt x="405353" y="1357460"/>
                </a:cubicBezTo>
                <a:cubicBezTo>
                  <a:pt x="418057" y="1360001"/>
                  <a:pt x="430491" y="1363744"/>
                  <a:pt x="443060" y="1366886"/>
                </a:cubicBezTo>
                <a:cubicBezTo>
                  <a:pt x="452487" y="1376313"/>
                  <a:pt x="460248" y="1387772"/>
                  <a:pt x="471341" y="1395167"/>
                </a:cubicBezTo>
                <a:cubicBezTo>
                  <a:pt x="479609" y="1400679"/>
                  <a:pt x="490035" y="1401980"/>
                  <a:pt x="499621" y="1404594"/>
                </a:cubicBezTo>
                <a:cubicBezTo>
                  <a:pt x="524620" y="1411412"/>
                  <a:pt x="550977" y="1413823"/>
                  <a:pt x="575035" y="1423447"/>
                </a:cubicBezTo>
                <a:cubicBezTo>
                  <a:pt x="590746" y="1429732"/>
                  <a:pt x="606116" y="1436950"/>
                  <a:pt x="622169" y="1442301"/>
                </a:cubicBezTo>
                <a:cubicBezTo>
                  <a:pt x="634460" y="1446398"/>
                  <a:pt x="647419" y="1448169"/>
                  <a:pt x="659877" y="1451728"/>
                </a:cubicBezTo>
                <a:cubicBezTo>
                  <a:pt x="669431" y="1454458"/>
                  <a:pt x="678730" y="1458012"/>
                  <a:pt x="688157" y="1461154"/>
                </a:cubicBezTo>
                <a:cubicBezTo>
                  <a:pt x="697584" y="1467439"/>
                  <a:pt x="705689" y="1476425"/>
                  <a:pt x="716437" y="1480008"/>
                </a:cubicBezTo>
                <a:cubicBezTo>
                  <a:pt x="734570" y="1486052"/>
                  <a:pt x="754107" y="1486529"/>
                  <a:pt x="772998" y="1489435"/>
                </a:cubicBezTo>
                <a:cubicBezTo>
                  <a:pt x="874344" y="1505027"/>
                  <a:pt x="803139" y="1491693"/>
                  <a:pt x="886120" y="1508288"/>
                </a:cubicBezTo>
                <a:cubicBezTo>
                  <a:pt x="992957" y="1505146"/>
                  <a:pt x="1100047" y="1506856"/>
                  <a:pt x="1206631" y="1498862"/>
                </a:cubicBezTo>
                <a:cubicBezTo>
                  <a:pt x="1226449" y="1497376"/>
                  <a:pt x="1243912" y="1484828"/>
                  <a:pt x="1263192" y="1480008"/>
                </a:cubicBezTo>
                <a:cubicBezTo>
                  <a:pt x="1275761" y="1476866"/>
                  <a:pt x="1288490" y="1474304"/>
                  <a:pt x="1300899" y="1470581"/>
                </a:cubicBezTo>
                <a:cubicBezTo>
                  <a:pt x="1319934" y="1464870"/>
                  <a:pt x="1338606" y="1458012"/>
                  <a:pt x="1357460" y="1451728"/>
                </a:cubicBezTo>
                <a:lnTo>
                  <a:pt x="1385741" y="1442301"/>
                </a:lnTo>
                <a:cubicBezTo>
                  <a:pt x="1395168" y="1432874"/>
                  <a:pt x="1402929" y="1421415"/>
                  <a:pt x="1414021" y="1414020"/>
                </a:cubicBezTo>
                <a:cubicBezTo>
                  <a:pt x="1422289" y="1408508"/>
                  <a:pt x="1434542" y="1410801"/>
                  <a:pt x="1442301" y="1404594"/>
                </a:cubicBezTo>
                <a:cubicBezTo>
                  <a:pt x="1451148" y="1397516"/>
                  <a:pt x="1455730" y="1386259"/>
                  <a:pt x="1461155" y="1376313"/>
                </a:cubicBezTo>
                <a:cubicBezTo>
                  <a:pt x="1474613" y="1351640"/>
                  <a:pt x="1489974" y="1327562"/>
                  <a:pt x="1498862" y="1300899"/>
                </a:cubicBezTo>
                <a:cubicBezTo>
                  <a:pt x="1521467" y="1233085"/>
                  <a:pt x="1494039" y="1317777"/>
                  <a:pt x="1517716" y="1234911"/>
                </a:cubicBezTo>
                <a:cubicBezTo>
                  <a:pt x="1520446" y="1225357"/>
                  <a:pt x="1524733" y="1216271"/>
                  <a:pt x="1527143" y="1206631"/>
                </a:cubicBezTo>
                <a:cubicBezTo>
                  <a:pt x="1534169" y="1178525"/>
                  <a:pt x="1539712" y="1150070"/>
                  <a:pt x="1545996" y="1121789"/>
                </a:cubicBezTo>
                <a:cubicBezTo>
                  <a:pt x="1549138" y="1027521"/>
                  <a:pt x="1549007" y="933087"/>
                  <a:pt x="1555423" y="838985"/>
                </a:cubicBezTo>
                <a:cubicBezTo>
                  <a:pt x="1559792" y="774912"/>
                  <a:pt x="1571602" y="720384"/>
                  <a:pt x="1583703" y="659876"/>
                </a:cubicBezTo>
                <a:cubicBezTo>
                  <a:pt x="1586845" y="612742"/>
                  <a:pt x="1593130" y="565713"/>
                  <a:pt x="1593130" y="518474"/>
                </a:cubicBezTo>
                <a:cubicBezTo>
                  <a:pt x="1593130" y="417872"/>
                  <a:pt x="1589442" y="317254"/>
                  <a:pt x="1583703" y="216816"/>
                </a:cubicBezTo>
                <a:cubicBezTo>
                  <a:pt x="1583136" y="206896"/>
                  <a:pt x="1578389" y="197582"/>
                  <a:pt x="1574277" y="188536"/>
                </a:cubicBezTo>
                <a:cubicBezTo>
                  <a:pt x="1527339" y="85271"/>
                  <a:pt x="1559226" y="134825"/>
                  <a:pt x="1480009" y="75414"/>
                </a:cubicBezTo>
                <a:cubicBezTo>
                  <a:pt x="1467440" y="65987"/>
                  <a:pt x="1456354" y="54160"/>
                  <a:pt x="1442301" y="47134"/>
                </a:cubicBezTo>
                <a:cubicBezTo>
                  <a:pt x="1430713" y="41340"/>
                  <a:pt x="1416725" y="42256"/>
                  <a:pt x="1404594" y="37707"/>
                </a:cubicBezTo>
                <a:cubicBezTo>
                  <a:pt x="1391436" y="32773"/>
                  <a:pt x="1379803" y="24389"/>
                  <a:pt x="1366887" y="18853"/>
                </a:cubicBezTo>
                <a:cubicBezTo>
                  <a:pt x="1348701" y="11059"/>
                  <a:pt x="1307564" y="575"/>
                  <a:pt x="1291473" y="0"/>
                </a:cubicBezTo>
                <a:lnTo>
                  <a:pt x="1074656" y="9427"/>
                </a:ln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116AA53C-ED6B-4E21-9A52-42A6466CC7BE}"/>
              </a:ext>
            </a:extLst>
          </p:cNvPr>
          <p:cNvSpPr/>
          <p:nvPr/>
        </p:nvSpPr>
        <p:spPr>
          <a:xfrm>
            <a:off x="4972844" y="2383078"/>
            <a:ext cx="1495514" cy="1557326"/>
          </a:xfrm>
          <a:custGeom>
            <a:avLst/>
            <a:gdLst>
              <a:gd name="connsiteX0" fmla="*/ 222896 w 1495514"/>
              <a:gd name="connsiteY0" fmla="*/ 58464 h 1557326"/>
              <a:gd name="connsiteX1" fmla="*/ 166335 w 1495514"/>
              <a:gd name="connsiteY1" fmla="*/ 96171 h 1557326"/>
              <a:gd name="connsiteX2" fmla="*/ 109774 w 1495514"/>
              <a:gd name="connsiteY2" fmla="*/ 171585 h 1557326"/>
              <a:gd name="connsiteX3" fmla="*/ 81494 w 1495514"/>
              <a:gd name="connsiteY3" fmla="*/ 265853 h 1557326"/>
              <a:gd name="connsiteX4" fmla="*/ 72067 w 1495514"/>
              <a:gd name="connsiteY4" fmla="*/ 294134 h 1557326"/>
              <a:gd name="connsiteX5" fmla="*/ 62640 w 1495514"/>
              <a:gd name="connsiteY5" fmla="*/ 341268 h 1557326"/>
              <a:gd name="connsiteX6" fmla="*/ 43787 w 1495514"/>
              <a:gd name="connsiteY6" fmla="*/ 397829 h 1557326"/>
              <a:gd name="connsiteX7" fmla="*/ 34360 w 1495514"/>
              <a:gd name="connsiteY7" fmla="*/ 426109 h 1557326"/>
              <a:gd name="connsiteX8" fmla="*/ 15506 w 1495514"/>
              <a:gd name="connsiteY8" fmla="*/ 661779 h 1557326"/>
              <a:gd name="connsiteX9" fmla="*/ 6079 w 1495514"/>
              <a:gd name="connsiteY9" fmla="*/ 690060 h 1557326"/>
              <a:gd name="connsiteX10" fmla="*/ 24933 w 1495514"/>
              <a:gd name="connsiteY10" fmla="*/ 1133119 h 1557326"/>
              <a:gd name="connsiteX11" fmla="*/ 34360 w 1495514"/>
              <a:gd name="connsiteY11" fmla="*/ 1161400 h 1557326"/>
              <a:gd name="connsiteX12" fmla="*/ 43787 w 1495514"/>
              <a:gd name="connsiteY12" fmla="*/ 1199107 h 1557326"/>
              <a:gd name="connsiteX13" fmla="*/ 62640 w 1495514"/>
              <a:gd name="connsiteY13" fmla="*/ 1236814 h 1557326"/>
              <a:gd name="connsiteX14" fmla="*/ 90921 w 1495514"/>
              <a:gd name="connsiteY14" fmla="*/ 1293375 h 1557326"/>
              <a:gd name="connsiteX15" fmla="*/ 100347 w 1495514"/>
              <a:gd name="connsiteY15" fmla="*/ 1321656 h 1557326"/>
              <a:gd name="connsiteX16" fmla="*/ 166335 w 1495514"/>
              <a:gd name="connsiteY16" fmla="*/ 1378216 h 1557326"/>
              <a:gd name="connsiteX17" fmla="*/ 185189 w 1495514"/>
              <a:gd name="connsiteY17" fmla="*/ 1406497 h 1557326"/>
              <a:gd name="connsiteX18" fmla="*/ 241750 w 1495514"/>
              <a:gd name="connsiteY18" fmla="*/ 1434777 h 1557326"/>
              <a:gd name="connsiteX19" fmla="*/ 288884 w 1495514"/>
              <a:gd name="connsiteY19" fmla="*/ 1453631 h 1557326"/>
              <a:gd name="connsiteX20" fmla="*/ 392578 w 1495514"/>
              <a:gd name="connsiteY20" fmla="*/ 1481911 h 1557326"/>
              <a:gd name="connsiteX21" fmla="*/ 458566 w 1495514"/>
              <a:gd name="connsiteY21" fmla="*/ 1500765 h 1557326"/>
              <a:gd name="connsiteX22" fmla="*/ 486846 w 1495514"/>
              <a:gd name="connsiteY22" fmla="*/ 1510192 h 1557326"/>
              <a:gd name="connsiteX23" fmla="*/ 524554 w 1495514"/>
              <a:gd name="connsiteY23" fmla="*/ 1529045 h 1557326"/>
              <a:gd name="connsiteX24" fmla="*/ 675383 w 1495514"/>
              <a:gd name="connsiteY24" fmla="*/ 1557326 h 1557326"/>
              <a:gd name="connsiteX25" fmla="*/ 863919 w 1495514"/>
              <a:gd name="connsiteY25" fmla="*/ 1547899 h 1557326"/>
              <a:gd name="connsiteX26" fmla="*/ 929906 w 1495514"/>
              <a:gd name="connsiteY26" fmla="*/ 1538472 h 1557326"/>
              <a:gd name="connsiteX27" fmla="*/ 1005321 w 1495514"/>
              <a:gd name="connsiteY27" fmla="*/ 1519618 h 1557326"/>
              <a:gd name="connsiteX28" fmla="*/ 1061881 w 1495514"/>
              <a:gd name="connsiteY28" fmla="*/ 1481911 h 1557326"/>
              <a:gd name="connsiteX29" fmla="*/ 1099589 w 1495514"/>
              <a:gd name="connsiteY29" fmla="*/ 1453631 h 1557326"/>
              <a:gd name="connsiteX30" fmla="*/ 1127869 w 1495514"/>
              <a:gd name="connsiteY30" fmla="*/ 1444204 h 1557326"/>
              <a:gd name="connsiteX31" fmla="*/ 1156150 w 1495514"/>
              <a:gd name="connsiteY31" fmla="*/ 1425350 h 1557326"/>
              <a:gd name="connsiteX32" fmla="*/ 1193857 w 1495514"/>
              <a:gd name="connsiteY32" fmla="*/ 1406497 h 1557326"/>
              <a:gd name="connsiteX33" fmla="*/ 1222137 w 1495514"/>
              <a:gd name="connsiteY33" fmla="*/ 1387643 h 1557326"/>
              <a:gd name="connsiteX34" fmla="*/ 1259844 w 1495514"/>
              <a:gd name="connsiteY34" fmla="*/ 1368790 h 1557326"/>
              <a:gd name="connsiteX35" fmla="*/ 1288125 w 1495514"/>
              <a:gd name="connsiteY35" fmla="*/ 1349936 h 1557326"/>
              <a:gd name="connsiteX36" fmla="*/ 1316405 w 1495514"/>
              <a:gd name="connsiteY36" fmla="*/ 1340509 h 1557326"/>
              <a:gd name="connsiteX37" fmla="*/ 1372966 w 1495514"/>
              <a:gd name="connsiteY37" fmla="*/ 1302802 h 1557326"/>
              <a:gd name="connsiteX38" fmla="*/ 1410673 w 1495514"/>
              <a:gd name="connsiteY38" fmla="*/ 1246241 h 1557326"/>
              <a:gd name="connsiteX39" fmla="*/ 1429527 w 1495514"/>
              <a:gd name="connsiteY39" fmla="*/ 1217961 h 1557326"/>
              <a:gd name="connsiteX40" fmla="*/ 1448380 w 1495514"/>
              <a:gd name="connsiteY40" fmla="*/ 1180253 h 1557326"/>
              <a:gd name="connsiteX41" fmla="*/ 1457807 w 1495514"/>
              <a:gd name="connsiteY41" fmla="*/ 1114266 h 1557326"/>
              <a:gd name="connsiteX42" fmla="*/ 1467234 w 1495514"/>
              <a:gd name="connsiteY42" fmla="*/ 1085985 h 1557326"/>
              <a:gd name="connsiteX43" fmla="*/ 1486088 w 1495514"/>
              <a:gd name="connsiteY43" fmla="*/ 1010571 h 1557326"/>
              <a:gd name="connsiteX44" fmla="*/ 1495514 w 1495514"/>
              <a:gd name="connsiteY44" fmla="*/ 944583 h 1557326"/>
              <a:gd name="connsiteX45" fmla="*/ 1486088 w 1495514"/>
              <a:gd name="connsiteY45" fmla="*/ 633499 h 1557326"/>
              <a:gd name="connsiteX46" fmla="*/ 1476661 w 1495514"/>
              <a:gd name="connsiteY46" fmla="*/ 605218 h 1557326"/>
              <a:gd name="connsiteX47" fmla="*/ 1438954 w 1495514"/>
              <a:gd name="connsiteY47" fmla="*/ 539231 h 1557326"/>
              <a:gd name="connsiteX48" fmla="*/ 1410673 w 1495514"/>
              <a:gd name="connsiteY48" fmla="*/ 501524 h 1557326"/>
              <a:gd name="connsiteX49" fmla="*/ 1325832 w 1495514"/>
              <a:gd name="connsiteY49" fmla="*/ 407256 h 1557326"/>
              <a:gd name="connsiteX50" fmla="*/ 1278698 w 1495514"/>
              <a:gd name="connsiteY50" fmla="*/ 378975 h 1557326"/>
              <a:gd name="connsiteX51" fmla="*/ 1259844 w 1495514"/>
              <a:gd name="connsiteY51" fmla="*/ 350695 h 1557326"/>
              <a:gd name="connsiteX52" fmla="*/ 1222137 w 1495514"/>
              <a:gd name="connsiteY52" fmla="*/ 322414 h 1557326"/>
              <a:gd name="connsiteX53" fmla="*/ 1109016 w 1495514"/>
              <a:gd name="connsiteY53" fmla="*/ 247000 h 1557326"/>
              <a:gd name="connsiteX54" fmla="*/ 1061881 w 1495514"/>
              <a:gd name="connsiteY54" fmla="*/ 228146 h 1557326"/>
              <a:gd name="connsiteX55" fmla="*/ 995894 w 1495514"/>
              <a:gd name="connsiteY55" fmla="*/ 190439 h 1557326"/>
              <a:gd name="connsiteX56" fmla="*/ 920479 w 1495514"/>
              <a:gd name="connsiteY56" fmla="*/ 152732 h 1557326"/>
              <a:gd name="connsiteX57" fmla="*/ 882772 w 1495514"/>
              <a:gd name="connsiteY57" fmla="*/ 124451 h 1557326"/>
              <a:gd name="connsiteX58" fmla="*/ 845065 w 1495514"/>
              <a:gd name="connsiteY58" fmla="*/ 115025 h 1557326"/>
              <a:gd name="connsiteX59" fmla="*/ 769651 w 1495514"/>
              <a:gd name="connsiteY59" fmla="*/ 86744 h 1557326"/>
              <a:gd name="connsiteX60" fmla="*/ 722517 w 1495514"/>
              <a:gd name="connsiteY60" fmla="*/ 77317 h 1557326"/>
              <a:gd name="connsiteX61" fmla="*/ 694236 w 1495514"/>
              <a:gd name="connsiteY61" fmla="*/ 67891 h 1557326"/>
              <a:gd name="connsiteX62" fmla="*/ 618822 w 1495514"/>
              <a:gd name="connsiteY62" fmla="*/ 49037 h 1557326"/>
              <a:gd name="connsiteX63" fmla="*/ 581114 w 1495514"/>
              <a:gd name="connsiteY63" fmla="*/ 30183 h 1557326"/>
              <a:gd name="connsiteX64" fmla="*/ 496273 w 1495514"/>
              <a:gd name="connsiteY64" fmla="*/ 20757 h 1557326"/>
              <a:gd name="connsiteX65" fmla="*/ 317164 w 1495514"/>
              <a:gd name="connsiteY65" fmla="*/ 11330 h 1557326"/>
              <a:gd name="connsiteX66" fmla="*/ 232323 w 1495514"/>
              <a:gd name="connsiteY66" fmla="*/ 49037 h 1557326"/>
              <a:gd name="connsiteX67" fmla="*/ 222896 w 1495514"/>
              <a:gd name="connsiteY67" fmla="*/ 58464 h 1557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495514" h="1557326">
                <a:moveTo>
                  <a:pt x="222896" y="58464"/>
                </a:moveTo>
                <a:cubicBezTo>
                  <a:pt x="141675" y="74709"/>
                  <a:pt x="195926" y="49671"/>
                  <a:pt x="166335" y="96171"/>
                </a:cubicBezTo>
                <a:cubicBezTo>
                  <a:pt x="149465" y="122681"/>
                  <a:pt x="109774" y="171585"/>
                  <a:pt x="109774" y="171585"/>
                </a:cubicBezTo>
                <a:cubicBezTo>
                  <a:pt x="64965" y="306016"/>
                  <a:pt x="109991" y="166114"/>
                  <a:pt x="81494" y="265853"/>
                </a:cubicBezTo>
                <a:cubicBezTo>
                  <a:pt x="78764" y="275408"/>
                  <a:pt x="74477" y="284494"/>
                  <a:pt x="72067" y="294134"/>
                </a:cubicBezTo>
                <a:cubicBezTo>
                  <a:pt x="68181" y="309678"/>
                  <a:pt x="66856" y="325810"/>
                  <a:pt x="62640" y="341268"/>
                </a:cubicBezTo>
                <a:cubicBezTo>
                  <a:pt x="57411" y="360441"/>
                  <a:pt x="50071" y="378975"/>
                  <a:pt x="43787" y="397829"/>
                </a:cubicBezTo>
                <a:lnTo>
                  <a:pt x="34360" y="426109"/>
                </a:lnTo>
                <a:cubicBezTo>
                  <a:pt x="28075" y="504666"/>
                  <a:pt x="23902" y="583420"/>
                  <a:pt x="15506" y="661779"/>
                </a:cubicBezTo>
                <a:cubicBezTo>
                  <a:pt x="14447" y="671659"/>
                  <a:pt x="6079" y="680123"/>
                  <a:pt x="6079" y="690060"/>
                </a:cubicBezTo>
                <a:cubicBezTo>
                  <a:pt x="6079" y="854188"/>
                  <a:pt x="-16342" y="988659"/>
                  <a:pt x="24933" y="1133119"/>
                </a:cubicBezTo>
                <a:cubicBezTo>
                  <a:pt x="27663" y="1142674"/>
                  <a:pt x="31630" y="1151845"/>
                  <a:pt x="34360" y="1161400"/>
                </a:cubicBezTo>
                <a:cubicBezTo>
                  <a:pt x="37919" y="1173857"/>
                  <a:pt x="39238" y="1186976"/>
                  <a:pt x="43787" y="1199107"/>
                </a:cubicBezTo>
                <a:cubicBezTo>
                  <a:pt x="48721" y="1212265"/>
                  <a:pt x="57105" y="1223898"/>
                  <a:pt x="62640" y="1236814"/>
                </a:cubicBezTo>
                <a:cubicBezTo>
                  <a:pt x="86056" y="1291451"/>
                  <a:pt x="54691" y="1239031"/>
                  <a:pt x="90921" y="1293375"/>
                </a:cubicBezTo>
                <a:cubicBezTo>
                  <a:pt x="94063" y="1302802"/>
                  <a:pt x="94835" y="1313388"/>
                  <a:pt x="100347" y="1321656"/>
                </a:cubicBezTo>
                <a:cubicBezTo>
                  <a:pt x="113475" y="1341349"/>
                  <a:pt x="148913" y="1365149"/>
                  <a:pt x="166335" y="1378216"/>
                </a:cubicBezTo>
                <a:cubicBezTo>
                  <a:pt x="172620" y="1387643"/>
                  <a:pt x="177178" y="1398486"/>
                  <a:pt x="185189" y="1406497"/>
                </a:cubicBezTo>
                <a:cubicBezTo>
                  <a:pt x="205211" y="1426519"/>
                  <a:pt x="217216" y="1425577"/>
                  <a:pt x="241750" y="1434777"/>
                </a:cubicBezTo>
                <a:cubicBezTo>
                  <a:pt x="257594" y="1440719"/>
                  <a:pt x="273040" y="1447689"/>
                  <a:pt x="288884" y="1453631"/>
                </a:cubicBezTo>
                <a:cubicBezTo>
                  <a:pt x="354122" y="1478096"/>
                  <a:pt x="275252" y="1442802"/>
                  <a:pt x="392578" y="1481911"/>
                </a:cubicBezTo>
                <a:cubicBezTo>
                  <a:pt x="460392" y="1504516"/>
                  <a:pt x="375700" y="1477088"/>
                  <a:pt x="458566" y="1500765"/>
                </a:cubicBezTo>
                <a:cubicBezTo>
                  <a:pt x="468120" y="1503495"/>
                  <a:pt x="477713" y="1506278"/>
                  <a:pt x="486846" y="1510192"/>
                </a:cubicBezTo>
                <a:cubicBezTo>
                  <a:pt x="499763" y="1515728"/>
                  <a:pt x="511123" y="1524912"/>
                  <a:pt x="524554" y="1529045"/>
                </a:cubicBezTo>
                <a:cubicBezTo>
                  <a:pt x="575850" y="1544828"/>
                  <a:pt x="623079" y="1549854"/>
                  <a:pt x="675383" y="1557326"/>
                </a:cubicBezTo>
                <a:cubicBezTo>
                  <a:pt x="738228" y="1554184"/>
                  <a:pt x="801167" y="1552547"/>
                  <a:pt x="863919" y="1547899"/>
                </a:cubicBezTo>
                <a:cubicBezTo>
                  <a:pt x="886077" y="1546258"/>
                  <a:pt x="908119" y="1542830"/>
                  <a:pt x="929906" y="1538472"/>
                </a:cubicBezTo>
                <a:cubicBezTo>
                  <a:pt x="955315" y="1533390"/>
                  <a:pt x="1005321" y="1519618"/>
                  <a:pt x="1005321" y="1519618"/>
                </a:cubicBezTo>
                <a:cubicBezTo>
                  <a:pt x="1024174" y="1507049"/>
                  <a:pt x="1043754" y="1495506"/>
                  <a:pt x="1061881" y="1481911"/>
                </a:cubicBezTo>
                <a:cubicBezTo>
                  <a:pt x="1074450" y="1472484"/>
                  <a:pt x="1085948" y="1461426"/>
                  <a:pt x="1099589" y="1453631"/>
                </a:cubicBezTo>
                <a:cubicBezTo>
                  <a:pt x="1108216" y="1448701"/>
                  <a:pt x="1118981" y="1448648"/>
                  <a:pt x="1127869" y="1444204"/>
                </a:cubicBezTo>
                <a:cubicBezTo>
                  <a:pt x="1138003" y="1439137"/>
                  <a:pt x="1146313" y="1430971"/>
                  <a:pt x="1156150" y="1425350"/>
                </a:cubicBezTo>
                <a:cubicBezTo>
                  <a:pt x="1168351" y="1418378"/>
                  <a:pt x="1181656" y="1413469"/>
                  <a:pt x="1193857" y="1406497"/>
                </a:cubicBezTo>
                <a:cubicBezTo>
                  <a:pt x="1203694" y="1400876"/>
                  <a:pt x="1212300" y="1393264"/>
                  <a:pt x="1222137" y="1387643"/>
                </a:cubicBezTo>
                <a:cubicBezTo>
                  <a:pt x="1234338" y="1380671"/>
                  <a:pt x="1247643" y="1375762"/>
                  <a:pt x="1259844" y="1368790"/>
                </a:cubicBezTo>
                <a:cubicBezTo>
                  <a:pt x="1269681" y="1363169"/>
                  <a:pt x="1277991" y="1355003"/>
                  <a:pt x="1288125" y="1349936"/>
                </a:cubicBezTo>
                <a:cubicBezTo>
                  <a:pt x="1297013" y="1345492"/>
                  <a:pt x="1307719" y="1345335"/>
                  <a:pt x="1316405" y="1340509"/>
                </a:cubicBezTo>
                <a:cubicBezTo>
                  <a:pt x="1336213" y="1329505"/>
                  <a:pt x="1372966" y="1302802"/>
                  <a:pt x="1372966" y="1302802"/>
                </a:cubicBezTo>
                <a:lnTo>
                  <a:pt x="1410673" y="1246241"/>
                </a:lnTo>
                <a:cubicBezTo>
                  <a:pt x="1416958" y="1236814"/>
                  <a:pt x="1424460" y="1228095"/>
                  <a:pt x="1429527" y="1217961"/>
                </a:cubicBezTo>
                <a:lnTo>
                  <a:pt x="1448380" y="1180253"/>
                </a:lnTo>
                <a:cubicBezTo>
                  <a:pt x="1451522" y="1158257"/>
                  <a:pt x="1453449" y="1136053"/>
                  <a:pt x="1457807" y="1114266"/>
                </a:cubicBezTo>
                <a:cubicBezTo>
                  <a:pt x="1459756" y="1104522"/>
                  <a:pt x="1464619" y="1095572"/>
                  <a:pt x="1467234" y="1085985"/>
                </a:cubicBezTo>
                <a:cubicBezTo>
                  <a:pt x="1474052" y="1060986"/>
                  <a:pt x="1482424" y="1036222"/>
                  <a:pt x="1486088" y="1010571"/>
                </a:cubicBezTo>
                <a:lnTo>
                  <a:pt x="1495514" y="944583"/>
                </a:lnTo>
                <a:cubicBezTo>
                  <a:pt x="1492372" y="840888"/>
                  <a:pt x="1491842" y="737082"/>
                  <a:pt x="1486088" y="633499"/>
                </a:cubicBezTo>
                <a:cubicBezTo>
                  <a:pt x="1485537" y="623577"/>
                  <a:pt x="1480575" y="614351"/>
                  <a:pt x="1476661" y="605218"/>
                </a:cubicBezTo>
                <a:cubicBezTo>
                  <a:pt x="1464827" y="577606"/>
                  <a:pt x="1455857" y="562896"/>
                  <a:pt x="1438954" y="539231"/>
                </a:cubicBezTo>
                <a:cubicBezTo>
                  <a:pt x="1429822" y="526446"/>
                  <a:pt x="1419805" y="514309"/>
                  <a:pt x="1410673" y="501524"/>
                </a:cubicBezTo>
                <a:cubicBezTo>
                  <a:pt x="1383524" y="463515"/>
                  <a:pt x="1375235" y="436898"/>
                  <a:pt x="1325832" y="407256"/>
                </a:cubicBezTo>
                <a:lnTo>
                  <a:pt x="1278698" y="378975"/>
                </a:lnTo>
                <a:cubicBezTo>
                  <a:pt x="1272413" y="369548"/>
                  <a:pt x="1267855" y="358706"/>
                  <a:pt x="1259844" y="350695"/>
                </a:cubicBezTo>
                <a:cubicBezTo>
                  <a:pt x="1248734" y="339585"/>
                  <a:pt x="1235084" y="331315"/>
                  <a:pt x="1222137" y="322414"/>
                </a:cubicBezTo>
                <a:cubicBezTo>
                  <a:pt x="1184793" y="296740"/>
                  <a:pt x="1151093" y="263831"/>
                  <a:pt x="1109016" y="247000"/>
                </a:cubicBezTo>
                <a:cubicBezTo>
                  <a:pt x="1093304" y="240715"/>
                  <a:pt x="1076674" y="236364"/>
                  <a:pt x="1061881" y="228146"/>
                </a:cubicBezTo>
                <a:cubicBezTo>
                  <a:pt x="976273" y="180586"/>
                  <a:pt x="1064347" y="213257"/>
                  <a:pt x="995894" y="190439"/>
                </a:cubicBezTo>
                <a:cubicBezTo>
                  <a:pt x="883607" y="106225"/>
                  <a:pt x="1026383" y="205685"/>
                  <a:pt x="920479" y="152732"/>
                </a:cubicBezTo>
                <a:cubicBezTo>
                  <a:pt x="906426" y="145706"/>
                  <a:pt x="896825" y="131477"/>
                  <a:pt x="882772" y="124451"/>
                </a:cubicBezTo>
                <a:cubicBezTo>
                  <a:pt x="871184" y="118657"/>
                  <a:pt x="857356" y="119122"/>
                  <a:pt x="845065" y="115025"/>
                </a:cubicBezTo>
                <a:cubicBezTo>
                  <a:pt x="819115" y="106375"/>
                  <a:pt x="796127" y="93363"/>
                  <a:pt x="769651" y="86744"/>
                </a:cubicBezTo>
                <a:cubicBezTo>
                  <a:pt x="754107" y="82858"/>
                  <a:pt x="738061" y="81203"/>
                  <a:pt x="722517" y="77317"/>
                </a:cubicBezTo>
                <a:cubicBezTo>
                  <a:pt x="712877" y="74907"/>
                  <a:pt x="703823" y="70506"/>
                  <a:pt x="694236" y="67891"/>
                </a:cubicBezTo>
                <a:cubicBezTo>
                  <a:pt x="669237" y="61073"/>
                  <a:pt x="641998" y="60625"/>
                  <a:pt x="618822" y="49037"/>
                </a:cubicBezTo>
                <a:cubicBezTo>
                  <a:pt x="606253" y="42752"/>
                  <a:pt x="594807" y="33343"/>
                  <a:pt x="581114" y="30183"/>
                </a:cubicBezTo>
                <a:cubicBezTo>
                  <a:pt x="553388" y="23785"/>
                  <a:pt x="524553" y="23899"/>
                  <a:pt x="496273" y="20757"/>
                </a:cubicBezTo>
                <a:cubicBezTo>
                  <a:pt x="400844" y="-11053"/>
                  <a:pt x="459527" y="379"/>
                  <a:pt x="317164" y="11330"/>
                </a:cubicBezTo>
                <a:cubicBezTo>
                  <a:pt x="289159" y="20665"/>
                  <a:pt x="254732" y="26628"/>
                  <a:pt x="232323" y="49037"/>
                </a:cubicBezTo>
                <a:lnTo>
                  <a:pt x="222896" y="58464"/>
                </a:ln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FE52F0ED-8FB3-43A0-923C-A4B69B1E3553}"/>
              </a:ext>
            </a:extLst>
          </p:cNvPr>
          <p:cNvSpPr/>
          <p:nvPr/>
        </p:nvSpPr>
        <p:spPr>
          <a:xfrm>
            <a:off x="5817123" y="2428186"/>
            <a:ext cx="1593130" cy="1508288"/>
          </a:xfrm>
          <a:custGeom>
            <a:avLst/>
            <a:gdLst>
              <a:gd name="connsiteX0" fmla="*/ 1074656 w 1593130"/>
              <a:gd name="connsiteY0" fmla="*/ 9427 h 1508288"/>
              <a:gd name="connsiteX1" fmla="*/ 791852 w 1593130"/>
              <a:gd name="connsiteY1" fmla="*/ 18853 h 1508288"/>
              <a:gd name="connsiteX2" fmla="*/ 707011 w 1593130"/>
              <a:gd name="connsiteY2" fmla="*/ 56561 h 1508288"/>
              <a:gd name="connsiteX3" fmla="*/ 650450 w 1593130"/>
              <a:gd name="connsiteY3" fmla="*/ 75414 h 1508288"/>
              <a:gd name="connsiteX4" fmla="*/ 622169 w 1593130"/>
              <a:gd name="connsiteY4" fmla="*/ 94268 h 1508288"/>
              <a:gd name="connsiteX5" fmla="*/ 593889 w 1593130"/>
              <a:gd name="connsiteY5" fmla="*/ 103695 h 1508288"/>
              <a:gd name="connsiteX6" fmla="*/ 518475 w 1593130"/>
              <a:gd name="connsiteY6" fmla="*/ 141402 h 1508288"/>
              <a:gd name="connsiteX7" fmla="*/ 471341 w 1593130"/>
              <a:gd name="connsiteY7" fmla="*/ 169682 h 1508288"/>
              <a:gd name="connsiteX8" fmla="*/ 433633 w 1593130"/>
              <a:gd name="connsiteY8" fmla="*/ 197963 h 1508288"/>
              <a:gd name="connsiteX9" fmla="*/ 395926 w 1593130"/>
              <a:gd name="connsiteY9" fmla="*/ 216816 h 1508288"/>
              <a:gd name="connsiteX10" fmla="*/ 377073 w 1593130"/>
              <a:gd name="connsiteY10" fmla="*/ 245097 h 1508288"/>
              <a:gd name="connsiteX11" fmla="*/ 320512 w 1593130"/>
              <a:gd name="connsiteY11" fmla="*/ 273377 h 1508288"/>
              <a:gd name="connsiteX12" fmla="*/ 282804 w 1593130"/>
              <a:gd name="connsiteY12" fmla="*/ 292231 h 1508288"/>
              <a:gd name="connsiteX13" fmla="*/ 216817 w 1593130"/>
              <a:gd name="connsiteY13" fmla="*/ 377072 h 1508288"/>
              <a:gd name="connsiteX14" fmla="*/ 179110 w 1593130"/>
              <a:gd name="connsiteY14" fmla="*/ 433633 h 1508288"/>
              <a:gd name="connsiteX15" fmla="*/ 131976 w 1593130"/>
              <a:gd name="connsiteY15" fmla="*/ 490194 h 1508288"/>
              <a:gd name="connsiteX16" fmla="*/ 113122 w 1593130"/>
              <a:gd name="connsiteY16" fmla="*/ 518474 h 1508288"/>
              <a:gd name="connsiteX17" fmla="*/ 56561 w 1593130"/>
              <a:gd name="connsiteY17" fmla="*/ 575035 h 1508288"/>
              <a:gd name="connsiteX18" fmla="*/ 28281 w 1593130"/>
              <a:gd name="connsiteY18" fmla="*/ 650449 h 1508288"/>
              <a:gd name="connsiteX19" fmla="*/ 18854 w 1593130"/>
              <a:gd name="connsiteY19" fmla="*/ 688156 h 1508288"/>
              <a:gd name="connsiteX20" fmla="*/ 0 w 1593130"/>
              <a:gd name="connsiteY20" fmla="*/ 725864 h 1508288"/>
              <a:gd name="connsiteX21" fmla="*/ 9427 w 1593130"/>
              <a:gd name="connsiteY21" fmla="*/ 1036948 h 1508288"/>
              <a:gd name="connsiteX22" fmla="*/ 65988 w 1593130"/>
              <a:gd name="connsiteY22" fmla="*/ 1102936 h 1508288"/>
              <a:gd name="connsiteX23" fmla="*/ 84842 w 1593130"/>
              <a:gd name="connsiteY23" fmla="*/ 1140643 h 1508288"/>
              <a:gd name="connsiteX24" fmla="*/ 113122 w 1593130"/>
              <a:gd name="connsiteY24" fmla="*/ 1159497 h 1508288"/>
              <a:gd name="connsiteX25" fmla="*/ 169683 w 1593130"/>
              <a:gd name="connsiteY25" fmla="*/ 1216058 h 1508288"/>
              <a:gd name="connsiteX26" fmla="*/ 245097 w 1593130"/>
              <a:gd name="connsiteY26" fmla="*/ 1263192 h 1508288"/>
              <a:gd name="connsiteX27" fmla="*/ 254524 w 1593130"/>
              <a:gd name="connsiteY27" fmla="*/ 1300899 h 1508288"/>
              <a:gd name="connsiteX28" fmla="*/ 320512 w 1593130"/>
              <a:gd name="connsiteY28" fmla="*/ 1329179 h 1508288"/>
              <a:gd name="connsiteX29" fmla="*/ 348792 w 1593130"/>
              <a:gd name="connsiteY29" fmla="*/ 1348033 h 1508288"/>
              <a:gd name="connsiteX30" fmla="*/ 405353 w 1593130"/>
              <a:gd name="connsiteY30" fmla="*/ 1357460 h 1508288"/>
              <a:gd name="connsiteX31" fmla="*/ 443060 w 1593130"/>
              <a:gd name="connsiteY31" fmla="*/ 1366886 h 1508288"/>
              <a:gd name="connsiteX32" fmla="*/ 471341 w 1593130"/>
              <a:gd name="connsiteY32" fmla="*/ 1395167 h 1508288"/>
              <a:gd name="connsiteX33" fmla="*/ 499621 w 1593130"/>
              <a:gd name="connsiteY33" fmla="*/ 1404594 h 1508288"/>
              <a:gd name="connsiteX34" fmla="*/ 575035 w 1593130"/>
              <a:gd name="connsiteY34" fmla="*/ 1423447 h 1508288"/>
              <a:gd name="connsiteX35" fmla="*/ 622169 w 1593130"/>
              <a:gd name="connsiteY35" fmla="*/ 1442301 h 1508288"/>
              <a:gd name="connsiteX36" fmla="*/ 659877 w 1593130"/>
              <a:gd name="connsiteY36" fmla="*/ 1451728 h 1508288"/>
              <a:gd name="connsiteX37" fmla="*/ 688157 w 1593130"/>
              <a:gd name="connsiteY37" fmla="*/ 1461154 h 1508288"/>
              <a:gd name="connsiteX38" fmla="*/ 716437 w 1593130"/>
              <a:gd name="connsiteY38" fmla="*/ 1480008 h 1508288"/>
              <a:gd name="connsiteX39" fmla="*/ 772998 w 1593130"/>
              <a:gd name="connsiteY39" fmla="*/ 1489435 h 1508288"/>
              <a:gd name="connsiteX40" fmla="*/ 886120 w 1593130"/>
              <a:gd name="connsiteY40" fmla="*/ 1508288 h 1508288"/>
              <a:gd name="connsiteX41" fmla="*/ 1206631 w 1593130"/>
              <a:gd name="connsiteY41" fmla="*/ 1498862 h 1508288"/>
              <a:gd name="connsiteX42" fmla="*/ 1263192 w 1593130"/>
              <a:gd name="connsiteY42" fmla="*/ 1480008 h 1508288"/>
              <a:gd name="connsiteX43" fmla="*/ 1300899 w 1593130"/>
              <a:gd name="connsiteY43" fmla="*/ 1470581 h 1508288"/>
              <a:gd name="connsiteX44" fmla="*/ 1357460 w 1593130"/>
              <a:gd name="connsiteY44" fmla="*/ 1451728 h 1508288"/>
              <a:gd name="connsiteX45" fmla="*/ 1385741 w 1593130"/>
              <a:gd name="connsiteY45" fmla="*/ 1442301 h 1508288"/>
              <a:gd name="connsiteX46" fmla="*/ 1414021 w 1593130"/>
              <a:gd name="connsiteY46" fmla="*/ 1414020 h 1508288"/>
              <a:gd name="connsiteX47" fmla="*/ 1442301 w 1593130"/>
              <a:gd name="connsiteY47" fmla="*/ 1404594 h 1508288"/>
              <a:gd name="connsiteX48" fmla="*/ 1461155 w 1593130"/>
              <a:gd name="connsiteY48" fmla="*/ 1376313 h 1508288"/>
              <a:gd name="connsiteX49" fmla="*/ 1498862 w 1593130"/>
              <a:gd name="connsiteY49" fmla="*/ 1300899 h 1508288"/>
              <a:gd name="connsiteX50" fmla="*/ 1517716 w 1593130"/>
              <a:gd name="connsiteY50" fmla="*/ 1234911 h 1508288"/>
              <a:gd name="connsiteX51" fmla="*/ 1527143 w 1593130"/>
              <a:gd name="connsiteY51" fmla="*/ 1206631 h 1508288"/>
              <a:gd name="connsiteX52" fmla="*/ 1545996 w 1593130"/>
              <a:gd name="connsiteY52" fmla="*/ 1121789 h 1508288"/>
              <a:gd name="connsiteX53" fmla="*/ 1555423 w 1593130"/>
              <a:gd name="connsiteY53" fmla="*/ 838985 h 1508288"/>
              <a:gd name="connsiteX54" fmla="*/ 1583703 w 1593130"/>
              <a:gd name="connsiteY54" fmla="*/ 659876 h 1508288"/>
              <a:gd name="connsiteX55" fmla="*/ 1593130 w 1593130"/>
              <a:gd name="connsiteY55" fmla="*/ 518474 h 1508288"/>
              <a:gd name="connsiteX56" fmla="*/ 1583703 w 1593130"/>
              <a:gd name="connsiteY56" fmla="*/ 216816 h 1508288"/>
              <a:gd name="connsiteX57" fmla="*/ 1574277 w 1593130"/>
              <a:gd name="connsiteY57" fmla="*/ 188536 h 1508288"/>
              <a:gd name="connsiteX58" fmla="*/ 1480009 w 1593130"/>
              <a:gd name="connsiteY58" fmla="*/ 75414 h 1508288"/>
              <a:gd name="connsiteX59" fmla="*/ 1442301 w 1593130"/>
              <a:gd name="connsiteY59" fmla="*/ 47134 h 1508288"/>
              <a:gd name="connsiteX60" fmla="*/ 1404594 w 1593130"/>
              <a:gd name="connsiteY60" fmla="*/ 37707 h 1508288"/>
              <a:gd name="connsiteX61" fmla="*/ 1366887 w 1593130"/>
              <a:gd name="connsiteY61" fmla="*/ 18853 h 1508288"/>
              <a:gd name="connsiteX62" fmla="*/ 1291473 w 1593130"/>
              <a:gd name="connsiteY62" fmla="*/ 0 h 1508288"/>
              <a:gd name="connsiteX63" fmla="*/ 1074656 w 1593130"/>
              <a:gd name="connsiteY63" fmla="*/ 9427 h 150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593130" h="1508288">
                <a:moveTo>
                  <a:pt x="1074656" y="9427"/>
                </a:moveTo>
                <a:cubicBezTo>
                  <a:pt x="991386" y="12569"/>
                  <a:pt x="885828" y="10798"/>
                  <a:pt x="791852" y="18853"/>
                </a:cubicBezTo>
                <a:cubicBezTo>
                  <a:pt x="771605" y="20588"/>
                  <a:pt x="726690" y="48690"/>
                  <a:pt x="707011" y="56561"/>
                </a:cubicBezTo>
                <a:cubicBezTo>
                  <a:pt x="688559" y="63942"/>
                  <a:pt x="669304" y="69130"/>
                  <a:pt x="650450" y="75414"/>
                </a:cubicBezTo>
                <a:cubicBezTo>
                  <a:pt x="641023" y="81699"/>
                  <a:pt x="632303" y="89201"/>
                  <a:pt x="622169" y="94268"/>
                </a:cubicBezTo>
                <a:cubicBezTo>
                  <a:pt x="613281" y="98712"/>
                  <a:pt x="602935" y="99583"/>
                  <a:pt x="593889" y="103695"/>
                </a:cubicBezTo>
                <a:cubicBezTo>
                  <a:pt x="568303" y="115325"/>
                  <a:pt x="542575" y="126942"/>
                  <a:pt x="518475" y="141402"/>
                </a:cubicBezTo>
                <a:cubicBezTo>
                  <a:pt x="502764" y="150829"/>
                  <a:pt x="486586" y="159519"/>
                  <a:pt x="471341" y="169682"/>
                </a:cubicBezTo>
                <a:cubicBezTo>
                  <a:pt x="458268" y="178397"/>
                  <a:pt x="446956" y="189636"/>
                  <a:pt x="433633" y="197963"/>
                </a:cubicBezTo>
                <a:cubicBezTo>
                  <a:pt x="421716" y="205411"/>
                  <a:pt x="408495" y="210532"/>
                  <a:pt x="395926" y="216816"/>
                </a:cubicBezTo>
                <a:cubicBezTo>
                  <a:pt x="389642" y="226243"/>
                  <a:pt x="385084" y="237086"/>
                  <a:pt x="377073" y="245097"/>
                </a:cubicBezTo>
                <a:cubicBezTo>
                  <a:pt x="354431" y="267739"/>
                  <a:pt x="347344" y="261878"/>
                  <a:pt x="320512" y="273377"/>
                </a:cubicBezTo>
                <a:cubicBezTo>
                  <a:pt x="307595" y="278913"/>
                  <a:pt x="294046" y="283799"/>
                  <a:pt x="282804" y="292231"/>
                </a:cubicBezTo>
                <a:cubicBezTo>
                  <a:pt x="243350" y="321821"/>
                  <a:pt x="242688" y="336417"/>
                  <a:pt x="216817" y="377072"/>
                </a:cubicBezTo>
                <a:cubicBezTo>
                  <a:pt x="204652" y="396189"/>
                  <a:pt x="192705" y="415506"/>
                  <a:pt x="179110" y="433633"/>
                </a:cubicBezTo>
                <a:cubicBezTo>
                  <a:pt x="164385" y="453267"/>
                  <a:pt x="147043" y="470822"/>
                  <a:pt x="131976" y="490194"/>
                </a:cubicBezTo>
                <a:cubicBezTo>
                  <a:pt x="125020" y="499137"/>
                  <a:pt x="121133" y="510463"/>
                  <a:pt x="113122" y="518474"/>
                </a:cubicBezTo>
                <a:cubicBezTo>
                  <a:pt x="30415" y="601181"/>
                  <a:pt x="148988" y="451802"/>
                  <a:pt x="56561" y="575035"/>
                </a:cubicBezTo>
                <a:cubicBezTo>
                  <a:pt x="32652" y="694579"/>
                  <a:pt x="64691" y="565493"/>
                  <a:pt x="28281" y="650449"/>
                </a:cubicBezTo>
                <a:cubicBezTo>
                  <a:pt x="23177" y="662357"/>
                  <a:pt x="23403" y="676025"/>
                  <a:pt x="18854" y="688156"/>
                </a:cubicBezTo>
                <a:cubicBezTo>
                  <a:pt x="13920" y="701314"/>
                  <a:pt x="6285" y="713295"/>
                  <a:pt x="0" y="725864"/>
                </a:cubicBezTo>
                <a:cubicBezTo>
                  <a:pt x="3142" y="829559"/>
                  <a:pt x="811" y="933564"/>
                  <a:pt x="9427" y="1036948"/>
                </a:cubicBezTo>
                <a:cubicBezTo>
                  <a:pt x="10786" y="1053260"/>
                  <a:pt x="63186" y="1099200"/>
                  <a:pt x="65988" y="1102936"/>
                </a:cubicBezTo>
                <a:cubicBezTo>
                  <a:pt x="74420" y="1114178"/>
                  <a:pt x="75846" y="1129847"/>
                  <a:pt x="84842" y="1140643"/>
                </a:cubicBezTo>
                <a:cubicBezTo>
                  <a:pt x="92095" y="1149347"/>
                  <a:pt x="104654" y="1151970"/>
                  <a:pt x="113122" y="1159497"/>
                </a:cubicBezTo>
                <a:cubicBezTo>
                  <a:pt x="133050" y="1177211"/>
                  <a:pt x="146819" y="1202340"/>
                  <a:pt x="169683" y="1216058"/>
                </a:cubicBezTo>
                <a:cubicBezTo>
                  <a:pt x="226532" y="1250167"/>
                  <a:pt x="201572" y="1234174"/>
                  <a:pt x="245097" y="1263192"/>
                </a:cubicBezTo>
                <a:cubicBezTo>
                  <a:pt x="248239" y="1275761"/>
                  <a:pt x="246230" y="1290946"/>
                  <a:pt x="254524" y="1300899"/>
                </a:cubicBezTo>
                <a:cubicBezTo>
                  <a:pt x="263484" y="1311651"/>
                  <a:pt x="305512" y="1324179"/>
                  <a:pt x="320512" y="1329179"/>
                </a:cubicBezTo>
                <a:cubicBezTo>
                  <a:pt x="329939" y="1335464"/>
                  <a:pt x="338044" y="1344450"/>
                  <a:pt x="348792" y="1348033"/>
                </a:cubicBezTo>
                <a:cubicBezTo>
                  <a:pt x="366925" y="1354077"/>
                  <a:pt x="386610" y="1353712"/>
                  <a:pt x="405353" y="1357460"/>
                </a:cubicBezTo>
                <a:cubicBezTo>
                  <a:pt x="418057" y="1360001"/>
                  <a:pt x="430491" y="1363744"/>
                  <a:pt x="443060" y="1366886"/>
                </a:cubicBezTo>
                <a:cubicBezTo>
                  <a:pt x="452487" y="1376313"/>
                  <a:pt x="460248" y="1387772"/>
                  <a:pt x="471341" y="1395167"/>
                </a:cubicBezTo>
                <a:cubicBezTo>
                  <a:pt x="479609" y="1400679"/>
                  <a:pt x="490035" y="1401980"/>
                  <a:pt x="499621" y="1404594"/>
                </a:cubicBezTo>
                <a:cubicBezTo>
                  <a:pt x="524620" y="1411412"/>
                  <a:pt x="550977" y="1413823"/>
                  <a:pt x="575035" y="1423447"/>
                </a:cubicBezTo>
                <a:cubicBezTo>
                  <a:pt x="590746" y="1429732"/>
                  <a:pt x="606116" y="1436950"/>
                  <a:pt x="622169" y="1442301"/>
                </a:cubicBezTo>
                <a:cubicBezTo>
                  <a:pt x="634460" y="1446398"/>
                  <a:pt x="647419" y="1448169"/>
                  <a:pt x="659877" y="1451728"/>
                </a:cubicBezTo>
                <a:cubicBezTo>
                  <a:pt x="669431" y="1454458"/>
                  <a:pt x="678730" y="1458012"/>
                  <a:pt x="688157" y="1461154"/>
                </a:cubicBezTo>
                <a:cubicBezTo>
                  <a:pt x="697584" y="1467439"/>
                  <a:pt x="705689" y="1476425"/>
                  <a:pt x="716437" y="1480008"/>
                </a:cubicBezTo>
                <a:cubicBezTo>
                  <a:pt x="734570" y="1486052"/>
                  <a:pt x="754107" y="1486529"/>
                  <a:pt x="772998" y="1489435"/>
                </a:cubicBezTo>
                <a:cubicBezTo>
                  <a:pt x="874344" y="1505027"/>
                  <a:pt x="803139" y="1491693"/>
                  <a:pt x="886120" y="1508288"/>
                </a:cubicBezTo>
                <a:cubicBezTo>
                  <a:pt x="992957" y="1505146"/>
                  <a:pt x="1100047" y="1506856"/>
                  <a:pt x="1206631" y="1498862"/>
                </a:cubicBezTo>
                <a:cubicBezTo>
                  <a:pt x="1226449" y="1497376"/>
                  <a:pt x="1243912" y="1484828"/>
                  <a:pt x="1263192" y="1480008"/>
                </a:cubicBezTo>
                <a:cubicBezTo>
                  <a:pt x="1275761" y="1476866"/>
                  <a:pt x="1288490" y="1474304"/>
                  <a:pt x="1300899" y="1470581"/>
                </a:cubicBezTo>
                <a:cubicBezTo>
                  <a:pt x="1319934" y="1464870"/>
                  <a:pt x="1338606" y="1458012"/>
                  <a:pt x="1357460" y="1451728"/>
                </a:cubicBezTo>
                <a:lnTo>
                  <a:pt x="1385741" y="1442301"/>
                </a:lnTo>
                <a:cubicBezTo>
                  <a:pt x="1395168" y="1432874"/>
                  <a:pt x="1402929" y="1421415"/>
                  <a:pt x="1414021" y="1414020"/>
                </a:cubicBezTo>
                <a:cubicBezTo>
                  <a:pt x="1422289" y="1408508"/>
                  <a:pt x="1434542" y="1410801"/>
                  <a:pt x="1442301" y="1404594"/>
                </a:cubicBezTo>
                <a:cubicBezTo>
                  <a:pt x="1451148" y="1397516"/>
                  <a:pt x="1455730" y="1386259"/>
                  <a:pt x="1461155" y="1376313"/>
                </a:cubicBezTo>
                <a:cubicBezTo>
                  <a:pt x="1474613" y="1351640"/>
                  <a:pt x="1489974" y="1327562"/>
                  <a:pt x="1498862" y="1300899"/>
                </a:cubicBezTo>
                <a:cubicBezTo>
                  <a:pt x="1521467" y="1233085"/>
                  <a:pt x="1494039" y="1317777"/>
                  <a:pt x="1517716" y="1234911"/>
                </a:cubicBezTo>
                <a:cubicBezTo>
                  <a:pt x="1520446" y="1225357"/>
                  <a:pt x="1524733" y="1216271"/>
                  <a:pt x="1527143" y="1206631"/>
                </a:cubicBezTo>
                <a:cubicBezTo>
                  <a:pt x="1534169" y="1178525"/>
                  <a:pt x="1539712" y="1150070"/>
                  <a:pt x="1545996" y="1121789"/>
                </a:cubicBezTo>
                <a:cubicBezTo>
                  <a:pt x="1549138" y="1027521"/>
                  <a:pt x="1549007" y="933087"/>
                  <a:pt x="1555423" y="838985"/>
                </a:cubicBezTo>
                <a:cubicBezTo>
                  <a:pt x="1559792" y="774912"/>
                  <a:pt x="1571602" y="720384"/>
                  <a:pt x="1583703" y="659876"/>
                </a:cubicBezTo>
                <a:cubicBezTo>
                  <a:pt x="1586845" y="612742"/>
                  <a:pt x="1593130" y="565713"/>
                  <a:pt x="1593130" y="518474"/>
                </a:cubicBezTo>
                <a:cubicBezTo>
                  <a:pt x="1593130" y="417872"/>
                  <a:pt x="1589442" y="317254"/>
                  <a:pt x="1583703" y="216816"/>
                </a:cubicBezTo>
                <a:cubicBezTo>
                  <a:pt x="1583136" y="206896"/>
                  <a:pt x="1578389" y="197582"/>
                  <a:pt x="1574277" y="188536"/>
                </a:cubicBezTo>
                <a:cubicBezTo>
                  <a:pt x="1527339" y="85271"/>
                  <a:pt x="1559226" y="134825"/>
                  <a:pt x="1480009" y="75414"/>
                </a:cubicBezTo>
                <a:cubicBezTo>
                  <a:pt x="1467440" y="65987"/>
                  <a:pt x="1456354" y="54160"/>
                  <a:pt x="1442301" y="47134"/>
                </a:cubicBezTo>
                <a:cubicBezTo>
                  <a:pt x="1430713" y="41340"/>
                  <a:pt x="1416725" y="42256"/>
                  <a:pt x="1404594" y="37707"/>
                </a:cubicBezTo>
                <a:cubicBezTo>
                  <a:pt x="1391436" y="32773"/>
                  <a:pt x="1379803" y="24389"/>
                  <a:pt x="1366887" y="18853"/>
                </a:cubicBezTo>
                <a:cubicBezTo>
                  <a:pt x="1348701" y="11059"/>
                  <a:pt x="1307564" y="575"/>
                  <a:pt x="1291473" y="0"/>
                </a:cubicBezTo>
                <a:lnTo>
                  <a:pt x="1074656" y="9427"/>
                </a:ln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BC05ADFF-DEE1-4EFF-92B5-59BF8CF2EC58}"/>
              </a:ext>
            </a:extLst>
          </p:cNvPr>
          <p:cNvSpPr/>
          <p:nvPr/>
        </p:nvSpPr>
        <p:spPr>
          <a:xfrm>
            <a:off x="6590853" y="3261674"/>
            <a:ext cx="1414131" cy="1376313"/>
          </a:xfrm>
          <a:custGeom>
            <a:avLst/>
            <a:gdLst>
              <a:gd name="connsiteX0" fmla="*/ 575089 w 1414131"/>
              <a:gd name="connsiteY0" fmla="*/ 37707 h 1376313"/>
              <a:gd name="connsiteX1" fmla="*/ 509101 w 1414131"/>
              <a:gd name="connsiteY1" fmla="*/ 9427 h 1376313"/>
              <a:gd name="connsiteX2" fmla="*/ 480821 w 1414131"/>
              <a:gd name="connsiteY2" fmla="*/ 0 h 1376313"/>
              <a:gd name="connsiteX3" fmla="*/ 311138 w 1414131"/>
              <a:gd name="connsiteY3" fmla="*/ 9427 h 1376313"/>
              <a:gd name="connsiteX4" fmla="*/ 226297 w 1414131"/>
              <a:gd name="connsiteY4" fmla="*/ 47134 h 1376313"/>
              <a:gd name="connsiteX5" fmla="*/ 122602 w 1414131"/>
              <a:gd name="connsiteY5" fmla="*/ 103695 h 1376313"/>
              <a:gd name="connsiteX6" fmla="*/ 56615 w 1414131"/>
              <a:gd name="connsiteY6" fmla="*/ 169682 h 1376313"/>
              <a:gd name="connsiteX7" fmla="*/ 37761 w 1414131"/>
              <a:gd name="connsiteY7" fmla="*/ 263950 h 1376313"/>
              <a:gd name="connsiteX8" fmla="*/ 9481 w 1414131"/>
              <a:gd name="connsiteY8" fmla="*/ 405352 h 1376313"/>
              <a:gd name="connsiteX9" fmla="*/ 54 w 1414131"/>
              <a:gd name="connsiteY9" fmla="*/ 556181 h 1376313"/>
              <a:gd name="connsiteX10" fmla="*/ 18908 w 1414131"/>
              <a:gd name="connsiteY10" fmla="*/ 1046375 h 1376313"/>
              <a:gd name="connsiteX11" fmla="*/ 28334 w 1414131"/>
              <a:gd name="connsiteY11" fmla="*/ 1074655 h 1376313"/>
              <a:gd name="connsiteX12" fmla="*/ 47188 w 1414131"/>
              <a:gd name="connsiteY12" fmla="*/ 1102936 h 1376313"/>
              <a:gd name="connsiteX13" fmla="*/ 94322 w 1414131"/>
              <a:gd name="connsiteY13" fmla="*/ 1187777 h 1376313"/>
              <a:gd name="connsiteX14" fmla="*/ 150883 w 1414131"/>
              <a:gd name="connsiteY14" fmla="*/ 1234911 h 1376313"/>
              <a:gd name="connsiteX15" fmla="*/ 169736 w 1414131"/>
              <a:gd name="connsiteY15" fmla="*/ 1263192 h 1376313"/>
              <a:gd name="connsiteX16" fmla="*/ 254578 w 1414131"/>
              <a:gd name="connsiteY16" fmla="*/ 1338606 h 1376313"/>
              <a:gd name="connsiteX17" fmla="*/ 282858 w 1414131"/>
              <a:gd name="connsiteY17" fmla="*/ 1348033 h 1376313"/>
              <a:gd name="connsiteX18" fmla="*/ 339419 w 1414131"/>
              <a:gd name="connsiteY18" fmla="*/ 1376313 h 1376313"/>
              <a:gd name="connsiteX19" fmla="*/ 735345 w 1414131"/>
              <a:gd name="connsiteY19" fmla="*/ 1366886 h 1376313"/>
              <a:gd name="connsiteX20" fmla="*/ 829613 w 1414131"/>
              <a:gd name="connsiteY20" fmla="*/ 1357460 h 1376313"/>
              <a:gd name="connsiteX21" fmla="*/ 876747 w 1414131"/>
              <a:gd name="connsiteY21" fmla="*/ 1338606 h 1376313"/>
              <a:gd name="connsiteX22" fmla="*/ 942734 w 1414131"/>
              <a:gd name="connsiteY22" fmla="*/ 1329179 h 1376313"/>
              <a:gd name="connsiteX23" fmla="*/ 999295 w 1414131"/>
              <a:gd name="connsiteY23" fmla="*/ 1310326 h 1376313"/>
              <a:gd name="connsiteX24" fmla="*/ 1055856 w 1414131"/>
              <a:gd name="connsiteY24" fmla="*/ 1282045 h 1376313"/>
              <a:gd name="connsiteX25" fmla="*/ 1121844 w 1414131"/>
              <a:gd name="connsiteY25" fmla="*/ 1272618 h 1376313"/>
              <a:gd name="connsiteX26" fmla="*/ 1159551 w 1414131"/>
              <a:gd name="connsiteY26" fmla="*/ 1244338 h 1376313"/>
              <a:gd name="connsiteX27" fmla="*/ 1234965 w 1414131"/>
              <a:gd name="connsiteY27" fmla="*/ 1206631 h 1376313"/>
              <a:gd name="connsiteX28" fmla="*/ 1263246 w 1414131"/>
              <a:gd name="connsiteY28" fmla="*/ 1168923 h 1376313"/>
              <a:gd name="connsiteX29" fmla="*/ 1291526 w 1414131"/>
              <a:gd name="connsiteY29" fmla="*/ 1150070 h 1376313"/>
              <a:gd name="connsiteX30" fmla="*/ 1310380 w 1414131"/>
              <a:gd name="connsiteY30" fmla="*/ 1112363 h 1376313"/>
              <a:gd name="connsiteX31" fmla="*/ 1338660 w 1414131"/>
              <a:gd name="connsiteY31" fmla="*/ 1074655 h 1376313"/>
              <a:gd name="connsiteX32" fmla="*/ 1348087 w 1414131"/>
              <a:gd name="connsiteY32" fmla="*/ 1046375 h 1376313"/>
              <a:gd name="connsiteX33" fmla="*/ 1366941 w 1414131"/>
              <a:gd name="connsiteY33" fmla="*/ 1018095 h 1376313"/>
              <a:gd name="connsiteX34" fmla="*/ 1376367 w 1414131"/>
              <a:gd name="connsiteY34" fmla="*/ 970961 h 1376313"/>
              <a:gd name="connsiteX35" fmla="*/ 1404648 w 1414131"/>
              <a:gd name="connsiteY35" fmla="*/ 876693 h 1376313"/>
              <a:gd name="connsiteX36" fmla="*/ 1395221 w 1414131"/>
              <a:gd name="connsiteY36" fmla="*/ 471340 h 1376313"/>
              <a:gd name="connsiteX37" fmla="*/ 1385794 w 1414131"/>
              <a:gd name="connsiteY37" fmla="*/ 443060 h 1376313"/>
              <a:gd name="connsiteX38" fmla="*/ 1348087 w 1414131"/>
              <a:gd name="connsiteY38" fmla="*/ 386499 h 1376313"/>
              <a:gd name="connsiteX39" fmla="*/ 1338660 w 1414131"/>
              <a:gd name="connsiteY39" fmla="*/ 358218 h 1376313"/>
              <a:gd name="connsiteX40" fmla="*/ 1310380 w 1414131"/>
              <a:gd name="connsiteY40" fmla="*/ 320511 h 1376313"/>
              <a:gd name="connsiteX41" fmla="*/ 1291526 w 1414131"/>
              <a:gd name="connsiteY41" fmla="*/ 292231 h 1376313"/>
              <a:gd name="connsiteX42" fmla="*/ 1234965 w 1414131"/>
              <a:gd name="connsiteY42" fmla="*/ 216816 h 1376313"/>
              <a:gd name="connsiteX43" fmla="*/ 1187831 w 1414131"/>
              <a:gd name="connsiteY43" fmla="*/ 169682 h 1376313"/>
              <a:gd name="connsiteX44" fmla="*/ 1150124 w 1414131"/>
              <a:gd name="connsiteY44" fmla="*/ 113121 h 1376313"/>
              <a:gd name="connsiteX45" fmla="*/ 1112417 w 1414131"/>
              <a:gd name="connsiteY45" fmla="*/ 103695 h 1376313"/>
              <a:gd name="connsiteX46" fmla="*/ 1055856 w 1414131"/>
              <a:gd name="connsiteY46" fmla="*/ 84841 h 1376313"/>
              <a:gd name="connsiteX47" fmla="*/ 952161 w 1414131"/>
              <a:gd name="connsiteY47" fmla="*/ 75414 h 1376313"/>
              <a:gd name="connsiteX48" fmla="*/ 867320 w 1414131"/>
              <a:gd name="connsiteY48" fmla="*/ 65987 h 1376313"/>
              <a:gd name="connsiteX49" fmla="*/ 744771 w 1414131"/>
              <a:gd name="connsiteY49" fmla="*/ 37707 h 1376313"/>
              <a:gd name="connsiteX50" fmla="*/ 688211 w 1414131"/>
              <a:gd name="connsiteY50" fmla="*/ 28280 h 1376313"/>
              <a:gd name="connsiteX51" fmla="*/ 659930 w 1414131"/>
              <a:gd name="connsiteY51" fmla="*/ 18853 h 1376313"/>
              <a:gd name="connsiteX52" fmla="*/ 575089 w 1414131"/>
              <a:gd name="connsiteY52" fmla="*/ 37707 h 137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414131" h="1376313">
                <a:moveTo>
                  <a:pt x="575089" y="37707"/>
                </a:moveTo>
                <a:cubicBezTo>
                  <a:pt x="549951" y="36136"/>
                  <a:pt x="531320" y="18315"/>
                  <a:pt x="509101" y="9427"/>
                </a:cubicBezTo>
                <a:cubicBezTo>
                  <a:pt x="499875" y="5737"/>
                  <a:pt x="490758" y="0"/>
                  <a:pt x="480821" y="0"/>
                </a:cubicBezTo>
                <a:cubicBezTo>
                  <a:pt x="424173" y="0"/>
                  <a:pt x="367699" y="6285"/>
                  <a:pt x="311138" y="9427"/>
                </a:cubicBezTo>
                <a:cubicBezTo>
                  <a:pt x="246869" y="25493"/>
                  <a:pt x="296966" y="9081"/>
                  <a:pt x="226297" y="47134"/>
                </a:cubicBezTo>
                <a:cubicBezTo>
                  <a:pt x="214364" y="53560"/>
                  <a:pt x="144592" y="83904"/>
                  <a:pt x="122602" y="103695"/>
                </a:cubicBezTo>
                <a:cubicBezTo>
                  <a:pt x="99481" y="124504"/>
                  <a:pt x="56615" y="169682"/>
                  <a:pt x="56615" y="169682"/>
                </a:cubicBezTo>
                <a:cubicBezTo>
                  <a:pt x="46904" y="208525"/>
                  <a:pt x="42897" y="220291"/>
                  <a:pt x="37761" y="263950"/>
                </a:cubicBezTo>
                <a:cubicBezTo>
                  <a:pt x="22947" y="389870"/>
                  <a:pt x="45522" y="333269"/>
                  <a:pt x="9481" y="405352"/>
                </a:cubicBezTo>
                <a:cubicBezTo>
                  <a:pt x="6339" y="455628"/>
                  <a:pt x="-687" y="505812"/>
                  <a:pt x="54" y="556181"/>
                </a:cubicBezTo>
                <a:cubicBezTo>
                  <a:pt x="2458" y="719682"/>
                  <a:pt x="10002" y="883099"/>
                  <a:pt x="18908" y="1046375"/>
                </a:cubicBezTo>
                <a:cubicBezTo>
                  <a:pt x="19449" y="1056297"/>
                  <a:pt x="23890" y="1065767"/>
                  <a:pt x="28334" y="1074655"/>
                </a:cubicBezTo>
                <a:cubicBezTo>
                  <a:pt x="33401" y="1084789"/>
                  <a:pt x="42121" y="1092802"/>
                  <a:pt x="47188" y="1102936"/>
                </a:cubicBezTo>
                <a:cubicBezTo>
                  <a:pt x="64379" y="1137318"/>
                  <a:pt x="49738" y="1158054"/>
                  <a:pt x="94322" y="1187777"/>
                </a:cubicBezTo>
                <a:cubicBezTo>
                  <a:pt x="122126" y="1206314"/>
                  <a:pt x="128203" y="1207695"/>
                  <a:pt x="150883" y="1234911"/>
                </a:cubicBezTo>
                <a:cubicBezTo>
                  <a:pt x="158136" y="1243615"/>
                  <a:pt x="162209" y="1254724"/>
                  <a:pt x="169736" y="1263192"/>
                </a:cubicBezTo>
                <a:cubicBezTo>
                  <a:pt x="189723" y="1285677"/>
                  <a:pt x="223058" y="1322846"/>
                  <a:pt x="254578" y="1338606"/>
                </a:cubicBezTo>
                <a:cubicBezTo>
                  <a:pt x="263466" y="1343050"/>
                  <a:pt x="273970" y="1343589"/>
                  <a:pt x="282858" y="1348033"/>
                </a:cubicBezTo>
                <a:cubicBezTo>
                  <a:pt x="355952" y="1384580"/>
                  <a:pt x="268336" y="1352619"/>
                  <a:pt x="339419" y="1376313"/>
                </a:cubicBezTo>
                <a:lnTo>
                  <a:pt x="735345" y="1366886"/>
                </a:lnTo>
                <a:cubicBezTo>
                  <a:pt x="766901" y="1365672"/>
                  <a:pt x="798647" y="1363653"/>
                  <a:pt x="829613" y="1357460"/>
                </a:cubicBezTo>
                <a:cubicBezTo>
                  <a:pt x="846206" y="1354141"/>
                  <a:pt x="860331" y="1342710"/>
                  <a:pt x="876747" y="1338606"/>
                </a:cubicBezTo>
                <a:cubicBezTo>
                  <a:pt x="898303" y="1333217"/>
                  <a:pt x="920738" y="1332321"/>
                  <a:pt x="942734" y="1329179"/>
                </a:cubicBezTo>
                <a:cubicBezTo>
                  <a:pt x="961588" y="1322895"/>
                  <a:pt x="981520" y="1319214"/>
                  <a:pt x="999295" y="1310326"/>
                </a:cubicBezTo>
                <a:cubicBezTo>
                  <a:pt x="1018149" y="1300899"/>
                  <a:pt x="1035709" y="1288244"/>
                  <a:pt x="1055856" y="1282045"/>
                </a:cubicBezTo>
                <a:cubicBezTo>
                  <a:pt x="1077093" y="1275511"/>
                  <a:pt x="1099848" y="1275760"/>
                  <a:pt x="1121844" y="1272618"/>
                </a:cubicBezTo>
                <a:cubicBezTo>
                  <a:pt x="1134413" y="1263191"/>
                  <a:pt x="1145817" y="1251968"/>
                  <a:pt x="1159551" y="1244338"/>
                </a:cubicBezTo>
                <a:cubicBezTo>
                  <a:pt x="1297924" y="1167464"/>
                  <a:pt x="1138562" y="1270899"/>
                  <a:pt x="1234965" y="1206631"/>
                </a:cubicBezTo>
                <a:cubicBezTo>
                  <a:pt x="1244392" y="1194062"/>
                  <a:pt x="1252136" y="1180033"/>
                  <a:pt x="1263246" y="1168923"/>
                </a:cubicBezTo>
                <a:cubicBezTo>
                  <a:pt x="1271257" y="1160912"/>
                  <a:pt x="1284273" y="1158773"/>
                  <a:pt x="1291526" y="1150070"/>
                </a:cubicBezTo>
                <a:cubicBezTo>
                  <a:pt x="1300522" y="1139275"/>
                  <a:pt x="1302932" y="1124280"/>
                  <a:pt x="1310380" y="1112363"/>
                </a:cubicBezTo>
                <a:cubicBezTo>
                  <a:pt x="1318707" y="1099040"/>
                  <a:pt x="1329233" y="1087224"/>
                  <a:pt x="1338660" y="1074655"/>
                </a:cubicBezTo>
                <a:cubicBezTo>
                  <a:pt x="1341802" y="1065228"/>
                  <a:pt x="1343643" y="1055263"/>
                  <a:pt x="1348087" y="1046375"/>
                </a:cubicBezTo>
                <a:cubicBezTo>
                  <a:pt x="1353154" y="1036242"/>
                  <a:pt x="1362963" y="1028703"/>
                  <a:pt x="1366941" y="1018095"/>
                </a:cubicBezTo>
                <a:cubicBezTo>
                  <a:pt x="1372567" y="1003093"/>
                  <a:pt x="1372481" y="986505"/>
                  <a:pt x="1376367" y="970961"/>
                </a:cubicBezTo>
                <a:cubicBezTo>
                  <a:pt x="1387158" y="927796"/>
                  <a:pt x="1392675" y="912612"/>
                  <a:pt x="1404648" y="876693"/>
                </a:cubicBezTo>
                <a:cubicBezTo>
                  <a:pt x="1416036" y="660319"/>
                  <a:pt x="1421592" y="708674"/>
                  <a:pt x="1395221" y="471340"/>
                </a:cubicBezTo>
                <a:cubicBezTo>
                  <a:pt x="1394124" y="461464"/>
                  <a:pt x="1390620" y="451746"/>
                  <a:pt x="1385794" y="443060"/>
                </a:cubicBezTo>
                <a:cubicBezTo>
                  <a:pt x="1374790" y="423252"/>
                  <a:pt x="1359091" y="406307"/>
                  <a:pt x="1348087" y="386499"/>
                </a:cubicBezTo>
                <a:cubicBezTo>
                  <a:pt x="1343261" y="377813"/>
                  <a:pt x="1343590" y="366846"/>
                  <a:pt x="1338660" y="358218"/>
                </a:cubicBezTo>
                <a:cubicBezTo>
                  <a:pt x="1330865" y="344577"/>
                  <a:pt x="1319512" y="333296"/>
                  <a:pt x="1310380" y="320511"/>
                </a:cubicBezTo>
                <a:cubicBezTo>
                  <a:pt x="1303795" y="311292"/>
                  <a:pt x="1297531" y="301838"/>
                  <a:pt x="1291526" y="292231"/>
                </a:cubicBezTo>
                <a:cubicBezTo>
                  <a:pt x="1222189" y="181293"/>
                  <a:pt x="1301085" y="296160"/>
                  <a:pt x="1234965" y="216816"/>
                </a:cubicBezTo>
                <a:cubicBezTo>
                  <a:pt x="1195687" y="169682"/>
                  <a:pt x="1239680" y="204248"/>
                  <a:pt x="1187831" y="169682"/>
                </a:cubicBezTo>
                <a:cubicBezTo>
                  <a:pt x="1175262" y="150828"/>
                  <a:pt x="1172107" y="118616"/>
                  <a:pt x="1150124" y="113121"/>
                </a:cubicBezTo>
                <a:cubicBezTo>
                  <a:pt x="1137555" y="109979"/>
                  <a:pt x="1124826" y="107418"/>
                  <a:pt x="1112417" y="103695"/>
                </a:cubicBezTo>
                <a:cubicBezTo>
                  <a:pt x="1093382" y="97984"/>
                  <a:pt x="1075427" y="88295"/>
                  <a:pt x="1055856" y="84841"/>
                </a:cubicBezTo>
                <a:cubicBezTo>
                  <a:pt x="1021677" y="78809"/>
                  <a:pt x="986696" y="78868"/>
                  <a:pt x="952161" y="75414"/>
                </a:cubicBezTo>
                <a:cubicBezTo>
                  <a:pt x="923848" y="72583"/>
                  <a:pt x="895600" y="69129"/>
                  <a:pt x="867320" y="65987"/>
                </a:cubicBezTo>
                <a:cubicBezTo>
                  <a:pt x="807651" y="51070"/>
                  <a:pt x="797966" y="47379"/>
                  <a:pt x="744771" y="37707"/>
                </a:cubicBezTo>
                <a:cubicBezTo>
                  <a:pt x="725966" y="34288"/>
                  <a:pt x="706869" y="32426"/>
                  <a:pt x="688211" y="28280"/>
                </a:cubicBezTo>
                <a:cubicBezTo>
                  <a:pt x="678511" y="26124"/>
                  <a:pt x="669833" y="19678"/>
                  <a:pt x="659930" y="18853"/>
                </a:cubicBezTo>
                <a:cubicBezTo>
                  <a:pt x="631747" y="16504"/>
                  <a:pt x="600227" y="39278"/>
                  <a:pt x="575089" y="37707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E3E0E661-9467-414B-9116-DC05531186D7}"/>
              </a:ext>
            </a:extLst>
          </p:cNvPr>
          <p:cNvSpPr/>
          <p:nvPr/>
        </p:nvSpPr>
        <p:spPr>
          <a:xfrm>
            <a:off x="4374024" y="3303502"/>
            <a:ext cx="1415996" cy="1292656"/>
          </a:xfrm>
          <a:custGeom>
            <a:avLst/>
            <a:gdLst>
              <a:gd name="connsiteX0" fmla="*/ 963509 w 1415996"/>
              <a:gd name="connsiteY0" fmla="*/ 9690 h 1292656"/>
              <a:gd name="connsiteX1" fmla="*/ 614718 w 1415996"/>
              <a:gd name="connsiteY1" fmla="*/ 19117 h 1292656"/>
              <a:gd name="connsiteX2" fmla="*/ 529876 w 1415996"/>
              <a:gd name="connsiteY2" fmla="*/ 66251 h 1292656"/>
              <a:gd name="connsiteX3" fmla="*/ 454462 w 1415996"/>
              <a:gd name="connsiteY3" fmla="*/ 94532 h 1292656"/>
              <a:gd name="connsiteX4" fmla="*/ 426182 w 1415996"/>
              <a:gd name="connsiteY4" fmla="*/ 122812 h 1292656"/>
              <a:gd name="connsiteX5" fmla="*/ 341340 w 1415996"/>
              <a:gd name="connsiteY5" fmla="*/ 179373 h 1292656"/>
              <a:gd name="connsiteX6" fmla="*/ 284780 w 1415996"/>
              <a:gd name="connsiteY6" fmla="*/ 207653 h 1292656"/>
              <a:gd name="connsiteX7" fmla="*/ 256499 w 1415996"/>
              <a:gd name="connsiteY7" fmla="*/ 235934 h 1292656"/>
              <a:gd name="connsiteX8" fmla="*/ 190511 w 1415996"/>
              <a:gd name="connsiteY8" fmla="*/ 273641 h 1292656"/>
              <a:gd name="connsiteX9" fmla="*/ 105670 w 1415996"/>
              <a:gd name="connsiteY9" fmla="*/ 396189 h 1292656"/>
              <a:gd name="connsiteX10" fmla="*/ 96243 w 1415996"/>
              <a:gd name="connsiteY10" fmla="*/ 424470 h 1292656"/>
              <a:gd name="connsiteX11" fmla="*/ 77390 w 1415996"/>
              <a:gd name="connsiteY11" fmla="*/ 462177 h 1292656"/>
              <a:gd name="connsiteX12" fmla="*/ 58536 w 1415996"/>
              <a:gd name="connsiteY12" fmla="*/ 518738 h 1292656"/>
              <a:gd name="connsiteX13" fmla="*/ 49109 w 1415996"/>
              <a:gd name="connsiteY13" fmla="*/ 594152 h 1292656"/>
              <a:gd name="connsiteX14" fmla="*/ 30256 w 1415996"/>
              <a:gd name="connsiteY14" fmla="*/ 622433 h 1292656"/>
              <a:gd name="connsiteX15" fmla="*/ 20829 w 1415996"/>
              <a:gd name="connsiteY15" fmla="*/ 669567 h 1292656"/>
              <a:gd name="connsiteX16" fmla="*/ 1975 w 1415996"/>
              <a:gd name="connsiteY16" fmla="*/ 763835 h 1292656"/>
              <a:gd name="connsiteX17" fmla="*/ 30256 w 1415996"/>
              <a:gd name="connsiteY17" fmla="*/ 980651 h 1292656"/>
              <a:gd name="connsiteX18" fmla="*/ 58536 w 1415996"/>
              <a:gd name="connsiteY18" fmla="*/ 999505 h 1292656"/>
              <a:gd name="connsiteX19" fmla="*/ 86817 w 1415996"/>
              <a:gd name="connsiteY19" fmla="*/ 1027785 h 1292656"/>
              <a:gd name="connsiteX20" fmla="*/ 162231 w 1415996"/>
              <a:gd name="connsiteY20" fmla="*/ 1065492 h 1292656"/>
              <a:gd name="connsiteX21" fmla="*/ 218792 w 1415996"/>
              <a:gd name="connsiteY21" fmla="*/ 1103200 h 1292656"/>
              <a:gd name="connsiteX22" fmla="*/ 303633 w 1415996"/>
              <a:gd name="connsiteY22" fmla="*/ 1150334 h 1292656"/>
              <a:gd name="connsiteX23" fmla="*/ 341340 w 1415996"/>
              <a:gd name="connsiteY23" fmla="*/ 1159760 h 1292656"/>
              <a:gd name="connsiteX24" fmla="*/ 435608 w 1415996"/>
              <a:gd name="connsiteY24" fmla="*/ 1188041 h 1292656"/>
              <a:gd name="connsiteX25" fmla="*/ 463889 w 1415996"/>
              <a:gd name="connsiteY25" fmla="*/ 1216321 h 1292656"/>
              <a:gd name="connsiteX26" fmla="*/ 577010 w 1415996"/>
              <a:gd name="connsiteY26" fmla="*/ 1244602 h 1292656"/>
              <a:gd name="connsiteX27" fmla="*/ 699559 w 1415996"/>
              <a:gd name="connsiteY27" fmla="*/ 1272882 h 1292656"/>
              <a:gd name="connsiteX28" fmla="*/ 737266 w 1415996"/>
              <a:gd name="connsiteY28" fmla="*/ 1291736 h 1292656"/>
              <a:gd name="connsiteX29" fmla="*/ 1067204 w 1415996"/>
              <a:gd name="connsiteY29" fmla="*/ 1282309 h 1292656"/>
              <a:gd name="connsiteX30" fmla="*/ 1104911 w 1415996"/>
              <a:gd name="connsiteY30" fmla="*/ 1263455 h 1292656"/>
              <a:gd name="connsiteX31" fmla="*/ 1161472 w 1415996"/>
              <a:gd name="connsiteY31" fmla="*/ 1244602 h 1292656"/>
              <a:gd name="connsiteX32" fmla="*/ 1218033 w 1415996"/>
              <a:gd name="connsiteY32" fmla="*/ 1206895 h 1292656"/>
              <a:gd name="connsiteX33" fmla="*/ 1274594 w 1415996"/>
              <a:gd name="connsiteY33" fmla="*/ 1169187 h 1292656"/>
              <a:gd name="connsiteX34" fmla="*/ 1321728 w 1415996"/>
              <a:gd name="connsiteY34" fmla="*/ 1112626 h 1292656"/>
              <a:gd name="connsiteX35" fmla="*/ 1340582 w 1415996"/>
              <a:gd name="connsiteY35" fmla="*/ 1074919 h 1292656"/>
              <a:gd name="connsiteX36" fmla="*/ 1350008 w 1415996"/>
              <a:gd name="connsiteY36" fmla="*/ 1046639 h 1292656"/>
              <a:gd name="connsiteX37" fmla="*/ 1378289 w 1415996"/>
              <a:gd name="connsiteY37" fmla="*/ 1027785 h 1292656"/>
              <a:gd name="connsiteX38" fmla="*/ 1387716 w 1415996"/>
              <a:gd name="connsiteY38" fmla="*/ 999505 h 1292656"/>
              <a:gd name="connsiteX39" fmla="*/ 1406569 w 1415996"/>
              <a:gd name="connsiteY39" fmla="*/ 971224 h 1292656"/>
              <a:gd name="connsiteX40" fmla="*/ 1415996 w 1415996"/>
              <a:gd name="connsiteY40" fmla="*/ 933517 h 1292656"/>
              <a:gd name="connsiteX41" fmla="*/ 1406569 w 1415996"/>
              <a:gd name="connsiteY41" fmla="*/ 782688 h 1292656"/>
              <a:gd name="connsiteX42" fmla="*/ 1387716 w 1415996"/>
              <a:gd name="connsiteY42" fmla="*/ 377336 h 1292656"/>
              <a:gd name="connsiteX43" fmla="*/ 1359435 w 1415996"/>
              <a:gd name="connsiteY43" fmla="*/ 254787 h 1292656"/>
              <a:gd name="connsiteX44" fmla="*/ 1340582 w 1415996"/>
              <a:gd name="connsiteY44" fmla="*/ 198226 h 1292656"/>
              <a:gd name="connsiteX45" fmla="*/ 1302874 w 1415996"/>
              <a:gd name="connsiteY45" fmla="*/ 141666 h 1292656"/>
              <a:gd name="connsiteX46" fmla="*/ 1284021 w 1415996"/>
              <a:gd name="connsiteY46" fmla="*/ 85105 h 1292656"/>
              <a:gd name="connsiteX47" fmla="*/ 1246314 w 1415996"/>
              <a:gd name="connsiteY47" fmla="*/ 56824 h 1292656"/>
              <a:gd name="connsiteX48" fmla="*/ 1218033 w 1415996"/>
              <a:gd name="connsiteY48" fmla="*/ 47398 h 1292656"/>
              <a:gd name="connsiteX49" fmla="*/ 1180326 w 1415996"/>
              <a:gd name="connsiteY49" fmla="*/ 28544 h 1292656"/>
              <a:gd name="connsiteX50" fmla="*/ 1114338 w 1415996"/>
              <a:gd name="connsiteY50" fmla="*/ 9690 h 1292656"/>
              <a:gd name="connsiteX51" fmla="*/ 1067204 w 1415996"/>
              <a:gd name="connsiteY51" fmla="*/ 264 h 1292656"/>
              <a:gd name="connsiteX52" fmla="*/ 963509 w 1415996"/>
              <a:gd name="connsiteY52" fmla="*/ 9690 h 129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415996" h="1292656">
                <a:moveTo>
                  <a:pt x="963509" y="9690"/>
                </a:moveTo>
                <a:cubicBezTo>
                  <a:pt x="888095" y="12832"/>
                  <a:pt x="730742" y="11022"/>
                  <a:pt x="614718" y="19117"/>
                </a:cubicBezTo>
                <a:cubicBezTo>
                  <a:pt x="545839" y="23923"/>
                  <a:pt x="571989" y="36171"/>
                  <a:pt x="529876" y="66251"/>
                </a:cubicBezTo>
                <a:cubicBezTo>
                  <a:pt x="503331" y="85211"/>
                  <a:pt x="484827" y="86940"/>
                  <a:pt x="454462" y="94532"/>
                </a:cubicBezTo>
                <a:cubicBezTo>
                  <a:pt x="445035" y="103959"/>
                  <a:pt x="436304" y="114136"/>
                  <a:pt x="426182" y="122812"/>
                </a:cubicBezTo>
                <a:cubicBezTo>
                  <a:pt x="392394" y="151773"/>
                  <a:pt x="380281" y="155035"/>
                  <a:pt x="341340" y="179373"/>
                </a:cubicBezTo>
                <a:cubicBezTo>
                  <a:pt x="299573" y="205478"/>
                  <a:pt x="328386" y="193117"/>
                  <a:pt x="284780" y="207653"/>
                </a:cubicBezTo>
                <a:cubicBezTo>
                  <a:pt x="275353" y="217080"/>
                  <a:pt x="267592" y="228539"/>
                  <a:pt x="256499" y="235934"/>
                </a:cubicBezTo>
                <a:cubicBezTo>
                  <a:pt x="202584" y="271877"/>
                  <a:pt x="253134" y="205324"/>
                  <a:pt x="190511" y="273641"/>
                </a:cubicBezTo>
                <a:cubicBezTo>
                  <a:pt x="151455" y="316248"/>
                  <a:pt x="126600" y="347354"/>
                  <a:pt x="105670" y="396189"/>
                </a:cubicBezTo>
                <a:cubicBezTo>
                  <a:pt x="101756" y="405322"/>
                  <a:pt x="100157" y="415336"/>
                  <a:pt x="96243" y="424470"/>
                </a:cubicBezTo>
                <a:cubicBezTo>
                  <a:pt x="90708" y="437386"/>
                  <a:pt x="82609" y="449130"/>
                  <a:pt x="77390" y="462177"/>
                </a:cubicBezTo>
                <a:cubicBezTo>
                  <a:pt x="70009" y="480629"/>
                  <a:pt x="58536" y="518738"/>
                  <a:pt x="58536" y="518738"/>
                </a:cubicBezTo>
                <a:cubicBezTo>
                  <a:pt x="55394" y="543876"/>
                  <a:pt x="55775" y="569711"/>
                  <a:pt x="49109" y="594152"/>
                </a:cubicBezTo>
                <a:cubicBezTo>
                  <a:pt x="46128" y="605082"/>
                  <a:pt x="34234" y="611825"/>
                  <a:pt x="30256" y="622433"/>
                </a:cubicBezTo>
                <a:cubicBezTo>
                  <a:pt x="24630" y="637435"/>
                  <a:pt x="24305" y="653926"/>
                  <a:pt x="20829" y="669567"/>
                </a:cubicBezTo>
                <a:cubicBezTo>
                  <a:pt x="2078" y="753942"/>
                  <a:pt x="20448" y="653001"/>
                  <a:pt x="1975" y="763835"/>
                </a:cubicBezTo>
                <a:cubicBezTo>
                  <a:pt x="3424" y="791356"/>
                  <a:pt x="-13287" y="928400"/>
                  <a:pt x="30256" y="980651"/>
                </a:cubicBezTo>
                <a:cubicBezTo>
                  <a:pt x="37509" y="989355"/>
                  <a:pt x="49832" y="992252"/>
                  <a:pt x="58536" y="999505"/>
                </a:cubicBezTo>
                <a:cubicBezTo>
                  <a:pt x="68778" y="1008040"/>
                  <a:pt x="75570" y="1020628"/>
                  <a:pt x="86817" y="1027785"/>
                </a:cubicBezTo>
                <a:cubicBezTo>
                  <a:pt x="110528" y="1042874"/>
                  <a:pt x="162231" y="1065492"/>
                  <a:pt x="162231" y="1065492"/>
                </a:cubicBezTo>
                <a:cubicBezTo>
                  <a:pt x="215838" y="1119101"/>
                  <a:pt x="164223" y="1075916"/>
                  <a:pt x="218792" y="1103200"/>
                </a:cubicBezTo>
                <a:cubicBezTo>
                  <a:pt x="305127" y="1146367"/>
                  <a:pt x="161555" y="1093503"/>
                  <a:pt x="303633" y="1150334"/>
                </a:cubicBezTo>
                <a:cubicBezTo>
                  <a:pt x="315662" y="1155146"/>
                  <a:pt x="328931" y="1156037"/>
                  <a:pt x="341340" y="1159760"/>
                </a:cubicBezTo>
                <a:cubicBezTo>
                  <a:pt x="456117" y="1194193"/>
                  <a:pt x="348682" y="1166309"/>
                  <a:pt x="435608" y="1188041"/>
                </a:cubicBezTo>
                <a:cubicBezTo>
                  <a:pt x="445035" y="1197468"/>
                  <a:pt x="452235" y="1209847"/>
                  <a:pt x="463889" y="1216321"/>
                </a:cubicBezTo>
                <a:cubicBezTo>
                  <a:pt x="505858" y="1239637"/>
                  <a:pt x="532320" y="1233430"/>
                  <a:pt x="577010" y="1244602"/>
                </a:cubicBezTo>
                <a:cubicBezTo>
                  <a:pt x="715033" y="1279107"/>
                  <a:pt x="546387" y="1251000"/>
                  <a:pt x="699559" y="1272882"/>
                </a:cubicBezTo>
                <a:cubicBezTo>
                  <a:pt x="712128" y="1279167"/>
                  <a:pt x="723218" y="1291376"/>
                  <a:pt x="737266" y="1291736"/>
                </a:cubicBezTo>
                <a:cubicBezTo>
                  <a:pt x="847254" y="1294556"/>
                  <a:pt x="957504" y="1290748"/>
                  <a:pt x="1067204" y="1282309"/>
                </a:cubicBezTo>
                <a:cubicBezTo>
                  <a:pt x="1081215" y="1281231"/>
                  <a:pt x="1091863" y="1268674"/>
                  <a:pt x="1104911" y="1263455"/>
                </a:cubicBezTo>
                <a:cubicBezTo>
                  <a:pt x="1123363" y="1256074"/>
                  <a:pt x="1144936" y="1255626"/>
                  <a:pt x="1161472" y="1244602"/>
                </a:cubicBezTo>
                <a:cubicBezTo>
                  <a:pt x="1180326" y="1232033"/>
                  <a:pt x="1202011" y="1222917"/>
                  <a:pt x="1218033" y="1206895"/>
                </a:cubicBezTo>
                <a:cubicBezTo>
                  <a:pt x="1253340" y="1171588"/>
                  <a:pt x="1233666" y="1182830"/>
                  <a:pt x="1274594" y="1169187"/>
                </a:cubicBezTo>
                <a:cubicBezTo>
                  <a:pt x="1300591" y="1143190"/>
                  <a:pt x="1304228" y="1143250"/>
                  <a:pt x="1321728" y="1112626"/>
                </a:cubicBezTo>
                <a:cubicBezTo>
                  <a:pt x="1328700" y="1100425"/>
                  <a:pt x="1335046" y="1087835"/>
                  <a:pt x="1340582" y="1074919"/>
                </a:cubicBezTo>
                <a:cubicBezTo>
                  <a:pt x="1344496" y="1065786"/>
                  <a:pt x="1343801" y="1054398"/>
                  <a:pt x="1350008" y="1046639"/>
                </a:cubicBezTo>
                <a:cubicBezTo>
                  <a:pt x="1357086" y="1037792"/>
                  <a:pt x="1368862" y="1034070"/>
                  <a:pt x="1378289" y="1027785"/>
                </a:cubicBezTo>
                <a:cubicBezTo>
                  <a:pt x="1381431" y="1018358"/>
                  <a:pt x="1383272" y="1008393"/>
                  <a:pt x="1387716" y="999505"/>
                </a:cubicBezTo>
                <a:cubicBezTo>
                  <a:pt x="1392783" y="989371"/>
                  <a:pt x="1402106" y="981638"/>
                  <a:pt x="1406569" y="971224"/>
                </a:cubicBezTo>
                <a:cubicBezTo>
                  <a:pt x="1411672" y="959316"/>
                  <a:pt x="1412854" y="946086"/>
                  <a:pt x="1415996" y="933517"/>
                </a:cubicBezTo>
                <a:cubicBezTo>
                  <a:pt x="1412854" y="883241"/>
                  <a:pt x="1408469" y="833027"/>
                  <a:pt x="1406569" y="782688"/>
                </a:cubicBezTo>
                <a:cubicBezTo>
                  <a:pt x="1395792" y="497115"/>
                  <a:pt x="1416398" y="535092"/>
                  <a:pt x="1387716" y="377336"/>
                </a:cubicBezTo>
                <a:cubicBezTo>
                  <a:pt x="1381734" y="344433"/>
                  <a:pt x="1368385" y="281639"/>
                  <a:pt x="1359435" y="254787"/>
                </a:cubicBezTo>
                <a:cubicBezTo>
                  <a:pt x="1353151" y="235933"/>
                  <a:pt x="1351606" y="214762"/>
                  <a:pt x="1340582" y="198226"/>
                </a:cubicBezTo>
                <a:lnTo>
                  <a:pt x="1302874" y="141666"/>
                </a:lnTo>
                <a:cubicBezTo>
                  <a:pt x="1296590" y="122812"/>
                  <a:pt x="1299920" y="97029"/>
                  <a:pt x="1284021" y="85105"/>
                </a:cubicBezTo>
                <a:cubicBezTo>
                  <a:pt x="1271452" y="75678"/>
                  <a:pt x="1259955" y="64619"/>
                  <a:pt x="1246314" y="56824"/>
                </a:cubicBezTo>
                <a:cubicBezTo>
                  <a:pt x="1237686" y="51894"/>
                  <a:pt x="1227166" y="51312"/>
                  <a:pt x="1218033" y="47398"/>
                </a:cubicBezTo>
                <a:cubicBezTo>
                  <a:pt x="1205117" y="41862"/>
                  <a:pt x="1193242" y="34080"/>
                  <a:pt x="1180326" y="28544"/>
                </a:cubicBezTo>
                <a:cubicBezTo>
                  <a:pt x="1163368" y="21276"/>
                  <a:pt x="1130898" y="13370"/>
                  <a:pt x="1114338" y="9690"/>
                </a:cubicBezTo>
                <a:cubicBezTo>
                  <a:pt x="1098697" y="6214"/>
                  <a:pt x="1083171" y="1594"/>
                  <a:pt x="1067204" y="264"/>
                </a:cubicBezTo>
                <a:cubicBezTo>
                  <a:pt x="1045284" y="-1562"/>
                  <a:pt x="1038923" y="6548"/>
                  <a:pt x="963509" y="9690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52FA1275-AF3B-4669-AD95-E8EC7D7705DD}"/>
              </a:ext>
            </a:extLst>
          </p:cNvPr>
          <p:cNvSpPr/>
          <p:nvPr/>
        </p:nvSpPr>
        <p:spPr>
          <a:xfrm>
            <a:off x="4985706" y="3989890"/>
            <a:ext cx="1495514" cy="1557326"/>
          </a:xfrm>
          <a:custGeom>
            <a:avLst/>
            <a:gdLst>
              <a:gd name="connsiteX0" fmla="*/ 222896 w 1495514"/>
              <a:gd name="connsiteY0" fmla="*/ 58464 h 1557326"/>
              <a:gd name="connsiteX1" fmla="*/ 166335 w 1495514"/>
              <a:gd name="connsiteY1" fmla="*/ 96171 h 1557326"/>
              <a:gd name="connsiteX2" fmla="*/ 109774 w 1495514"/>
              <a:gd name="connsiteY2" fmla="*/ 171585 h 1557326"/>
              <a:gd name="connsiteX3" fmla="*/ 81494 w 1495514"/>
              <a:gd name="connsiteY3" fmla="*/ 265853 h 1557326"/>
              <a:gd name="connsiteX4" fmla="*/ 72067 w 1495514"/>
              <a:gd name="connsiteY4" fmla="*/ 294134 h 1557326"/>
              <a:gd name="connsiteX5" fmla="*/ 62640 w 1495514"/>
              <a:gd name="connsiteY5" fmla="*/ 341268 h 1557326"/>
              <a:gd name="connsiteX6" fmla="*/ 43787 w 1495514"/>
              <a:gd name="connsiteY6" fmla="*/ 397829 h 1557326"/>
              <a:gd name="connsiteX7" fmla="*/ 34360 w 1495514"/>
              <a:gd name="connsiteY7" fmla="*/ 426109 h 1557326"/>
              <a:gd name="connsiteX8" fmla="*/ 15506 w 1495514"/>
              <a:gd name="connsiteY8" fmla="*/ 661779 h 1557326"/>
              <a:gd name="connsiteX9" fmla="*/ 6079 w 1495514"/>
              <a:gd name="connsiteY9" fmla="*/ 690060 h 1557326"/>
              <a:gd name="connsiteX10" fmla="*/ 24933 w 1495514"/>
              <a:gd name="connsiteY10" fmla="*/ 1133119 h 1557326"/>
              <a:gd name="connsiteX11" fmla="*/ 34360 w 1495514"/>
              <a:gd name="connsiteY11" fmla="*/ 1161400 h 1557326"/>
              <a:gd name="connsiteX12" fmla="*/ 43787 w 1495514"/>
              <a:gd name="connsiteY12" fmla="*/ 1199107 h 1557326"/>
              <a:gd name="connsiteX13" fmla="*/ 62640 w 1495514"/>
              <a:gd name="connsiteY13" fmla="*/ 1236814 h 1557326"/>
              <a:gd name="connsiteX14" fmla="*/ 90921 w 1495514"/>
              <a:gd name="connsiteY14" fmla="*/ 1293375 h 1557326"/>
              <a:gd name="connsiteX15" fmla="*/ 100347 w 1495514"/>
              <a:gd name="connsiteY15" fmla="*/ 1321656 h 1557326"/>
              <a:gd name="connsiteX16" fmla="*/ 166335 w 1495514"/>
              <a:gd name="connsiteY16" fmla="*/ 1378216 h 1557326"/>
              <a:gd name="connsiteX17" fmla="*/ 185189 w 1495514"/>
              <a:gd name="connsiteY17" fmla="*/ 1406497 h 1557326"/>
              <a:gd name="connsiteX18" fmla="*/ 241750 w 1495514"/>
              <a:gd name="connsiteY18" fmla="*/ 1434777 h 1557326"/>
              <a:gd name="connsiteX19" fmla="*/ 288884 w 1495514"/>
              <a:gd name="connsiteY19" fmla="*/ 1453631 h 1557326"/>
              <a:gd name="connsiteX20" fmla="*/ 392578 w 1495514"/>
              <a:gd name="connsiteY20" fmla="*/ 1481911 h 1557326"/>
              <a:gd name="connsiteX21" fmla="*/ 458566 w 1495514"/>
              <a:gd name="connsiteY21" fmla="*/ 1500765 h 1557326"/>
              <a:gd name="connsiteX22" fmla="*/ 486846 w 1495514"/>
              <a:gd name="connsiteY22" fmla="*/ 1510192 h 1557326"/>
              <a:gd name="connsiteX23" fmla="*/ 524554 w 1495514"/>
              <a:gd name="connsiteY23" fmla="*/ 1529045 h 1557326"/>
              <a:gd name="connsiteX24" fmla="*/ 675383 w 1495514"/>
              <a:gd name="connsiteY24" fmla="*/ 1557326 h 1557326"/>
              <a:gd name="connsiteX25" fmla="*/ 863919 w 1495514"/>
              <a:gd name="connsiteY25" fmla="*/ 1547899 h 1557326"/>
              <a:gd name="connsiteX26" fmla="*/ 929906 w 1495514"/>
              <a:gd name="connsiteY26" fmla="*/ 1538472 h 1557326"/>
              <a:gd name="connsiteX27" fmla="*/ 1005321 w 1495514"/>
              <a:gd name="connsiteY27" fmla="*/ 1519618 h 1557326"/>
              <a:gd name="connsiteX28" fmla="*/ 1061881 w 1495514"/>
              <a:gd name="connsiteY28" fmla="*/ 1481911 h 1557326"/>
              <a:gd name="connsiteX29" fmla="*/ 1099589 w 1495514"/>
              <a:gd name="connsiteY29" fmla="*/ 1453631 h 1557326"/>
              <a:gd name="connsiteX30" fmla="*/ 1127869 w 1495514"/>
              <a:gd name="connsiteY30" fmla="*/ 1444204 h 1557326"/>
              <a:gd name="connsiteX31" fmla="*/ 1156150 w 1495514"/>
              <a:gd name="connsiteY31" fmla="*/ 1425350 h 1557326"/>
              <a:gd name="connsiteX32" fmla="*/ 1193857 w 1495514"/>
              <a:gd name="connsiteY32" fmla="*/ 1406497 h 1557326"/>
              <a:gd name="connsiteX33" fmla="*/ 1222137 w 1495514"/>
              <a:gd name="connsiteY33" fmla="*/ 1387643 h 1557326"/>
              <a:gd name="connsiteX34" fmla="*/ 1259844 w 1495514"/>
              <a:gd name="connsiteY34" fmla="*/ 1368790 h 1557326"/>
              <a:gd name="connsiteX35" fmla="*/ 1288125 w 1495514"/>
              <a:gd name="connsiteY35" fmla="*/ 1349936 h 1557326"/>
              <a:gd name="connsiteX36" fmla="*/ 1316405 w 1495514"/>
              <a:gd name="connsiteY36" fmla="*/ 1340509 h 1557326"/>
              <a:gd name="connsiteX37" fmla="*/ 1372966 w 1495514"/>
              <a:gd name="connsiteY37" fmla="*/ 1302802 h 1557326"/>
              <a:gd name="connsiteX38" fmla="*/ 1410673 w 1495514"/>
              <a:gd name="connsiteY38" fmla="*/ 1246241 h 1557326"/>
              <a:gd name="connsiteX39" fmla="*/ 1429527 w 1495514"/>
              <a:gd name="connsiteY39" fmla="*/ 1217961 h 1557326"/>
              <a:gd name="connsiteX40" fmla="*/ 1448380 w 1495514"/>
              <a:gd name="connsiteY40" fmla="*/ 1180253 h 1557326"/>
              <a:gd name="connsiteX41" fmla="*/ 1457807 w 1495514"/>
              <a:gd name="connsiteY41" fmla="*/ 1114266 h 1557326"/>
              <a:gd name="connsiteX42" fmla="*/ 1467234 w 1495514"/>
              <a:gd name="connsiteY42" fmla="*/ 1085985 h 1557326"/>
              <a:gd name="connsiteX43" fmla="*/ 1486088 w 1495514"/>
              <a:gd name="connsiteY43" fmla="*/ 1010571 h 1557326"/>
              <a:gd name="connsiteX44" fmla="*/ 1495514 w 1495514"/>
              <a:gd name="connsiteY44" fmla="*/ 944583 h 1557326"/>
              <a:gd name="connsiteX45" fmla="*/ 1486088 w 1495514"/>
              <a:gd name="connsiteY45" fmla="*/ 633499 h 1557326"/>
              <a:gd name="connsiteX46" fmla="*/ 1476661 w 1495514"/>
              <a:gd name="connsiteY46" fmla="*/ 605218 h 1557326"/>
              <a:gd name="connsiteX47" fmla="*/ 1438954 w 1495514"/>
              <a:gd name="connsiteY47" fmla="*/ 539231 h 1557326"/>
              <a:gd name="connsiteX48" fmla="*/ 1410673 w 1495514"/>
              <a:gd name="connsiteY48" fmla="*/ 501524 h 1557326"/>
              <a:gd name="connsiteX49" fmla="*/ 1325832 w 1495514"/>
              <a:gd name="connsiteY49" fmla="*/ 407256 h 1557326"/>
              <a:gd name="connsiteX50" fmla="*/ 1278698 w 1495514"/>
              <a:gd name="connsiteY50" fmla="*/ 378975 h 1557326"/>
              <a:gd name="connsiteX51" fmla="*/ 1259844 w 1495514"/>
              <a:gd name="connsiteY51" fmla="*/ 350695 h 1557326"/>
              <a:gd name="connsiteX52" fmla="*/ 1222137 w 1495514"/>
              <a:gd name="connsiteY52" fmla="*/ 322414 h 1557326"/>
              <a:gd name="connsiteX53" fmla="*/ 1109016 w 1495514"/>
              <a:gd name="connsiteY53" fmla="*/ 247000 h 1557326"/>
              <a:gd name="connsiteX54" fmla="*/ 1061881 w 1495514"/>
              <a:gd name="connsiteY54" fmla="*/ 228146 h 1557326"/>
              <a:gd name="connsiteX55" fmla="*/ 995894 w 1495514"/>
              <a:gd name="connsiteY55" fmla="*/ 190439 h 1557326"/>
              <a:gd name="connsiteX56" fmla="*/ 920479 w 1495514"/>
              <a:gd name="connsiteY56" fmla="*/ 152732 h 1557326"/>
              <a:gd name="connsiteX57" fmla="*/ 882772 w 1495514"/>
              <a:gd name="connsiteY57" fmla="*/ 124451 h 1557326"/>
              <a:gd name="connsiteX58" fmla="*/ 845065 w 1495514"/>
              <a:gd name="connsiteY58" fmla="*/ 115025 h 1557326"/>
              <a:gd name="connsiteX59" fmla="*/ 769651 w 1495514"/>
              <a:gd name="connsiteY59" fmla="*/ 86744 h 1557326"/>
              <a:gd name="connsiteX60" fmla="*/ 722517 w 1495514"/>
              <a:gd name="connsiteY60" fmla="*/ 77317 h 1557326"/>
              <a:gd name="connsiteX61" fmla="*/ 694236 w 1495514"/>
              <a:gd name="connsiteY61" fmla="*/ 67891 h 1557326"/>
              <a:gd name="connsiteX62" fmla="*/ 618822 w 1495514"/>
              <a:gd name="connsiteY62" fmla="*/ 49037 h 1557326"/>
              <a:gd name="connsiteX63" fmla="*/ 581114 w 1495514"/>
              <a:gd name="connsiteY63" fmla="*/ 30183 h 1557326"/>
              <a:gd name="connsiteX64" fmla="*/ 496273 w 1495514"/>
              <a:gd name="connsiteY64" fmla="*/ 20757 h 1557326"/>
              <a:gd name="connsiteX65" fmla="*/ 317164 w 1495514"/>
              <a:gd name="connsiteY65" fmla="*/ 11330 h 1557326"/>
              <a:gd name="connsiteX66" fmla="*/ 232323 w 1495514"/>
              <a:gd name="connsiteY66" fmla="*/ 49037 h 1557326"/>
              <a:gd name="connsiteX67" fmla="*/ 222896 w 1495514"/>
              <a:gd name="connsiteY67" fmla="*/ 58464 h 1557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495514" h="1557326">
                <a:moveTo>
                  <a:pt x="222896" y="58464"/>
                </a:moveTo>
                <a:cubicBezTo>
                  <a:pt x="141675" y="74709"/>
                  <a:pt x="195926" y="49671"/>
                  <a:pt x="166335" y="96171"/>
                </a:cubicBezTo>
                <a:cubicBezTo>
                  <a:pt x="149465" y="122681"/>
                  <a:pt x="109774" y="171585"/>
                  <a:pt x="109774" y="171585"/>
                </a:cubicBezTo>
                <a:cubicBezTo>
                  <a:pt x="64965" y="306016"/>
                  <a:pt x="109991" y="166114"/>
                  <a:pt x="81494" y="265853"/>
                </a:cubicBezTo>
                <a:cubicBezTo>
                  <a:pt x="78764" y="275408"/>
                  <a:pt x="74477" y="284494"/>
                  <a:pt x="72067" y="294134"/>
                </a:cubicBezTo>
                <a:cubicBezTo>
                  <a:pt x="68181" y="309678"/>
                  <a:pt x="66856" y="325810"/>
                  <a:pt x="62640" y="341268"/>
                </a:cubicBezTo>
                <a:cubicBezTo>
                  <a:pt x="57411" y="360441"/>
                  <a:pt x="50071" y="378975"/>
                  <a:pt x="43787" y="397829"/>
                </a:cubicBezTo>
                <a:lnTo>
                  <a:pt x="34360" y="426109"/>
                </a:lnTo>
                <a:cubicBezTo>
                  <a:pt x="28075" y="504666"/>
                  <a:pt x="23902" y="583420"/>
                  <a:pt x="15506" y="661779"/>
                </a:cubicBezTo>
                <a:cubicBezTo>
                  <a:pt x="14447" y="671659"/>
                  <a:pt x="6079" y="680123"/>
                  <a:pt x="6079" y="690060"/>
                </a:cubicBezTo>
                <a:cubicBezTo>
                  <a:pt x="6079" y="854188"/>
                  <a:pt x="-16342" y="988659"/>
                  <a:pt x="24933" y="1133119"/>
                </a:cubicBezTo>
                <a:cubicBezTo>
                  <a:pt x="27663" y="1142674"/>
                  <a:pt x="31630" y="1151845"/>
                  <a:pt x="34360" y="1161400"/>
                </a:cubicBezTo>
                <a:cubicBezTo>
                  <a:pt x="37919" y="1173857"/>
                  <a:pt x="39238" y="1186976"/>
                  <a:pt x="43787" y="1199107"/>
                </a:cubicBezTo>
                <a:cubicBezTo>
                  <a:pt x="48721" y="1212265"/>
                  <a:pt x="57105" y="1223898"/>
                  <a:pt x="62640" y="1236814"/>
                </a:cubicBezTo>
                <a:cubicBezTo>
                  <a:pt x="86056" y="1291451"/>
                  <a:pt x="54691" y="1239031"/>
                  <a:pt x="90921" y="1293375"/>
                </a:cubicBezTo>
                <a:cubicBezTo>
                  <a:pt x="94063" y="1302802"/>
                  <a:pt x="94835" y="1313388"/>
                  <a:pt x="100347" y="1321656"/>
                </a:cubicBezTo>
                <a:cubicBezTo>
                  <a:pt x="113475" y="1341349"/>
                  <a:pt x="148913" y="1365149"/>
                  <a:pt x="166335" y="1378216"/>
                </a:cubicBezTo>
                <a:cubicBezTo>
                  <a:pt x="172620" y="1387643"/>
                  <a:pt x="177178" y="1398486"/>
                  <a:pt x="185189" y="1406497"/>
                </a:cubicBezTo>
                <a:cubicBezTo>
                  <a:pt x="205211" y="1426519"/>
                  <a:pt x="217216" y="1425577"/>
                  <a:pt x="241750" y="1434777"/>
                </a:cubicBezTo>
                <a:cubicBezTo>
                  <a:pt x="257594" y="1440719"/>
                  <a:pt x="273040" y="1447689"/>
                  <a:pt x="288884" y="1453631"/>
                </a:cubicBezTo>
                <a:cubicBezTo>
                  <a:pt x="354122" y="1478096"/>
                  <a:pt x="275252" y="1442802"/>
                  <a:pt x="392578" y="1481911"/>
                </a:cubicBezTo>
                <a:cubicBezTo>
                  <a:pt x="460392" y="1504516"/>
                  <a:pt x="375700" y="1477088"/>
                  <a:pt x="458566" y="1500765"/>
                </a:cubicBezTo>
                <a:cubicBezTo>
                  <a:pt x="468120" y="1503495"/>
                  <a:pt x="477713" y="1506278"/>
                  <a:pt x="486846" y="1510192"/>
                </a:cubicBezTo>
                <a:cubicBezTo>
                  <a:pt x="499763" y="1515728"/>
                  <a:pt x="511123" y="1524912"/>
                  <a:pt x="524554" y="1529045"/>
                </a:cubicBezTo>
                <a:cubicBezTo>
                  <a:pt x="575850" y="1544828"/>
                  <a:pt x="623079" y="1549854"/>
                  <a:pt x="675383" y="1557326"/>
                </a:cubicBezTo>
                <a:cubicBezTo>
                  <a:pt x="738228" y="1554184"/>
                  <a:pt x="801167" y="1552547"/>
                  <a:pt x="863919" y="1547899"/>
                </a:cubicBezTo>
                <a:cubicBezTo>
                  <a:pt x="886077" y="1546258"/>
                  <a:pt x="908119" y="1542830"/>
                  <a:pt x="929906" y="1538472"/>
                </a:cubicBezTo>
                <a:cubicBezTo>
                  <a:pt x="955315" y="1533390"/>
                  <a:pt x="1005321" y="1519618"/>
                  <a:pt x="1005321" y="1519618"/>
                </a:cubicBezTo>
                <a:cubicBezTo>
                  <a:pt x="1024174" y="1507049"/>
                  <a:pt x="1043754" y="1495506"/>
                  <a:pt x="1061881" y="1481911"/>
                </a:cubicBezTo>
                <a:cubicBezTo>
                  <a:pt x="1074450" y="1472484"/>
                  <a:pt x="1085948" y="1461426"/>
                  <a:pt x="1099589" y="1453631"/>
                </a:cubicBezTo>
                <a:cubicBezTo>
                  <a:pt x="1108216" y="1448701"/>
                  <a:pt x="1118981" y="1448648"/>
                  <a:pt x="1127869" y="1444204"/>
                </a:cubicBezTo>
                <a:cubicBezTo>
                  <a:pt x="1138003" y="1439137"/>
                  <a:pt x="1146313" y="1430971"/>
                  <a:pt x="1156150" y="1425350"/>
                </a:cubicBezTo>
                <a:cubicBezTo>
                  <a:pt x="1168351" y="1418378"/>
                  <a:pt x="1181656" y="1413469"/>
                  <a:pt x="1193857" y="1406497"/>
                </a:cubicBezTo>
                <a:cubicBezTo>
                  <a:pt x="1203694" y="1400876"/>
                  <a:pt x="1212300" y="1393264"/>
                  <a:pt x="1222137" y="1387643"/>
                </a:cubicBezTo>
                <a:cubicBezTo>
                  <a:pt x="1234338" y="1380671"/>
                  <a:pt x="1247643" y="1375762"/>
                  <a:pt x="1259844" y="1368790"/>
                </a:cubicBezTo>
                <a:cubicBezTo>
                  <a:pt x="1269681" y="1363169"/>
                  <a:pt x="1277991" y="1355003"/>
                  <a:pt x="1288125" y="1349936"/>
                </a:cubicBezTo>
                <a:cubicBezTo>
                  <a:pt x="1297013" y="1345492"/>
                  <a:pt x="1307719" y="1345335"/>
                  <a:pt x="1316405" y="1340509"/>
                </a:cubicBezTo>
                <a:cubicBezTo>
                  <a:pt x="1336213" y="1329505"/>
                  <a:pt x="1372966" y="1302802"/>
                  <a:pt x="1372966" y="1302802"/>
                </a:cubicBezTo>
                <a:lnTo>
                  <a:pt x="1410673" y="1246241"/>
                </a:lnTo>
                <a:cubicBezTo>
                  <a:pt x="1416958" y="1236814"/>
                  <a:pt x="1424460" y="1228095"/>
                  <a:pt x="1429527" y="1217961"/>
                </a:cubicBezTo>
                <a:lnTo>
                  <a:pt x="1448380" y="1180253"/>
                </a:lnTo>
                <a:cubicBezTo>
                  <a:pt x="1451522" y="1158257"/>
                  <a:pt x="1453449" y="1136053"/>
                  <a:pt x="1457807" y="1114266"/>
                </a:cubicBezTo>
                <a:cubicBezTo>
                  <a:pt x="1459756" y="1104522"/>
                  <a:pt x="1464619" y="1095572"/>
                  <a:pt x="1467234" y="1085985"/>
                </a:cubicBezTo>
                <a:cubicBezTo>
                  <a:pt x="1474052" y="1060986"/>
                  <a:pt x="1482424" y="1036222"/>
                  <a:pt x="1486088" y="1010571"/>
                </a:cubicBezTo>
                <a:lnTo>
                  <a:pt x="1495514" y="944583"/>
                </a:lnTo>
                <a:cubicBezTo>
                  <a:pt x="1492372" y="840888"/>
                  <a:pt x="1491842" y="737082"/>
                  <a:pt x="1486088" y="633499"/>
                </a:cubicBezTo>
                <a:cubicBezTo>
                  <a:pt x="1485537" y="623577"/>
                  <a:pt x="1480575" y="614351"/>
                  <a:pt x="1476661" y="605218"/>
                </a:cubicBezTo>
                <a:cubicBezTo>
                  <a:pt x="1464827" y="577606"/>
                  <a:pt x="1455857" y="562896"/>
                  <a:pt x="1438954" y="539231"/>
                </a:cubicBezTo>
                <a:cubicBezTo>
                  <a:pt x="1429822" y="526446"/>
                  <a:pt x="1419805" y="514309"/>
                  <a:pt x="1410673" y="501524"/>
                </a:cubicBezTo>
                <a:cubicBezTo>
                  <a:pt x="1383524" y="463515"/>
                  <a:pt x="1375235" y="436898"/>
                  <a:pt x="1325832" y="407256"/>
                </a:cubicBezTo>
                <a:lnTo>
                  <a:pt x="1278698" y="378975"/>
                </a:lnTo>
                <a:cubicBezTo>
                  <a:pt x="1272413" y="369548"/>
                  <a:pt x="1267855" y="358706"/>
                  <a:pt x="1259844" y="350695"/>
                </a:cubicBezTo>
                <a:cubicBezTo>
                  <a:pt x="1248734" y="339585"/>
                  <a:pt x="1235084" y="331315"/>
                  <a:pt x="1222137" y="322414"/>
                </a:cubicBezTo>
                <a:cubicBezTo>
                  <a:pt x="1184793" y="296740"/>
                  <a:pt x="1151093" y="263831"/>
                  <a:pt x="1109016" y="247000"/>
                </a:cubicBezTo>
                <a:cubicBezTo>
                  <a:pt x="1093304" y="240715"/>
                  <a:pt x="1076674" y="236364"/>
                  <a:pt x="1061881" y="228146"/>
                </a:cubicBezTo>
                <a:cubicBezTo>
                  <a:pt x="976273" y="180586"/>
                  <a:pt x="1064347" y="213257"/>
                  <a:pt x="995894" y="190439"/>
                </a:cubicBezTo>
                <a:cubicBezTo>
                  <a:pt x="883607" y="106225"/>
                  <a:pt x="1026383" y="205685"/>
                  <a:pt x="920479" y="152732"/>
                </a:cubicBezTo>
                <a:cubicBezTo>
                  <a:pt x="906426" y="145706"/>
                  <a:pt x="896825" y="131477"/>
                  <a:pt x="882772" y="124451"/>
                </a:cubicBezTo>
                <a:cubicBezTo>
                  <a:pt x="871184" y="118657"/>
                  <a:pt x="857356" y="119122"/>
                  <a:pt x="845065" y="115025"/>
                </a:cubicBezTo>
                <a:cubicBezTo>
                  <a:pt x="819115" y="106375"/>
                  <a:pt x="796127" y="93363"/>
                  <a:pt x="769651" y="86744"/>
                </a:cubicBezTo>
                <a:cubicBezTo>
                  <a:pt x="754107" y="82858"/>
                  <a:pt x="738061" y="81203"/>
                  <a:pt x="722517" y="77317"/>
                </a:cubicBezTo>
                <a:cubicBezTo>
                  <a:pt x="712877" y="74907"/>
                  <a:pt x="703823" y="70506"/>
                  <a:pt x="694236" y="67891"/>
                </a:cubicBezTo>
                <a:cubicBezTo>
                  <a:pt x="669237" y="61073"/>
                  <a:pt x="641998" y="60625"/>
                  <a:pt x="618822" y="49037"/>
                </a:cubicBezTo>
                <a:cubicBezTo>
                  <a:pt x="606253" y="42752"/>
                  <a:pt x="594807" y="33343"/>
                  <a:pt x="581114" y="30183"/>
                </a:cubicBezTo>
                <a:cubicBezTo>
                  <a:pt x="553388" y="23785"/>
                  <a:pt x="524553" y="23899"/>
                  <a:pt x="496273" y="20757"/>
                </a:cubicBezTo>
                <a:cubicBezTo>
                  <a:pt x="400844" y="-11053"/>
                  <a:pt x="459527" y="379"/>
                  <a:pt x="317164" y="11330"/>
                </a:cubicBezTo>
                <a:cubicBezTo>
                  <a:pt x="289159" y="20665"/>
                  <a:pt x="254732" y="26628"/>
                  <a:pt x="232323" y="49037"/>
                </a:cubicBezTo>
                <a:lnTo>
                  <a:pt x="222896" y="58464"/>
                </a:ln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4616D068-EE98-4284-9B74-092A3E36B620}"/>
              </a:ext>
            </a:extLst>
          </p:cNvPr>
          <p:cNvSpPr/>
          <p:nvPr/>
        </p:nvSpPr>
        <p:spPr>
          <a:xfrm>
            <a:off x="5838450" y="4021316"/>
            <a:ext cx="1593130" cy="1508288"/>
          </a:xfrm>
          <a:custGeom>
            <a:avLst/>
            <a:gdLst>
              <a:gd name="connsiteX0" fmla="*/ 1074656 w 1593130"/>
              <a:gd name="connsiteY0" fmla="*/ 9427 h 1508288"/>
              <a:gd name="connsiteX1" fmla="*/ 791852 w 1593130"/>
              <a:gd name="connsiteY1" fmla="*/ 18853 h 1508288"/>
              <a:gd name="connsiteX2" fmla="*/ 707011 w 1593130"/>
              <a:gd name="connsiteY2" fmla="*/ 56561 h 1508288"/>
              <a:gd name="connsiteX3" fmla="*/ 650450 w 1593130"/>
              <a:gd name="connsiteY3" fmla="*/ 75414 h 1508288"/>
              <a:gd name="connsiteX4" fmla="*/ 622169 w 1593130"/>
              <a:gd name="connsiteY4" fmla="*/ 94268 h 1508288"/>
              <a:gd name="connsiteX5" fmla="*/ 593889 w 1593130"/>
              <a:gd name="connsiteY5" fmla="*/ 103695 h 1508288"/>
              <a:gd name="connsiteX6" fmla="*/ 518475 w 1593130"/>
              <a:gd name="connsiteY6" fmla="*/ 141402 h 1508288"/>
              <a:gd name="connsiteX7" fmla="*/ 471341 w 1593130"/>
              <a:gd name="connsiteY7" fmla="*/ 169682 h 1508288"/>
              <a:gd name="connsiteX8" fmla="*/ 433633 w 1593130"/>
              <a:gd name="connsiteY8" fmla="*/ 197963 h 1508288"/>
              <a:gd name="connsiteX9" fmla="*/ 395926 w 1593130"/>
              <a:gd name="connsiteY9" fmla="*/ 216816 h 1508288"/>
              <a:gd name="connsiteX10" fmla="*/ 377073 w 1593130"/>
              <a:gd name="connsiteY10" fmla="*/ 245097 h 1508288"/>
              <a:gd name="connsiteX11" fmla="*/ 320512 w 1593130"/>
              <a:gd name="connsiteY11" fmla="*/ 273377 h 1508288"/>
              <a:gd name="connsiteX12" fmla="*/ 282804 w 1593130"/>
              <a:gd name="connsiteY12" fmla="*/ 292231 h 1508288"/>
              <a:gd name="connsiteX13" fmla="*/ 216817 w 1593130"/>
              <a:gd name="connsiteY13" fmla="*/ 377072 h 1508288"/>
              <a:gd name="connsiteX14" fmla="*/ 179110 w 1593130"/>
              <a:gd name="connsiteY14" fmla="*/ 433633 h 1508288"/>
              <a:gd name="connsiteX15" fmla="*/ 131976 w 1593130"/>
              <a:gd name="connsiteY15" fmla="*/ 490194 h 1508288"/>
              <a:gd name="connsiteX16" fmla="*/ 113122 w 1593130"/>
              <a:gd name="connsiteY16" fmla="*/ 518474 h 1508288"/>
              <a:gd name="connsiteX17" fmla="*/ 56561 w 1593130"/>
              <a:gd name="connsiteY17" fmla="*/ 575035 h 1508288"/>
              <a:gd name="connsiteX18" fmla="*/ 28281 w 1593130"/>
              <a:gd name="connsiteY18" fmla="*/ 650449 h 1508288"/>
              <a:gd name="connsiteX19" fmla="*/ 18854 w 1593130"/>
              <a:gd name="connsiteY19" fmla="*/ 688156 h 1508288"/>
              <a:gd name="connsiteX20" fmla="*/ 0 w 1593130"/>
              <a:gd name="connsiteY20" fmla="*/ 725864 h 1508288"/>
              <a:gd name="connsiteX21" fmla="*/ 9427 w 1593130"/>
              <a:gd name="connsiteY21" fmla="*/ 1036948 h 1508288"/>
              <a:gd name="connsiteX22" fmla="*/ 65988 w 1593130"/>
              <a:gd name="connsiteY22" fmla="*/ 1102936 h 1508288"/>
              <a:gd name="connsiteX23" fmla="*/ 84842 w 1593130"/>
              <a:gd name="connsiteY23" fmla="*/ 1140643 h 1508288"/>
              <a:gd name="connsiteX24" fmla="*/ 113122 w 1593130"/>
              <a:gd name="connsiteY24" fmla="*/ 1159497 h 1508288"/>
              <a:gd name="connsiteX25" fmla="*/ 169683 w 1593130"/>
              <a:gd name="connsiteY25" fmla="*/ 1216058 h 1508288"/>
              <a:gd name="connsiteX26" fmla="*/ 245097 w 1593130"/>
              <a:gd name="connsiteY26" fmla="*/ 1263192 h 1508288"/>
              <a:gd name="connsiteX27" fmla="*/ 254524 w 1593130"/>
              <a:gd name="connsiteY27" fmla="*/ 1300899 h 1508288"/>
              <a:gd name="connsiteX28" fmla="*/ 320512 w 1593130"/>
              <a:gd name="connsiteY28" fmla="*/ 1329179 h 1508288"/>
              <a:gd name="connsiteX29" fmla="*/ 348792 w 1593130"/>
              <a:gd name="connsiteY29" fmla="*/ 1348033 h 1508288"/>
              <a:gd name="connsiteX30" fmla="*/ 405353 w 1593130"/>
              <a:gd name="connsiteY30" fmla="*/ 1357460 h 1508288"/>
              <a:gd name="connsiteX31" fmla="*/ 443060 w 1593130"/>
              <a:gd name="connsiteY31" fmla="*/ 1366886 h 1508288"/>
              <a:gd name="connsiteX32" fmla="*/ 471341 w 1593130"/>
              <a:gd name="connsiteY32" fmla="*/ 1395167 h 1508288"/>
              <a:gd name="connsiteX33" fmla="*/ 499621 w 1593130"/>
              <a:gd name="connsiteY33" fmla="*/ 1404594 h 1508288"/>
              <a:gd name="connsiteX34" fmla="*/ 575035 w 1593130"/>
              <a:gd name="connsiteY34" fmla="*/ 1423447 h 1508288"/>
              <a:gd name="connsiteX35" fmla="*/ 622169 w 1593130"/>
              <a:gd name="connsiteY35" fmla="*/ 1442301 h 1508288"/>
              <a:gd name="connsiteX36" fmla="*/ 659877 w 1593130"/>
              <a:gd name="connsiteY36" fmla="*/ 1451728 h 1508288"/>
              <a:gd name="connsiteX37" fmla="*/ 688157 w 1593130"/>
              <a:gd name="connsiteY37" fmla="*/ 1461154 h 1508288"/>
              <a:gd name="connsiteX38" fmla="*/ 716437 w 1593130"/>
              <a:gd name="connsiteY38" fmla="*/ 1480008 h 1508288"/>
              <a:gd name="connsiteX39" fmla="*/ 772998 w 1593130"/>
              <a:gd name="connsiteY39" fmla="*/ 1489435 h 1508288"/>
              <a:gd name="connsiteX40" fmla="*/ 886120 w 1593130"/>
              <a:gd name="connsiteY40" fmla="*/ 1508288 h 1508288"/>
              <a:gd name="connsiteX41" fmla="*/ 1206631 w 1593130"/>
              <a:gd name="connsiteY41" fmla="*/ 1498862 h 1508288"/>
              <a:gd name="connsiteX42" fmla="*/ 1263192 w 1593130"/>
              <a:gd name="connsiteY42" fmla="*/ 1480008 h 1508288"/>
              <a:gd name="connsiteX43" fmla="*/ 1300899 w 1593130"/>
              <a:gd name="connsiteY43" fmla="*/ 1470581 h 1508288"/>
              <a:gd name="connsiteX44" fmla="*/ 1357460 w 1593130"/>
              <a:gd name="connsiteY44" fmla="*/ 1451728 h 1508288"/>
              <a:gd name="connsiteX45" fmla="*/ 1385741 w 1593130"/>
              <a:gd name="connsiteY45" fmla="*/ 1442301 h 1508288"/>
              <a:gd name="connsiteX46" fmla="*/ 1414021 w 1593130"/>
              <a:gd name="connsiteY46" fmla="*/ 1414020 h 1508288"/>
              <a:gd name="connsiteX47" fmla="*/ 1442301 w 1593130"/>
              <a:gd name="connsiteY47" fmla="*/ 1404594 h 1508288"/>
              <a:gd name="connsiteX48" fmla="*/ 1461155 w 1593130"/>
              <a:gd name="connsiteY48" fmla="*/ 1376313 h 1508288"/>
              <a:gd name="connsiteX49" fmla="*/ 1498862 w 1593130"/>
              <a:gd name="connsiteY49" fmla="*/ 1300899 h 1508288"/>
              <a:gd name="connsiteX50" fmla="*/ 1517716 w 1593130"/>
              <a:gd name="connsiteY50" fmla="*/ 1234911 h 1508288"/>
              <a:gd name="connsiteX51" fmla="*/ 1527143 w 1593130"/>
              <a:gd name="connsiteY51" fmla="*/ 1206631 h 1508288"/>
              <a:gd name="connsiteX52" fmla="*/ 1545996 w 1593130"/>
              <a:gd name="connsiteY52" fmla="*/ 1121789 h 1508288"/>
              <a:gd name="connsiteX53" fmla="*/ 1555423 w 1593130"/>
              <a:gd name="connsiteY53" fmla="*/ 838985 h 1508288"/>
              <a:gd name="connsiteX54" fmla="*/ 1583703 w 1593130"/>
              <a:gd name="connsiteY54" fmla="*/ 659876 h 1508288"/>
              <a:gd name="connsiteX55" fmla="*/ 1593130 w 1593130"/>
              <a:gd name="connsiteY55" fmla="*/ 518474 h 1508288"/>
              <a:gd name="connsiteX56" fmla="*/ 1583703 w 1593130"/>
              <a:gd name="connsiteY56" fmla="*/ 216816 h 1508288"/>
              <a:gd name="connsiteX57" fmla="*/ 1574277 w 1593130"/>
              <a:gd name="connsiteY57" fmla="*/ 188536 h 1508288"/>
              <a:gd name="connsiteX58" fmla="*/ 1480009 w 1593130"/>
              <a:gd name="connsiteY58" fmla="*/ 75414 h 1508288"/>
              <a:gd name="connsiteX59" fmla="*/ 1442301 w 1593130"/>
              <a:gd name="connsiteY59" fmla="*/ 47134 h 1508288"/>
              <a:gd name="connsiteX60" fmla="*/ 1404594 w 1593130"/>
              <a:gd name="connsiteY60" fmla="*/ 37707 h 1508288"/>
              <a:gd name="connsiteX61" fmla="*/ 1366887 w 1593130"/>
              <a:gd name="connsiteY61" fmla="*/ 18853 h 1508288"/>
              <a:gd name="connsiteX62" fmla="*/ 1291473 w 1593130"/>
              <a:gd name="connsiteY62" fmla="*/ 0 h 1508288"/>
              <a:gd name="connsiteX63" fmla="*/ 1074656 w 1593130"/>
              <a:gd name="connsiteY63" fmla="*/ 9427 h 150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593130" h="1508288">
                <a:moveTo>
                  <a:pt x="1074656" y="9427"/>
                </a:moveTo>
                <a:cubicBezTo>
                  <a:pt x="991386" y="12569"/>
                  <a:pt x="885828" y="10798"/>
                  <a:pt x="791852" y="18853"/>
                </a:cubicBezTo>
                <a:cubicBezTo>
                  <a:pt x="771605" y="20588"/>
                  <a:pt x="726690" y="48690"/>
                  <a:pt x="707011" y="56561"/>
                </a:cubicBezTo>
                <a:cubicBezTo>
                  <a:pt x="688559" y="63942"/>
                  <a:pt x="669304" y="69130"/>
                  <a:pt x="650450" y="75414"/>
                </a:cubicBezTo>
                <a:cubicBezTo>
                  <a:pt x="641023" y="81699"/>
                  <a:pt x="632303" y="89201"/>
                  <a:pt x="622169" y="94268"/>
                </a:cubicBezTo>
                <a:cubicBezTo>
                  <a:pt x="613281" y="98712"/>
                  <a:pt x="602935" y="99583"/>
                  <a:pt x="593889" y="103695"/>
                </a:cubicBezTo>
                <a:cubicBezTo>
                  <a:pt x="568303" y="115325"/>
                  <a:pt x="542575" y="126942"/>
                  <a:pt x="518475" y="141402"/>
                </a:cubicBezTo>
                <a:cubicBezTo>
                  <a:pt x="502764" y="150829"/>
                  <a:pt x="486586" y="159519"/>
                  <a:pt x="471341" y="169682"/>
                </a:cubicBezTo>
                <a:cubicBezTo>
                  <a:pt x="458268" y="178397"/>
                  <a:pt x="446956" y="189636"/>
                  <a:pt x="433633" y="197963"/>
                </a:cubicBezTo>
                <a:cubicBezTo>
                  <a:pt x="421716" y="205411"/>
                  <a:pt x="408495" y="210532"/>
                  <a:pt x="395926" y="216816"/>
                </a:cubicBezTo>
                <a:cubicBezTo>
                  <a:pt x="389642" y="226243"/>
                  <a:pt x="385084" y="237086"/>
                  <a:pt x="377073" y="245097"/>
                </a:cubicBezTo>
                <a:cubicBezTo>
                  <a:pt x="354431" y="267739"/>
                  <a:pt x="347344" y="261878"/>
                  <a:pt x="320512" y="273377"/>
                </a:cubicBezTo>
                <a:cubicBezTo>
                  <a:pt x="307595" y="278913"/>
                  <a:pt x="294046" y="283799"/>
                  <a:pt x="282804" y="292231"/>
                </a:cubicBezTo>
                <a:cubicBezTo>
                  <a:pt x="243350" y="321821"/>
                  <a:pt x="242688" y="336417"/>
                  <a:pt x="216817" y="377072"/>
                </a:cubicBezTo>
                <a:cubicBezTo>
                  <a:pt x="204652" y="396189"/>
                  <a:pt x="192705" y="415506"/>
                  <a:pt x="179110" y="433633"/>
                </a:cubicBezTo>
                <a:cubicBezTo>
                  <a:pt x="164385" y="453267"/>
                  <a:pt x="147043" y="470822"/>
                  <a:pt x="131976" y="490194"/>
                </a:cubicBezTo>
                <a:cubicBezTo>
                  <a:pt x="125020" y="499137"/>
                  <a:pt x="121133" y="510463"/>
                  <a:pt x="113122" y="518474"/>
                </a:cubicBezTo>
                <a:cubicBezTo>
                  <a:pt x="30415" y="601181"/>
                  <a:pt x="148988" y="451802"/>
                  <a:pt x="56561" y="575035"/>
                </a:cubicBezTo>
                <a:cubicBezTo>
                  <a:pt x="32652" y="694579"/>
                  <a:pt x="64691" y="565493"/>
                  <a:pt x="28281" y="650449"/>
                </a:cubicBezTo>
                <a:cubicBezTo>
                  <a:pt x="23177" y="662357"/>
                  <a:pt x="23403" y="676025"/>
                  <a:pt x="18854" y="688156"/>
                </a:cubicBezTo>
                <a:cubicBezTo>
                  <a:pt x="13920" y="701314"/>
                  <a:pt x="6285" y="713295"/>
                  <a:pt x="0" y="725864"/>
                </a:cubicBezTo>
                <a:cubicBezTo>
                  <a:pt x="3142" y="829559"/>
                  <a:pt x="811" y="933564"/>
                  <a:pt x="9427" y="1036948"/>
                </a:cubicBezTo>
                <a:cubicBezTo>
                  <a:pt x="10786" y="1053260"/>
                  <a:pt x="63186" y="1099200"/>
                  <a:pt x="65988" y="1102936"/>
                </a:cubicBezTo>
                <a:cubicBezTo>
                  <a:pt x="74420" y="1114178"/>
                  <a:pt x="75846" y="1129847"/>
                  <a:pt x="84842" y="1140643"/>
                </a:cubicBezTo>
                <a:cubicBezTo>
                  <a:pt x="92095" y="1149347"/>
                  <a:pt x="104654" y="1151970"/>
                  <a:pt x="113122" y="1159497"/>
                </a:cubicBezTo>
                <a:cubicBezTo>
                  <a:pt x="133050" y="1177211"/>
                  <a:pt x="146819" y="1202340"/>
                  <a:pt x="169683" y="1216058"/>
                </a:cubicBezTo>
                <a:cubicBezTo>
                  <a:pt x="226532" y="1250167"/>
                  <a:pt x="201572" y="1234174"/>
                  <a:pt x="245097" y="1263192"/>
                </a:cubicBezTo>
                <a:cubicBezTo>
                  <a:pt x="248239" y="1275761"/>
                  <a:pt x="246230" y="1290946"/>
                  <a:pt x="254524" y="1300899"/>
                </a:cubicBezTo>
                <a:cubicBezTo>
                  <a:pt x="263484" y="1311651"/>
                  <a:pt x="305512" y="1324179"/>
                  <a:pt x="320512" y="1329179"/>
                </a:cubicBezTo>
                <a:cubicBezTo>
                  <a:pt x="329939" y="1335464"/>
                  <a:pt x="338044" y="1344450"/>
                  <a:pt x="348792" y="1348033"/>
                </a:cubicBezTo>
                <a:cubicBezTo>
                  <a:pt x="366925" y="1354077"/>
                  <a:pt x="386610" y="1353712"/>
                  <a:pt x="405353" y="1357460"/>
                </a:cubicBezTo>
                <a:cubicBezTo>
                  <a:pt x="418057" y="1360001"/>
                  <a:pt x="430491" y="1363744"/>
                  <a:pt x="443060" y="1366886"/>
                </a:cubicBezTo>
                <a:cubicBezTo>
                  <a:pt x="452487" y="1376313"/>
                  <a:pt x="460248" y="1387772"/>
                  <a:pt x="471341" y="1395167"/>
                </a:cubicBezTo>
                <a:cubicBezTo>
                  <a:pt x="479609" y="1400679"/>
                  <a:pt x="490035" y="1401980"/>
                  <a:pt x="499621" y="1404594"/>
                </a:cubicBezTo>
                <a:cubicBezTo>
                  <a:pt x="524620" y="1411412"/>
                  <a:pt x="550977" y="1413823"/>
                  <a:pt x="575035" y="1423447"/>
                </a:cubicBezTo>
                <a:cubicBezTo>
                  <a:pt x="590746" y="1429732"/>
                  <a:pt x="606116" y="1436950"/>
                  <a:pt x="622169" y="1442301"/>
                </a:cubicBezTo>
                <a:cubicBezTo>
                  <a:pt x="634460" y="1446398"/>
                  <a:pt x="647419" y="1448169"/>
                  <a:pt x="659877" y="1451728"/>
                </a:cubicBezTo>
                <a:cubicBezTo>
                  <a:pt x="669431" y="1454458"/>
                  <a:pt x="678730" y="1458012"/>
                  <a:pt x="688157" y="1461154"/>
                </a:cubicBezTo>
                <a:cubicBezTo>
                  <a:pt x="697584" y="1467439"/>
                  <a:pt x="705689" y="1476425"/>
                  <a:pt x="716437" y="1480008"/>
                </a:cubicBezTo>
                <a:cubicBezTo>
                  <a:pt x="734570" y="1486052"/>
                  <a:pt x="754107" y="1486529"/>
                  <a:pt x="772998" y="1489435"/>
                </a:cubicBezTo>
                <a:cubicBezTo>
                  <a:pt x="874344" y="1505027"/>
                  <a:pt x="803139" y="1491693"/>
                  <a:pt x="886120" y="1508288"/>
                </a:cubicBezTo>
                <a:cubicBezTo>
                  <a:pt x="992957" y="1505146"/>
                  <a:pt x="1100047" y="1506856"/>
                  <a:pt x="1206631" y="1498862"/>
                </a:cubicBezTo>
                <a:cubicBezTo>
                  <a:pt x="1226449" y="1497376"/>
                  <a:pt x="1243912" y="1484828"/>
                  <a:pt x="1263192" y="1480008"/>
                </a:cubicBezTo>
                <a:cubicBezTo>
                  <a:pt x="1275761" y="1476866"/>
                  <a:pt x="1288490" y="1474304"/>
                  <a:pt x="1300899" y="1470581"/>
                </a:cubicBezTo>
                <a:cubicBezTo>
                  <a:pt x="1319934" y="1464870"/>
                  <a:pt x="1338606" y="1458012"/>
                  <a:pt x="1357460" y="1451728"/>
                </a:cubicBezTo>
                <a:lnTo>
                  <a:pt x="1385741" y="1442301"/>
                </a:lnTo>
                <a:cubicBezTo>
                  <a:pt x="1395168" y="1432874"/>
                  <a:pt x="1402929" y="1421415"/>
                  <a:pt x="1414021" y="1414020"/>
                </a:cubicBezTo>
                <a:cubicBezTo>
                  <a:pt x="1422289" y="1408508"/>
                  <a:pt x="1434542" y="1410801"/>
                  <a:pt x="1442301" y="1404594"/>
                </a:cubicBezTo>
                <a:cubicBezTo>
                  <a:pt x="1451148" y="1397516"/>
                  <a:pt x="1455730" y="1386259"/>
                  <a:pt x="1461155" y="1376313"/>
                </a:cubicBezTo>
                <a:cubicBezTo>
                  <a:pt x="1474613" y="1351640"/>
                  <a:pt x="1489974" y="1327562"/>
                  <a:pt x="1498862" y="1300899"/>
                </a:cubicBezTo>
                <a:cubicBezTo>
                  <a:pt x="1521467" y="1233085"/>
                  <a:pt x="1494039" y="1317777"/>
                  <a:pt x="1517716" y="1234911"/>
                </a:cubicBezTo>
                <a:cubicBezTo>
                  <a:pt x="1520446" y="1225357"/>
                  <a:pt x="1524733" y="1216271"/>
                  <a:pt x="1527143" y="1206631"/>
                </a:cubicBezTo>
                <a:cubicBezTo>
                  <a:pt x="1534169" y="1178525"/>
                  <a:pt x="1539712" y="1150070"/>
                  <a:pt x="1545996" y="1121789"/>
                </a:cubicBezTo>
                <a:cubicBezTo>
                  <a:pt x="1549138" y="1027521"/>
                  <a:pt x="1549007" y="933087"/>
                  <a:pt x="1555423" y="838985"/>
                </a:cubicBezTo>
                <a:cubicBezTo>
                  <a:pt x="1559792" y="774912"/>
                  <a:pt x="1571602" y="720384"/>
                  <a:pt x="1583703" y="659876"/>
                </a:cubicBezTo>
                <a:cubicBezTo>
                  <a:pt x="1586845" y="612742"/>
                  <a:pt x="1593130" y="565713"/>
                  <a:pt x="1593130" y="518474"/>
                </a:cubicBezTo>
                <a:cubicBezTo>
                  <a:pt x="1593130" y="417872"/>
                  <a:pt x="1589442" y="317254"/>
                  <a:pt x="1583703" y="216816"/>
                </a:cubicBezTo>
                <a:cubicBezTo>
                  <a:pt x="1583136" y="206896"/>
                  <a:pt x="1578389" y="197582"/>
                  <a:pt x="1574277" y="188536"/>
                </a:cubicBezTo>
                <a:cubicBezTo>
                  <a:pt x="1527339" y="85271"/>
                  <a:pt x="1559226" y="134825"/>
                  <a:pt x="1480009" y="75414"/>
                </a:cubicBezTo>
                <a:cubicBezTo>
                  <a:pt x="1467440" y="65987"/>
                  <a:pt x="1456354" y="54160"/>
                  <a:pt x="1442301" y="47134"/>
                </a:cubicBezTo>
                <a:cubicBezTo>
                  <a:pt x="1430713" y="41340"/>
                  <a:pt x="1416725" y="42256"/>
                  <a:pt x="1404594" y="37707"/>
                </a:cubicBezTo>
                <a:cubicBezTo>
                  <a:pt x="1391436" y="32773"/>
                  <a:pt x="1379803" y="24389"/>
                  <a:pt x="1366887" y="18853"/>
                </a:cubicBezTo>
                <a:cubicBezTo>
                  <a:pt x="1348701" y="11059"/>
                  <a:pt x="1307564" y="575"/>
                  <a:pt x="1291473" y="0"/>
                </a:cubicBezTo>
                <a:lnTo>
                  <a:pt x="1074656" y="9427"/>
                </a:ln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574B7815-4DBE-4377-BAD9-2F2169E8A05D}"/>
              </a:ext>
            </a:extLst>
          </p:cNvPr>
          <p:cNvSpPr/>
          <p:nvPr/>
        </p:nvSpPr>
        <p:spPr>
          <a:xfrm>
            <a:off x="9247898" y="2511000"/>
            <a:ext cx="1495514" cy="1557326"/>
          </a:xfrm>
          <a:custGeom>
            <a:avLst/>
            <a:gdLst>
              <a:gd name="connsiteX0" fmla="*/ 222896 w 1495514"/>
              <a:gd name="connsiteY0" fmla="*/ 58464 h 1557326"/>
              <a:gd name="connsiteX1" fmla="*/ 166335 w 1495514"/>
              <a:gd name="connsiteY1" fmla="*/ 96171 h 1557326"/>
              <a:gd name="connsiteX2" fmla="*/ 109774 w 1495514"/>
              <a:gd name="connsiteY2" fmla="*/ 171585 h 1557326"/>
              <a:gd name="connsiteX3" fmla="*/ 81494 w 1495514"/>
              <a:gd name="connsiteY3" fmla="*/ 265853 h 1557326"/>
              <a:gd name="connsiteX4" fmla="*/ 72067 w 1495514"/>
              <a:gd name="connsiteY4" fmla="*/ 294134 h 1557326"/>
              <a:gd name="connsiteX5" fmla="*/ 62640 w 1495514"/>
              <a:gd name="connsiteY5" fmla="*/ 341268 h 1557326"/>
              <a:gd name="connsiteX6" fmla="*/ 43787 w 1495514"/>
              <a:gd name="connsiteY6" fmla="*/ 397829 h 1557326"/>
              <a:gd name="connsiteX7" fmla="*/ 34360 w 1495514"/>
              <a:gd name="connsiteY7" fmla="*/ 426109 h 1557326"/>
              <a:gd name="connsiteX8" fmla="*/ 15506 w 1495514"/>
              <a:gd name="connsiteY8" fmla="*/ 661779 h 1557326"/>
              <a:gd name="connsiteX9" fmla="*/ 6079 w 1495514"/>
              <a:gd name="connsiteY9" fmla="*/ 690060 h 1557326"/>
              <a:gd name="connsiteX10" fmla="*/ 24933 w 1495514"/>
              <a:gd name="connsiteY10" fmla="*/ 1133119 h 1557326"/>
              <a:gd name="connsiteX11" fmla="*/ 34360 w 1495514"/>
              <a:gd name="connsiteY11" fmla="*/ 1161400 h 1557326"/>
              <a:gd name="connsiteX12" fmla="*/ 43787 w 1495514"/>
              <a:gd name="connsiteY12" fmla="*/ 1199107 h 1557326"/>
              <a:gd name="connsiteX13" fmla="*/ 62640 w 1495514"/>
              <a:gd name="connsiteY13" fmla="*/ 1236814 h 1557326"/>
              <a:gd name="connsiteX14" fmla="*/ 90921 w 1495514"/>
              <a:gd name="connsiteY14" fmla="*/ 1293375 h 1557326"/>
              <a:gd name="connsiteX15" fmla="*/ 100347 w 1495514"/>
              <a:gd name="connsiteY15" fmla="*/ 1321656 h 1557326"/>
              <a:gd name="connsiteX16" fmla="*/ 166335 w 1495514"/>
              <a:gd name="connsiteY16" fmla="*/ 1378216 h 1557326"/>
              <a:gd name="connsiteX17" fmla="*/ 185189 w 1495514"/>
              <a:gd name="connsiteY17" fmla="*/ 1406497 h 1557326"/>
              <a:gd name="connsiteX18" fmla="*/ 241750 w 1495514"/>
              <a:gd name="connsiteY18" fmla="*/ 1434777 h 1557326"/>
              <a:gd name="connsiteX19" fmla="*/ 288884 w 1495514"/>
              <a:gd name="connsiteY19" fmla="*/ 1453631 h 1557326"/>
              <a:gd name="connsiteX20" fmla="*/ 392578 w 1495514"/>
              <a:gd name="connsiteY20" fmla="*/ 1481911 h 1557326"/>
              <a:gd name="connsiteX21" fmla="*/ 458566 w 1495514"/>
              <a:gd name="connsiteY21" fmla="*/ 1500765 h 1557326"/>
              <a:gd name="connsiteX22" fmla="*/ 486846 w 1495514"/>
              <a:gd name="connsiteY22" fmla="*/ 1510192 h 1557326"/>
              <a:gd name="connsiteX23" fmla="*/ 524554 w 1495514"/>
              <a:gd name="connsiteY23" fmla="*/ 1529045 h 1557326"/>
              <a:gd name="connsiteX24" fmla="*/ 675383 w 1495514"/>
              <a:gd name="connsiteY24" fmla="*/ 1557326 h 1557326"/>
              <a:gd name="connsiteX25" fmla="*/ 863919 w 1495514"/>
              <a:gd name="connsiteY25" fmla="*/ 1547899 h 1557326"/>
              <a:gd name="connsiteX26" fmla="*/ 929906 w 1495514"/>
              <a:gd name="connsiteY26" fmla="*/ 1538472 h 1557326"/>
              <a:gd name="connsiteX27" fmla="*/ 1005321 w 1495514"/>
              <a:gd name="connsiteY27" fmla="*/ 1519618 h 1557326"/>
              <a:gd name="connsiteX28" fmla="*/ 1061881 w 1495514"/>
              <a:gd name="connsiteY28" fmla="*/ 1481911 h 1557326"/>
              <a:gd name="connsiteX29" fmla="*/ 1099589 w 1495514"/>
              <a:gd name="connsiteY29" fmla="*/ 1453631 h 1557326"/>
              <a:gd name="connsiteX30" fmla="*/ 1127869 w 1495514"/>
              <a:gd name="connsiteY30" fmla="*/ 1444204 h 1557326"/>
              <a:gd name="connsiteX31" fmla="*/ 1156150 w 1495514"/>
              <a:gd name="connsiteY31" fmla="*/ 1425350 h 1557326"/>
              <a:gd name="connsiteX32" fmla="*/ 1193857 w 1495514"/>
              <a:gd name="connsiteY32" fmla="*/ 1406497 h 1557326"/>
              <a:gd name="connsiteX33" fmla="*/ 1222137 w 1495514"/>
              <a:gd name="connsiteY33" fmla="*/ 1387643 h 1557326"/>
              <a:gd name="connsiteX34" fmla="*/ 1259844 w 1495514"/>
              <a:gd name="connsiteY34" fmla="*/ 1368790 h 1557326"/>
              <a:gd name="connsiteX35" fmla="*/ 1288125 w 1495514"/>
              <a:gd name="connsiteY35" fmla="*/ 1349936 h 1557326"/>
              <a:gd name="connsiteX36" fmla="*/ 1316405 w 1495514"/>
              <a:gd name="connsiteY36" fmla="*/ 1340509 h 1557326"/>
              <a:gd name="connsiteX37" fmla="*/ 1372966 w 1495514"/>
              <a:gd name="connsiteY37" fmla="*/ 1302802 h 1557326"/>
              <a:gd name="connsiteX38" fmla="*/ 1410673 w 1495514"/>
              <a:gd name="connsiteY38" fmla="*/ 1246241 h 1557326"/>
              <a:gd name="connsiteX39" fmla="*/ 1429527 w 1495514"/>
              <a:gd name="connsiteY39" fmla="*/ 1217961 h 1557326"/>
              <a:gd name="connsiteX40" fmla="*/ 1448380 w 1495514"/>
              <a:gd name="connsiteY40" fmla="*/ 1180253 h 1557326"/>
              <a:gd name="connsiteX41" fmla="*/ 1457807 w 1495514"/>
              <a:gd name="connsiteY41" fmla="*/ 1114266 h 1557326"/>
              <a:gd name="connsiteX42" fmla="*/ 1467234 w 1495514"/>
              <a:gd name="connsiteY42" fmla="*/ 1085985 h 1557326"/>
              <a:gd name="connsiteX43" fmla="*/ 1486088 w 1495514"/>
              <a:gd name="connsiteY43" fmla="*/ 1010571 h 1557326"/>
              <a:gd name="connsiteX44" fmla="*/ 1495514 w 1495514"/>
              <a:gd name="connsiteY44" fmla="*/ 944583 h 1557326"/>
              <a:gd name="connsiteX45" fmla="*/ 1486088 w 1495514"/>
              <a:gd name="connsiteY45" fmla="*/ 633499 h 1557326"/>
              <a:gd name="connsiteX46" fmla="*/ 1476661 w 1495514"/>
              <a:gd name="connsiteY46" fmla="*/ 605218 h 1557326"/>
              <a:gd name="connsiteX47" fmla="*/ 1438954 w 1495514"/>
              <a:gd name="connsiteY47" fmla="*/ 539231 h 1557326"/>
              <a:gd name="connsiteX48" fmla="*/ 1410673 w 1495514"/>
              <a:gd name="connsiteY48" fmla="*/ 501524 h 1557326"/>
              <a:gd name="connsiteX49" fmla="*/ 1325832 w 1495514"/>
              <a:gd name="connsiteY49" fmla="*/ 407256 h 1557326"/>
              <a:gd name="connsiteX50" fmla="*/ 1278698 w 1495514"/>
              <a:gd name="connsiteY50" fmla="*/ 378975 h 1557326"/>
              <a:gd name="connsiteX51" fmla="*/ 1259844 w 1495514"/>
              <a:gd name="connsiteY51" fmla="*/ 350695 h 1557326"/>
              <a:gd name="connsiteX52" fmla="*/ 1222137 w 1495514"/>
              <a:gd name="connsiteY52" fmla="*/ 322414 h 1557326"/>
              <a:gd name="connsiteX53" fmla="*/ 1109016 w 1495514"/>
              <a:gd name="connsiteY53" fmla="*/ 247000 h 1557326"/>
              <a:gd name="connsiteX54" fmla="*/ 1061881 w 1495514"/>
              <a:gd name="connsiteY54" fmla="*/ 228146 h 1557326"/>
              <a:gd name="connsiteX55" fmla="*/ 995894 w 1495514"/>
              <a:gd name="connsiteY55" fmla="*/ 190439 h 1557326"/>
              <a:gd name="connsiteX56" fmla="*/ 920479 w 1495514"/>
              <a:gd name="connsiteY56" fmla="*/ 152732 h 1557326"/>
              <a:gd name="connsiteX57" fmla="*/ 882772 w 1495514"/>
              <a:gd name="connsiteY57" fmla="*/ 124451 h 1557326"/>
              <a:gd name="connsiteX58" fmla="*/ 845065 w 1495514"/>
              <a:gd name="connsiteY58" fmla="*/ 115025 h 1557326"/>
              <a:gd name="connsiteX59" fmla="*/ 769651 w 1495514"/>
              <a:gd name="connsiteY59" fmla="*/ 86744 h 1557326"/>
              <a:gd name="connsiteX60" fmla="*/ 722517 w 1495514"/>
              <a:gd name="connsiteY60" fmla="*/ 77317 h 1557326"/>
              <a:gd name="connsiteX61" fmla="*/ 694236 w 1495514"/>
              <a:gd name="connsiteY61" fmla="*/ 67891 h 1557326"/>
              <a:gd name="connsiteX62" fmla="*/ 618822 w 1495514"/>
              <a:gd name="connsiteY62" fmla="*/ 49037 h 1557326"/>
              <a:gd name="connsiteX63" fmla="*/ 581114 w 1495514"/>
              <a:gd name="connsiteY63" fmla="*/ 30183 h 1557326"/>
              <a:gd name="connsiteX64" fmla="*/ 496273 w 1495514"/>
              <a:gd name="connsiteY64" fmla="*/ 20757 h 1557326"/>
              <a:gd name="connsiteX65" fmla="*/ 317164 w 1495514"/>
              <a:gd name="connsiteY65" fmla="*/ 11330 h 1557326"/>
              <a:gd name="connsiteX66" fmla="*/ 232323 w 1495514"/>
              <a:gd name="connsiteY66" fmla="*/ 49037 h 1557326"/>
              <a:gd name="connsiteX67" fmla="*/ 222896 w 1495514"/>
              <a:gd name="connsiteY67" fmla="*/ 58464 h 1557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495514" h="1557326">
                <a:moveTo>
                  <a:pt x="222896" y="58464"/>
                </a:moveTo>
                <a:cubicBezTo>
                  <a:pt x="141675" y="74709"/>
                  <a:pt x="195926" y="49671"/>
                  <a:pt x="166335" y="96171"/>
                </a:cubicBezTo>
                <a:cubicBezTo>
                  <a:pt x="149465" y="122681"/>
                  <a:pt x="109774" y="171585"/>
                  <a:pt x="109774" y="171585"/>
                </a:cubicBezTo>
                <a:cubicBezTo>
                  <a:pt x="64965" y="306016"/>
                  <a:pt x="109991" y="166114"/>
                  <a:pt x="81494" y="265853"/>
                </a:cubicBezTo>
                <a:cubicBezTo>
                  <a:pt x="78764" y="275408"/>
                  <a:pt x="74477" y="284494"/>
                  <a:pt x="72067" y="294134"/>
                </a:cubicBezTo>
                <a:cubicBezTo>
                  <a:pt x="68181" y="309678"/>
                  <a:pt x="66856" y="325810"/>
                  <a:pt x="62640" y="341268"/>
                </a:cubicBezTo>
                <a:cubicBezTo>
                  <a:pt x="57411" y="360441"/>
                  <a:pt x="50071" y="378975"/>
                  <a:pt x="43787" y="397829"/>
                </a:cubicBezTo>
                <a:lnTo>
                  <a:pt x="34360" y="426109"/>
                </a:lnTo>
                <a:cubicBezTo>
                  <a:pt x="28075" y="504666"/>
                  <a:pt x="23902" y="583420"/>
                  <a:pt x="15506" y="661779"/>
                </a:cubicBezTo>
                <a:cubicBezTo>
                  <a:pt x="14447" y="671659"/>
                  <a:pt x="6079" y="680123"/>
                  <a:pt x="6079" y="690060"/>
                </a:cubicBezTo>
                <a:cubicBezTo>
                  <a:pt x="6079" y="854188"/>
                  <a:pt x="-16342" y="988659"/>
                  <a:pt x="24933" y="1133119"/>
                </a:cubicBezTo>
                <a:cubicBezTo>
                  <a:pt x="27663" y="1142674"/>
                  <a:pt x="31630" y="1151845"/>
                  <a:pt x="34360" y="1161400"/>
                </a:cubicBezTo>
                <a:cubicBezTo>
                  <a:pt x="37919" y="1173857"/>
                  <a:pt x="39238" y="1186976"/>
                  <a:pt x="43787" y="1199107"/>
                </a:cubicBezTo>
                <a:cubicBezTo>
                  <a:pt x="48721" y="1212265"/>
                  <a:pt x="57105" y="1223898"/>
                  <a:pt x="62640" y="1236814"/>
                </a:cubicBezTo>
                <a:cubicBezTo>
                  <a:pt x="86056" y="1291451"/>
                  <a:pt x="54691" y="1239031"/>
                  <a:pt x="90921" y="1293375"/>
                </a:cubicBezTo>
                <a:cubicBezTo>
                  <a:pt x="94063" y="1302802"/>
                  <a:pt x="94835" y="1313388"/>
                  <a:pt x="100347" y="1321656"/>
                </a:cubicBezTo>
                <a:cubicBezTo>
                  <a:pt x="113475" y="1341349"/>
                  <a:pt x="148913" y="1365149"/>
                  <a:pt x="166335" y="1378216"/>
                </a:cubicBezTo>
                <a:cubicBezTo>
                  <a:pt x="172620" y="1387643"/>
                  <a:pt x="177178" y="1398486"/>
                  <a:pt x="185189" y="1406497"/>
                </a:cubicBezTo>
                <a:cubicBezTo>
                  <a:pt x="205211" y="1426519"/>
                  <a:pt x="217216" y="1425577"/>
                  <a:pt x="241750" y="1434777"/>
                </a:cubicBezTo>
                <a:cubicBezTo>
                  <a:pt x="257594" y="1440719"/>
                  <a:pt x="273040" y="1447689"/>
                  <a:pt x="288884" y="1453631"/>
                </a:cubicBezTo>
                <a:cubicBezTo>
                  <a:pt x="354122" y="1478096"/>
                  <a:pt x="275252" y="1442802"/>
                  <a:pt x="392578" y="1481911"/>
                </a:cubicBezTo>
                <a:cubicBezTo>
                  <a:pt x="460392" y="1504516"/>
                  <a:pt x="375700" y="1477088"/>
                  <a:pt x="458566" y="1500765"/>
                </a:cubicBezTo>
                <a:cubicBezTo>
                  <a:pt x="468120" y="1503495"/>
                  <a:pt x="477713" y="1506278"/>
                  <a:pt x="486846" y="1510192"/>
                </a:cubicBezTo>
                <a:cubicBezTo>
                  <a:pt x="499763" y="1515728"/>
                  <a:pt x="511123" y="1524912"/>
                  <a:pt x="524554" y="1529045"/>
                </a:cubicBezTo>
                <a:cubicBezTo>
                  <a:pt x="575850" y="1544828"/>
                  <a:pt x="623079" y="1549854"/>
                  <a:pt x="675383" y="1557326"/>
                </a:cubicBezTo>
                <a:cubicBezTo>
                  <a:pt x="738228" y="1554184"/>
                  <a:pt x="801167" y="1552547"/>
                  <a:pt x="863919" y="1547899"/>
                </a:cubicBezTo>
                <a:cubicBezTo>
                  <a:pt x="886077" y="1546258"/>
                  <a:pt x="908119" y="1542830"/>
                  <a:pt x="929906" y="1538472"/>
                </a:cubicBezTo>
                <a:cubicBezTo>
                  <a:pt x="955315" y="1533390"/>
                  <a:pt x="1005321" y="1519618"/>
                  <a:pt x="1005321" y="1519618"/>
                </a:cubicBezTo>
                <a:cubicBezTo>
                  <a:pt x="1024174" y="1507049"/>
                  <a:pt x="1043754" y="1495506"/>
                  <a:pt x="1061881" y="1481911"/>
                </a:cubicBezTo>
                <a:cubicBezTo>
                  <a:pt x="1074450" y="1472484"/>
                  <a:pt x="1085948" y="1461426"/>
                  <a:pt x="1099589" y="1453631"/>
                </a:cubicBezTo>
                <a:cubicBezTo>
                  <a:pt x="1108216" y="1448701"/>
                  <a:pt x="1118981" y="1448648"/>
                  <a:pt x="1127869" y="1444204"/>
                </a:cubicBezTo>
                <a:cubicBezTo>
                  <a:pt x="1138003" y="1439137"/>
                  <a:pt x="1146313" y="1430971"/>
                  <a:pt x="1156150" y="1425350"/>
                </a:cubicBezTo>
                <a:cubicBezTo>
                  <a:pt x="1168351" y="1418378"/>
                  <a:pt x="1181656" y="1413469"/>
                  <a:pt x="1193857" y="1406497"/>
                </a:cubicBezTo>
                <a:cubicBezTo>
                  <a:pt x="1203694" y="1400876"/>
                  <a:pt x="1212300" y="1393264"/>
                  <a:pt x="1222137" y="1387643"/>
                </a:cubicBezTo>
                <a:cubicBezTo>
                  <a:pt x="1234338" y="1380671"/>
                  <a:pt x="1247643" y="1375762"/>
                  <a:pt x="1259844" y="1368790"/>
                </a:cubicBezTo>
                <a:cubicBezTo>
                  <a:pt x="1269681" y="1363169"/>
                  <a:pt x="1277991" y="1355003"/>
                  <a:pt x="1288125" y="1349936"/>
                </a:cubicBezTo>
                <a:cubicBezTo>
                  <a:pt x="1297013" y="1345492"/>
                  <a:pt x="1307719" y="1345335"/>
                  <a:pt x="1316405" y="1340509"/>
                </a:cubicBezTo>
                <a:cubicBezTo>
                  <a:pt x="1336213" y="1329505"/>
                  <a:pt x="1372966" y="1302802"/>
                  <a:pt x="1372966" y="1302802"/>
                </a:cubicBezTo>
                <a:lnTo>
                  <a:pt x="1410673" y="1246241"/>
                </a:lnTo>
                <a:cubicBezTo>
                  <a:pt x="1416958" y="1236814"/>
                  <a:pt x="1424460" y="1228095"/>
                  <a:pt x="1429527" y="1217961"/>
                </a:cubicBezTo>
                <a:lnTo>
                  <a:pt x="1448380" y="1180253"/>
                </a:lnTo>
                <a:cubicBezTo>
                  <a:pt x="1451522" y="1158257"/>
                  <a:pt x="1453449" y="1136053"/>
                  <a:pt x="1457807" y="1114266"/>
                </a:cubicBezTo>
                <a:cubicBezTo>
                  <a:pt x="1459756" y="1104522"/>
                  <a:pt x="1464619" y="1095572"/>
                  <a:pt x="1467234" y="1085985"/>
                </a:cubicBezTo>
                <a:cubicBezTo>
                  <a:pt x="1474052" y="1060986"/>
                  <a:pt x="1482424" y="1036222"/>
                  <a:pt x="1486088" y="1010571"/>
                </a:cubicBezTo>
                <a:lnTo>
                  <a:pt x="1495514" y="944583"/>
                </a:lnTo>
                <a:cubicBezTo>
                  <a:pt x="1492372" y="840888"/>
                  <a:pt x="1491842" y="737082"/>
                  <a:pt x="1486088" y="633499"/>
                </a:cubicBezTo>
                <a:cubicBezTo>
                  <a:pt x="1485537" y="623577"/>
                  <a:pt x="1480575" y="614351"/>
                  <a:pt x="1476661" y="605218"/>
                </a:cubicBezTo>
                <a:cubicBezTo>
                  <a:pt x="1464827" y="577606"/>
                  <a:pt x="1455857" y="562896"/>
                  <a:pt x="1438954" y="539231"/>
                </a:cubicBezTo>
                <a:cubicBezTo>
                  <a:pt x="1429822" y="526446"/>
                  <a:pt x="1419805" y="514309"/>
                  <a:pt x="1410673" y="501524"/>
                </a:cubicBezTo>
                <a:cubicBezTo>
                  <a:pt x="1383524" y="463515"/>
                  <a:pt x="1375235" y="436898"/>
                  <a:pt x="1325832" y="407256"/>
                </a:cubicBezTo>
                <a:lnTo>
                  <a:pt x="1278698" y="378975"/>
                </a:lnTo>
                <a:cubicBezTo>
                  <a:pt x="1272413" y="369548"/>
                  <a:pt x="1267855" y="358706"/>
                  <a:pt x="1259844" y="350695"/>
                </a:cubicBezTo>
                <a:cubicBezTo>
                  <a:pt x="1248734" y="339585"/>
                  <a:pt x="1235084" y="331315"/>
                  <a:pt x="1222137" y="322414"/>
                </a:cubicBezTo>
                <a:cubicBezTo>
                  <a:pt x="1184793" y="296740"/>
                  <a:pt x="1151093" y="263831"/>
                  <a:pt x="1109016" y="247000"/>
                </a:cubicBezTo>
                <a:cubicBezTo>
                  <a:pt x="1093304" y="240715"/>
                  <a:pt x="1076674" y="236364"/>
                  <a:pt x="1061881" y="228146"/>
                </a:cubicBezTo>
                <a:cubicBezTo>
                  <a:pt x="976273" y="180586"/>
                  <a:pt x="1064347" y="213257"/>
                  <a:pt x="995894" y="190439"/>
                </a:cubicBezTo>
                <a:cubicBezTo>
                  <a:pt x="883607" y="106225"/>
                  <a:pt x="1026383" y="205685"/>
                  <a:pt x="920479" y="152732"/>
                </a:cubicBezTo>
                <a:cubicBezTo>
                  <a:pt x="906426" y="145706"/>
                  <a:pt x="896825" y="131477"/>
                  <a:pt x="882772" y="124451"/>
                </a:cubicBezTo>
                <a:cubicBezTo>
                  <a:pt x="871184" y="118657"/>
                  <a:pt x="857356" y="119122"/>
                  <a:pt x="845065" y="115025"/>
                </a:cubicBezTo>
                <a:cubicBezTo>
                  <a:pt x="819115" y="106375"/>
                  <a:pt x="796127" y="93363"/>
                  <a:pt x="769651" y="86744"/>
                </a:cubicBezTo>
                <a:cubicBezTo>
                  <a:pt x="754107" y="82858"/>
                  <a:pt x="738061" y="81203"/>
                  <a:pt x="722517" y="77317"/>
                </a:cubicBezTo>
                <a:cubicBezTo>
                  <a:pt x="712877" y="74907"/>
                  <a:pt x="703823" y="70506"/>
                  <a:pt x="694236" y="67891"/>
                </a:cubicBezTo>
                <a:cubicBezTo>
                  <a:pt x="669237" y="61073"/>
                  <a:pt x="641998" y="60625"/>
                  <a:pt x="618822" y="49037"/>
                </a:cubicBezTo>
                <a:cubicBezTo>
                  <a:pt x="606253" y="42752"/>
                  <a:pt x="594807" y="33343"/>
                  <a:pt x="581114" y="30183"/>
                </a:cubicBezTo>
                <a:cubicBezTo>
                  <a:pt x="553388" y="23785"/>
                  <a:pt x="524553" y="23899"/>
                  <a:pt x="496273" y="20757"/>
                </a:cubicBezTo>
                <a:cubicBezTo>
                  <a:pt x="400844" y="-11053"/>
                  <a:pt x="459527" y="379"/>
                  <a:pt x="317164" y="11330"/>
                </a:cubicBezTo>
                <a:cubicBezTo>
                  <a:pt x="289159" y="20665"/>
                  <a:pt x="254732" y="26628"/>
                  <a:pt x="232323" y="49037"/>
                </a:cubicBezTo>
                <a:lnTo>
                  <a:pt x="222896" y="58464"/>
                </a:ln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任意多边形: 形状 94">
            <a:extLst>
              <a:ext uri="{FF2B5EF4-FFF2-40B4-BE49-F238E27FC236}">
                <a16:creationId xmlns:a16="http://schemas.microsoft.com/office/drawing/2014/main" id="{DC340CB9-EED6-47B6-B2DC-BC978AD7A6F9}"/>
              </a:ext>
            </a:extLst>
          </p:cNvPr>
          <p:cNvSpPr/>
          <p:nvPr/>
        </p:nvSpPr>
        <p:spPr>
          <a:xfrm>
            <a:off x="10092177" y="2556108"/>
            <a:ext cx="1593130" cy="1508288"/>
          </a:xfrm>
          <a:custGeom>
            <a:avLst/>
            <a:gdLst>
              <a:gd name="connsiteX0" fmla="*/ 1074656 w 1593130"/>
              <a:gd name="connsiteY0" fmla="*/ 9427 h 1508288"/>
              <a:gd name="connsiteX1" fmla="*/ 791852 w 1593130"/>
              <a:gd name="connsiteY1" fmla="*/ 18853 h 1508288"/>
              <a:gd name="connsiteX2" fmla="*/ 707011 w 1593130"/>
              <a:gd name="connsiteY2" fmla="*/ 56561 h 1508288"/>
              <a:gd name="connsiteX3" fmla="*/ 650450 w 1593130"/>
              <a:gd name="connsiteY3" fmla="*/ 75414 h 1508288"/>
              <a:gd name="connsiteX4" fmla="*/ 622169 w 1593130"/>
              <a:gd name="connsiteY4" fmla="*/ 94268 h 1508288"/>
              <a:gd name="connsiteX5" fmla="*/ 593889 w 1593130"/>
              <a:gd name="connsiteY5" fmla="*/ 103695 h 1508288"/>
              <a:gd name="connsiteX6" fmla="*/ 518475 w 1593130"/>
              <a:gd name="connsiteY6" fmla="*/ 141402 h 1508288"/>
              <a:gd name="connsiteX7" fmla="*/ 471341 w 1593130"/>
              <a:gd name="connsiteY7" fmla="*/ 169682 h 1508288"/>
              <a:gd name="connsiteX8" fmla="*/ 433633 w 1593130"/>
              <a:gd name="connsiteY8" fmla="*/ 197963 h 1508288"/>
              <a:gd name="connsiteX9" fmla="*/ 395926 w 1593130"/>
              <a:gd name="connsiteY9" fmla="*/ 216816 h 1508288"/>
              <a:gd name="connsiteX10" fmla="*/ 377073 w 1593130"/>
              <a:gd name="connsiteY10" fmla="*/ 245097 h 1508288"/>
              <a:gd name="connsiteX11" fmla="*/ 320512 w 1593130"/>
              <a:gd name="connsiteY11" fmla="*/ 273377 h 1508288"/>
              <a:gd name="connsiteX12" fmla="*/ 282804 w 1593130"/>
              <a:gd name="connsiteY12" fmla="*/ 292231 h 1508288"/>
              <a:gd name="connsiteX13" fmla="*/ 216817 w 1593130"/>
              <a:gd name="connsiteY13" fmla="*/ 377072 h 1508288"/>
              <a:gd name="connsiteX14" fmla="*/ 179110 w 1593130"/>
              <a:gd name="connsiteY14" fmla="*/ 433633 h 1508288"/>
              <a:gd name="connsiteX15" fmla="*/ 131976 w 1593130"/>
              <a:gd name="connsiteY15" fmla="*/ 490194 h 1508288"/>
              <a:gd name="connsiteX16" fmla="*/ 113122 w 1593130"/>
              <a:gd name="connsiteY16" fmla="*/ 518474 h 1508288"/>
              <a:gd name="connsiteX17" fmla="*/ 56561 w 1593130"/>
              <a:gd name="connsiteY17" fmla="*/ 575035 h 1508288"/>
              <a:gd name="connsiteX18" fmla="*/ 28281 w 1593130"/>
              <a:gd name="connsiteY18" fmla="*/ 650449 h 1508288"/>
              <a:gd name="connsiteX19" fmla="*/ 18854 w 1593130"/>
              <a:gd name="connsiteY19" fmla="*/ 688156 h 1508288"/>
              <a:gd name="connsiteX20" fmla="*/ 0 w 1593130"/>
              <a:gd name="connsiteY20" fmla="*/ 725864 h 1508288"/>
              <a:gd name="connsiteX21" fmla="*/ 9427 w 1593130"/>
              <a:gd name="connsiteY21" fmla="*/ 1036948 h 1508288"/>
              <a:gd name="connsiteX22" fmla="*/ 65988 w 1593130"/>
              <a:gd name="connsiteY22" fmla="*/ 1102936 h 1508288"/>
              <a:gd name="connsiteX23" fmla="*/ 84842 w 1593130"/>
              <a:gd name="connsiteY23" fmla="*/ 1140643 h 1508288"/>
              <a:gd name="connsiteX24" fmla="*/ 113122 w 1593130"/>
              <a:gd name="connsiteY24" fmla="*/ 1159497 h 1508288"/>
              <a:gd name="connsiteX25" fmla="*/ 169683 w 1593130"/>
              <a:gd name="connsiteY25" fmla="*/ 1216058 h 1508288"/>
              <a:gd name="connsiteX26" fmla="*/ 245097 w 1593130"/>
              <a:gd name="connsiteY26" fmla="*/ 1263192 h 1508288"/>
              <a:gd name="connsiteX27" fmla="*/ 254524 w 1593130"/>
              <a:gd name="connsiteY27" fmla="*/ 1300899 h 1508288"/>
              <a:gd name="connsiteX28" fmla="*/ 320512 w 1593130"/>
              <a:gd name="connsiteY28" fmla="*/ 1329179 h 1508288"/>
              <a:gd name="connsiteX29" fmla="*/ 348792 w 1593130"/>
              <a:gd name="connsiteY29" fmla="*/ 1348033 h 1508288"/>
              <a:gd name="connsiteX30" fmla="*/ 405353 w 1593130"/>
              <a:gd name="connsiteY30" fmla="*/ 1357460 h 1508288"/>
              <a:gd name="connsiteX31" fmla="*/ 443060 w 1593130"/>
              <a:gd name="connsiteY31" fmla="*/ 1366886 h 1508288"/>
              <a:gd name="connsiteX32" fmla="*/ 471341 w 1593130"/>
              <a:gd name="connsiteY32" fmla="*/ 1395167 h 1508288"/>
              <a:gd name="connsiteX33" fmla="*/ 499621 w 1593130"/>
              <a:gd name="connsiteY33" fmla="*/ 1404594 h 1508288"/>
              <a:gd name="connsiteX34" fmla="*/ 575035 w 1593130"/>
              <a:gd name="connsiteY34" fmla="*/ 1423447 h 1508288"/>
              <a:gd name="connsiteX35" fmla="*/ 622169 w 1593130"/>
              <a:gd name="connsiteY35" fmla="*/ 1442301 h 1508288"/>
              <a:gd name="connsiteX36" fmla="*/ 659877 w 1593130"/>
              <a:gd name="connsiteY36" fmla="*/ 1451728 h 1508288"/>
              <a:gd name="connsiteX37" fmla="*/ 688157 w 1593130"/>
              <a:gd name="connsiteY37" fmla="*/ 1461154 h 1508288"/>
              <a:gd name="connsiteX38" fmla="*/ 716437 w 1593130"/>
              <a:gd name="connsiteY38" fmla="*/ 1480008 h 1508288"/>
              <a:gd name="connsiteX39" fmla="*/ 772998 w 1593130"/>
              <a:gd name="connsiteY39" fmla="*/ 1489435 h 1508288"/>
              <a:gd name="connsiteX40" fmla="*/ 886120 w 1593130"/>
              <a:gd name="connsiteY40" fmla="*/ 1508288 h 1508288"/>
              <a:gd name="connsiteX41" fmla="*/ 1206631 w 1593130"/>
              <a:gd name="connsiteY41" fmla="*/ 1498862 h 1508288"/>
              <a:gd name="connsiteX42" fmla="*/ 1263192 w 1593130"/>
              <a:gd name="connsiteY42" fmla="*/ 1480008 h 1508288"/>
              <a:gd name="connsiteX43" fmla="*/ 1300899 w 1593130"/>
              <a:gd name="connsiteY43" fmla="*/ 1470581 h 1508288"/>
              <a:gd name="connsiteX44" fmla="*/ 1357460 w 1593130"/>
              <a:gd name="connsiteY44" fmla="*/ 1451728 h 1508288"/>
              <a:gd name="connsiteX45" fmla="*/ 1385741 w 1593130"/>
              <a:gd name="connsiteY45" fmla="*/ 1442301 h 1508288"/>
              <a:gd name="connsiteX46" fmla="*/ 1414021 w 1593130"/>
              <a:gd name="connsiteY46" fmla="*/ 1414020 h 1508288"/>
              <a:gd name="connsiteX47" fmla="*/ 1442301 w 1593130"/>
              <a:gd name="connsiteY47" fmla="*/ 1404594 h 1508288"/>
              <a:gd name="connsiteX48" fmla="*/ 1461155 w 1593130"/>
              <a:gd name="connsiteY48" fmla="*/ 1376313 h 1508288"/>
              <a:gd name="connsiteX49" fmla="*/ 1498862 w 1593130"/>
              <a:gd name="connsiteY49" fmla="*/ 1300899 h 1508288"/>
              <a:gd name="connsiteX50" fmla="*/ 1517716 w 1593130"/>
              <a:gd name="connsiteY50" fmla="*/ 1234911 h 1508288"/>
              <a:gd name="connsiteX51" fmla="*/ 1527143 w 1593130"/>
              <a:gd name="connsiteY51" fmla="*/ 1206631 h 1508288"/>
              <a:gd name="connsiteX52" fmla="*/ 1545996 w 1593130"/>
              <a:gd name="connsiteY52" fmla="*/ 1121789 h 1508288"/>
              <a:gd name="connsiteX53" fmla="*/ 1555423 w 1593130"/>
              <a:gd name="connsiteY53" fmla="*/ 838985 h 1508288"/>
              <a:gd name="connsiteX54" fmla="*/ 1583703 w 1593130"/>
              <a:gd name="connsiteY54" fmla="*/ 659876 h 1508288"/>
              <a:gd name="connsiteX55" fmla="*/ 1593130 w 1593130"/>
              <a:gd name="connsiteY55" fmla="*/ 518474 h 1508288"/>
              <a:gd name="connsiteX56" fmla="*/ 1583703 w 1593130"/>
              <a:gd name="connsiteY56" fmla="*/ 216816 h 1508288"/>
              <a:gd name="connsiteX57" fmla="*/ 1574277 w 1593130"/>
              <a:gd name="connsiteY57" fmla="*/ 188536 h 1508288"/>
              <a:gd name="connsiteX58" fmla="*/ 1480009 w 1593130"/>
              <a:gd name="connsiteY58" fmla="*/ 75414 h 1508288"/>
              <a:gd name="connsiteX59" fmla="*/ 1442301 w 1593130"/>
              <a:gd name="connsiteY59" fmla="*/ 47134 h 1508288"/>
              <a:gd name="connsiteX60" fmla="*/ 1404594 w 1593130"/>
              <a:gd name="connsiteY60" fmla="*/ 37707 h 1508288"/>
              <a:gd name="connsiteX61" fmla="*/ 1366887 w 1593130"/>
              <a:gd name="connsiteY61" fmla="*/ 18853 h 1508288"/>
              <a:gd name="connsiteX62" fmla="*/ 1291473 w 1593130"/>
              <a:gd name="connsiteY62" fmla="*/ 0 h 1508288"/>
              <a:gd name="connsiteX63" fmla="*/ 1074656 w 1593130"/>
              <a:gd name="connsiteY63" fmla="*/ 9427 h 150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593130" h="1508288">
                <a:moveTo>
                  <a:pt x="1074656" y="9427"/>
                </a:moveTo>
                <a:cubicBezTo>
                  <a:pt x="991386" y="12569"/>
                  <a:pt x="885828" y="10798"/>
                  <a:pt x="791852" y="18853"/>
                </a:cubicBezTo>
                <a:cubicBezTo>
                  <a:pt x="771605" y="20588"/>
                  <a:pt x="726690" y="48690"/>
                  <a:pt x="707011" y="56561"/>
                </a:cubicBezTo>
                <a:cubicBezTo>
                  <a:pt x="688559" y="63942"/>
                  <a:pt x="669304" y="69130"/>
                  <a:pt x="650450" y="75414"/>
                </a:cubicBezTo>
                <a:cubicBezTo>
                  <a:pt x="641023" y="81699"/>
                  <a:pt x="632303" y="89201"/>
                  <a:pt x="622169" y="94268"/>
                </a:cubicBezTo>
                <a:cubicBezTo>
                  <a:pt x="613281" y="98712"/>
                  <a:pt x="602935" y="99583"/>
                  <a:pt x="593889" y="103695"/>
                </a:cubicBezTo>
                <a:cubicBezTo>
                  <a:pt x="568303" y="115325"/>
                  <a:pt x="542575" y="126942"/>
                  <a:pt x="518475" y="141402"/>
                </a:cubicBezTo>
                <a:cubicBezTo>
                  <a:pt x="502764" y="150829"/>
                  <a:pt x="486586" y="159519"/>
                  <a:pt x="471341" y="169682"/>
                </a:cubicBezTo>
                <a:cubicBezTo>
                  <a:pt x="458268" y="178397"/>
                  <a:pt x="446956" y="189636"/>
                  <a:pt x="433633" y="197963"/>
                </a:cubicBezTo>
                <a:cubicBezTo>
                  <a:pt x="421716" y="205411"/>
                  <a:pt x="408495" y="210532"/>
                  <a:pt x="395926" y="216816"/>
                </a:cubicBezTo>
                <a:cubicBezTo>
                  <a:pt x="389642" y="226243"/>
                  <a:pt x="385084" y="237086"/>
                  <a:pt x="377073" y="245097"/>
                </a:cubicBezTo>
                <a:cubicBezTo>
                  <a:pt x="354431" y="267739"/>
                  <a:pt x="347344" y="261878"/>
                  <a:pt x="320512" y="273377"/>
                </a:cubicBezTo>
                <a:cubicBezTo>
                  <a:pt x="307595" y="278913"/>
                  <a:pt x="294046" y="283799"/>
                  <a:pt x="282804" y="292231"/>
                </a:cubicBezTo>
                <a:cubicBezTo>
                  <a:pt x="243350" y="321821"/>
                  <a:pt x="242688" y="336417"/>
                  <a:pt x="216817" y="377072"/>
                </a:cubicBezTo>
                <a:cubicBezTo>
                  <a:pt x="204652" y="396189"/>
                  <a:pt x="192705" y="415506"/>
                  <a:pt x="179110" y="433633"/>
                </a:cubicBezTo>
                <a:cubicBezTo>
                  <a:pt x="164385" y="453267"/>
                  <a:pt x="147043" y="470822"/>
                  <a:pt x="131976" y="490194"/>
                </a:cubicBezTo>
                <a:cubicBezTo>
                  <a:pt x="125020" y="499137"/>
                  <a:pt x="121133" y="510463"/>
                  <a:pt x="113122" y="518474"/>
                </a:cubicBezTo>
                <a:cubicBezTo>
                  <a:pt x="30415" y="601181"/>
                  <a:pt x="148988" y="451802"/>
                  <a:pt x="56561" y="575035"/>
                </a:cubicBezTo>
                <a:cubicBezTo>
                  <a:pt x="32652" y="694579"/>
                  <a:pt x="64691" y="565493"/>
                  <a:pt x="28281" y="650449"/>
                </a:cubicBezTo>
                <a:cubicBezTo>
                  <a:pt x="23177" y="662357"/>
                  <a:pt x="23403" y="676025"/>
                  <a:pt x="18854" y="688156"/>
                </a:cubicBezTo>
                <a:cubicBezTo>
                  <a:pt x="13920" y="701314"/>
                  <a:pt x="6285" y="713295"/>
                  <a:pt x="0" y="725864"/>
                </a:cubicBezTo>
                <a:cubicBezTo>
                  <a:pt x="3142" y="829559"/>
                  <a:pt x="811" y="933564"/>
                  <a:pt x="9427" y="1036948"/>
                </a:cubicBezTo>
                <a:cubicBezTo>
                  <a:pt x="10786" y="1053260"/>
                  <a:pt x="63186" y="1099200"/>
                  <a:pt x="65988" y="1102936"/>
                </a:cubicBezTo>
                <a:cubicBezTo>
                  <a:pt x="74420" y="1114178"/>
                  <a:pt x="75846" y="1129847"/>
                  <a:pt x="84842" y="1140643"/>
                </a:cubicBezTo>
                <a:cubicBezTo>
                  <a:pt x="92095" y="1149347"/>
                  <a:pt x="104654" y="1151970"/>
                  <a:pt x="113122" y="1159497"/>
                </a:cubicBezTo>
                <a:cubicBezTo>
                  <a:pt x="133050" y="1177211"/>
                  <a:pt x="146819" y="1202340"/>
                  <a:pt x="169683" y="1216058"/>
                </a:cubicBezTo>
                <a:cubicBezTo>
                  <a:pt x="226532" y="1250167"/>
                  <a:pt x="201572" y="1234174"/>
                  <a:pt x="245097" y="1263192"/>
                </a:cubicBezTo>
                <a:cubicBezTo>
                  <a:pt x="248239" y="1275761"/>
                  <a:pt x="246230" y="1290946"/>
                  <a:pt x="254524" y="1300899"/>
                </a:cubicBezTo>
                <a:cubicBezTo>
                  <a:pt x="263484" y="1311651"/>
                  <a:pt x="305512" y="1324179"/>
                  <a:pt x="320512" y="1329179"/>
                </a:cubicBezTo>
                <a:cubicBezTo>
                  <a:pt x="329939" y="1335464"/>
                  <a:pt x="338044" y="1344450"/>
                  <a:pt x="348792" y="1348033"/>
                </a:cubicBezTo>
                <a:cubicBezTo>
                  <a:pt x="366925" y="1354077"/>
                  <a:pt x="386610" y="1353712"/>
                  <a:pt x="405353" y="1357460"/>
                </a:cubicBezTo>
                <a:cubicBezTo>
                  <a:pt x="418057" y="1360001"/>
                  <a:pt x="430491" y="1363744"/>
                  <a:pt x="443060" y="1366886"/>
                </a:cubicBezTo>
                <a:cubicBezTo>
                  <a:pt x="452487" y="1376313"/>
                  <a:pt x="460248" y="1387772"/>
                  <a:pt x="471341" y="1395167"/>
                </a:cubicBezTo>
                <a:cubicBezTo>
                  <a:pt x="479609" y="1400679"/>
                  <a:pt x="490035" y="1401980"/>
                  <a:pt x="499621" y="1404594"/>
                </a:cubicBezTo>
                <a:cubicBezTo>
                  <a:pt x="524620" y="1411412"/>
                  <a:pt x="550977" y="1413823"/>
                  <a:pt x="575035" y="1423447"/>
                </a:cubicBezTo>
                <a:cubicBezTo>
                  <a:pt x="590746" y="1429732"/>
                  <a:pt x="606116" y="1436950"/>
                  <a:pt x="622169" y="1442301"/>
                </a:cubicBezTo>
                <a:cubicBezTo>
                  <a:pt x="634460" y="1446398"/>
                  <a:pt x="647419" y="1448169"/>
                  <a:pt x="659877" y="1451728"/>
                </a:cubicBezTo>
                <a:cubicBezTo>
                  <a:pt x="669431" y="1454458"/>
                  <a:pt x="678730" y="1458012"/>
                  <a:pt x="688157" y="1461154"/>
                </a:cubicBezTo>
                <a:cubicBezTo>
                  <a:pt x="697584" y="1467439"/>
                  <a:pt x="705689" y="1476425"/>
                  <a:pt x="716437" y="1480008"/>
                </a:cubicBezTo>
                <a:cubicBezTo>
                  <a:pt x="734570" y="1486052"/>
                  <a:pt x="754107" y="1486529"/>
                  <a:pt x="772998" y="1489435"/>
                </a:cubicBezTo>
                <a:cubicBezTo>
                  <a:pt x="874344" y="1505027"/>
                  <a:pt x="803139" y="1491693"/>
                  <a:pt x="886120" y="1508288"/>
                </a:cubicBezTo>
                <a:cubicBezTo>
                  <a:pt x="992957" y="1505146"/>
                  <a:pt x="1100047" y="1506856"/>
                  <a:pt x="1206631" y="1498862"/>
                </a:cubicBezTo>
                <a:cubicBezTo>
                  <a:pt x="1226449" y="1497376"/>
                  <a:pt x="1243912" y="1484828"/>
                  <a:pt x="1263192" y="1480008"/>
                </a:cubicBezTo>
                <a:cubicBezTo>
                  <a:pt x="1275761" y="1476866"/>
                  <a:pt x="1288490" y="1474304"/>
                  <a:pt x="1300899" y="1470581"/>
                </a:cubicBezTo>
                <a:cubicBezTo>
                  <a:pt x="1319934" y="1464870"/>
                  <a:pt x="1338606" y="1458012"/>
                  <a:pt x="1357460" y="1451728"/>
                </a:cubicBezTo>
                <a:lnTo>
                  <a:pt x="1385741" y="1442301"/>
                </a:lnTo>
                <a:cubicBezTo>
                  <a:pt x="1395168" y="1432874"/>
                  <a:pt x="1402929" y="1421415"/>
                  <a:pt x="1414021" y="1414020"/>
                </a:cubicBezTo>
                <a:cubicBezTo>
                  <a:pt x="1422289" y="1408508"/>
                  <a:pt x="1434542" y="1410801"/>
                  <a:pt x="1442301" y="1404594"/>
                </a:cubicBezTo>
                <a:cubicBezTo>
                  <a:pt x="1451148" y="1397516"/>
                  <a:pt x="1455730" y="1386259"/>
                  <a:pt x="1461155" y="1376313"/>
                </a:cubicBezTo>
                <a:cubicBezTo>
                  <a:pt x="1474613" y="1351640"/>
                  <a:pt x="1489974" y="1327562"/>
                  <a:pt x="1498862" y="1300899"/>
                </a:cubicBezTo>
                <a:cubicBezTo>
                  <a:pt x="1521467" y="1233085"/>
                  <a:pt x="1494039" y="1317777"/>
                  <a:pt x="1517716" y="1234911"/>
                </a:cubicBezTo>
                <a:cubicBezTo>
                  <a:pt x="1520446" y="1225357"/>
                  <a:pt x="1524733" y="1216271"/>
                  <a:pt x="1527143" y="1206631"/>
                </a:cubicBezTo>
                <a:cubicBezTo>
                  <a:pt x="1534169" y="1178525"/>
                  <a:pt x="1539712" y="1150070"/>
                  <a:pt x="1545996" y="1121789"/>
                </a:cubicBezTo>
                <a:cubicBezTo>
                  <a:pt x="1549138" y="1027521"/>
                  <a:pt x="1549007" y="933087"/>
                  <a:pt x="1555423" y="838985"/>
                </a:cubicBezTo>
                <a:cubicBezTo>
                  <a:pt x="1559792" y="774912"/>
                  <a:pt x="1571602" y="720384"/>
                  <a:pt x="1583703" y="659876"/>
                </a:cubicBezTo>
                <a:cubicBezTo>
                  <a:pt x="1586845" y="612742"/>
                  <a:pt x="1593130" y="565713"/>
                  <a:pt x="1593130" y="518474"/>
                </a:cubicBezTo>
                <a:cubicBezTo>
                  <a:pt x="1593130" y="417872"/>
                  <a:pt x="1589442" y="317254"/>
                  <a:pt x="1583703" y="216816"/>
                </a:cubicBezTo>
                <a:cubicBezTo>
                  <a:pt x="1583136" y="206896"/>
                  <a:pt x="1578389" y="197582"/>
                  <a:pt x="1574277" y="188536"/>
                </a:cubicBezTo>
                <a:cubicBezTo>
                  <a:pt x="1527339" y="85271"/>
                  <a:pt x="1559226" y="134825"/>
                  <a:pt x="1480009" y="75414"/>
                </a:cubicBezTo>
                <a:cubicBezTo>
                  <a:pt x="1467440" y="65987"/>
                  <a:pt x="1456354" y="54160"/>
                  <a:pt x="1442301" y="47134"/>
                </a:cubicBezTo>
                <a:cubicBezTo>
                  <a:pt x="1430713" y="41340"/>
                  <a:pt x="1416725" y="42256"/>
                  <a:pt x="1404594" y="37707"/>
                </a:cubicBezTo>
                <a:cubicBezTo>
                  <a:pt x="1391436" y="32773"/>
                  <a:pt x="1379803" y="24389"/>
                  <a:pt x="1366887" y="18853"/>
                </a:cubicBezTo>
                <a:cubicBezTo>
                  <a:pt x="1348701" y="11059"/>
                  <a:pt x="1307564" y="575"/>
                  <a:pt x="1291473" y="0"/>
                </a:cubicBezTo>
                <a:lnTo>
                  <a:pt x="1074656" y="9427"/>
                </a:ln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77BB797C-1BB0-4B9D-876B-971A217AAAFD}"/>
              </a:ext>
            </a:extLst>
          </p:cNvPr>
          <p:cNvSpPr/>
          <p:nvPr/>
        </p:nvSpPr>
        <p:spPr>
          <a:xfrm>
            <a:off x="10865907" y="3389596"/>
            <a:ext cx="1414131" cy="1376313"/>
          </a:xfrm>
          <a:custGeom>
            <a:avLst/>
            <a:gdLst>
              <a:gd name="connsiteX0" fmla="*/ 575089 w 1414131"/>
              <a:gd name="connsiteY0" fmla="*/ 37707 h 1376313"/>
              <a:gd name="connsiteX1" fmla="*/ 509101 w 1414131"/>
              <a:gd name="connsiteY1" fmla="*/ 9427 h 1376313"/>
              <a:gd name="connsiteX2" fmla="*/ 480821 w 1414131"/>
              <a:gd name="connsiteY2" fmla="*/ 0 h 1376313"/>
              <a:gd name="connsiteX3" fmla="*/ 311138 w 1414131"/>
              <a:gd name="connsiteY3" fmla="*/ 9427 h 1376313"/>
              <a:gd name="connsiteX4" fmla="*/ 226297 w 1414131"/>
              <a:gd name="connsiteY4" fmla="*/ 47134 h 1376313"/>
              <a:gd name="connsiteX5" fmla="*/ 122602 w 1414131"/>
              <a:gd name="connsiteY5" fmla="*/ 103695 h 1376313"/>
              <a:gd name="connsiteX6" fmla="*/ 56615 w 1414131"/>
              <a:gd name="connsiteY6" fmla="*/ 169682 h 1376313"/>
              <a:gd name="connsiteX7" fmla="*/ 37761 w 1414131"/>
              <a:gd name="connsiteY7" fmla="*/ 263950 h 1376313"/>
              <a:gd name="connsiteX8" fmla="*/ 9481 w 1414131"/>
              <a:gd name="connsiteY8" fmla="*/ 405352 h 1376313"/>
              <a:gd name="connsiteX9" fmla="*/ 54 w 1414131"/>
              <a:gd name="connsiteY9" fmla="*/ 556181 h 1376313"/>
              <a:gd name="connsiteX10" fmla="*/ 18908 w 1414131"/>
              <a:gd name="connsiteY10" fmla="*/ 1046375 h 1376313"/>
              <a:gd name="connsiteX11" fmla="*/ 28334 w 1414131"/>
              <a:gd name="connsiteY11" fmla="*/ 1074655 h 1376313"/>
              <a:gd name="connsiteX12" fmla="*/ 47188 w 1414131"/>
              <a:gd name="connsiteY12" fmla="*/ 1102936 h 1376313"/>
              <a:gd name="connsiteX13" fmla="*/ 94322 w 1414131"/>
              <a:gd name="connsiteY13" fmla="*/ 1187777 h 1376313"/>
              <a:gd name="connsiteX14" fmla="*/ 150883 w 1414131"/>
              <a:gd name="connsiteY14" fmla="*/ 1234911 h 1376313"/>
              <a:gd name="connsiteX15" fmla="*/ 169736 w 1414131"/>
              <a:gd name="connsiteY15" fmla="*/ 1263192 h 1376313"/>
              <a:gd name="connsiteX16" fmla="*/ 254578 w 1414131"/>
              <a:gd name="connsiteY16" fmla="*/ 1338606 h 1376313"/>
              <a:gd name="connsiteX17" fmla="*/ 282858 w 1414131"/>
              <a:gd name="connsiteY17" fmla="*/ 1348033 h 1376313"/>
              <a:gd name="connsiteX18" fmla="*/ 339419 w 1414131"/>
              <a:gd name="connsiteY18" fmla="*/ 1376313 h 1376313"/>
              <a:gd name="connsiteX19" fmla="*/ 735345 w 1414131"/>
              <a:gd name="connsiteY19" fmla="*/ 1366886 h 1376313"/>
              <a:gd name="connsiteX20" fmla="*/ 829613 w 1414131"/>
              <a:gd name="connsiteY20" fmla="*/ 1357460 h 1376313"/>
              <a:gd name="connsiteX21" fmla="*/ 876747 w 1414131"/>
              <a:gd name="connsiteY21" fmla="*/ 1338606 h 1376313"/>
              <a:gd name="connsiteX22" fmla="*/ 942734 w 1414131"/>
              <a:gd name="connsiteY22" fmla="*/ 1329179 h 1376313"/>
              <a:gd name="connsiteX23" fmla="*/ 999295 w 1414131"/>
              <a:gd name="connsiteY23" fmla="*/ 1310326 h 1376313"/>
              <a:gd name="connsiteX24" fmla="*/ 1055856 w 1414131"/>
              <a:gd name="connsiteY24" fmla="*/ 1282045 h 1376313"/>
              <a:gd name="connsiteX25" fmla="*/ 1121844 w 1414131"/>
              <a:gd name="connsiteY25" fmla="*/ 1272618 h 1376313"/>
              <a:gd name="connsiteX26" fmla="*/ 1159551 w 1414131"/>
              <a:gd name="connsiteY26" fmla="*/ 1244338 h 1376313"/>
              <a:gd name="connsiteX27" fmla="*/ 1234965 w 1414131"/>
              <a:gd name="connsiteY27" fmla="*/ 1206631 h 1376313"/>
              <a:gd name="connsiteX28" fmla="*/ 1263246 w 1414131"/>
              <a:gd name="connsiteY28" fmla="*/ 1168923 h 1376313"/>
              <a:gd name="connsiteX29" fmla="*/ 1291526 w 1414131"/>
              <a:gd name="connsiteY29" fmla="*/ 1150070 h 1376313"/>
              <a:gd name="connsiteX30" fmla="*/ 1310380 w 1414131"/>
              <a:gd name="connsiteY30" fmla="*/ 1112363 h 1376313"/>
              <a:gd name="connsiteX31" fmla="*/ 1338660 w 1414131"/>
              <a:gd name="connsiteY31" fmla="*/ 1074655 h 1376313"/>
              <a:gd name="connsiteX32" fmla="*/ 1348087 w 1414131"/>
              <a:gd name="connsiteY32" fmla="*/ 1046375 h 1376313"/>
              <a:gd name="connsiteX33" fmla="*/ 1366941 w 1414131"/>
              <a:gd name="connsiteY33" fmla="*/ 1018095 h 1376313"/>
              <a:gd name="connsiteX34" fmla="*/ 1376367 w 1414131"/>
              <a:gd name="connsiteY34" fmla="*/ 970961 h 1376313"/>
              <a:gd name="connsiteX35" fmla="*/ 1404648 w 1414131"/>
              <a:gd name="connsiteY35" fmla="*/ 876693 h 1376313"/>
              <a:gd name="connsiteX36" fmla="*/ 1395221 w 1414131"/>
              <a:gd name="connsiteY36" fmla="*/ 471340 h 1376313"/>
              <a:gd name="connsiteX37" fmla="*/ 1385794 w 1414131"/>
              <a:gd name="connsiteY37" fmla="*/ 443060 h 1376313"/>
              <a:gd name="connsiteX38" fmla="*/ 1348087 w 1414131"/>
              <a:gd name="connsiteY38" fmla="*/ 386499 h 1376313"/>
              <a:gd name="connsiteX39" fmla="*/ 1338660 w 1414131"/>
              <a:gd name="connsiteY39" fmla="*/ 358218 h 1376313"/>
              <a:gd name="connsiteX40" fmla="*/ 1310380 w 1414131"/>
              <a:gd name="connsiteY40" fmla="*/ 320511 h 1376313"/>
              <a:gd name="connsiteX41" fmla="*/ 1291526 w 1414131"/>
              <a:gd name="connsiteY41" fmla="*/ 292231 h 1376313"/>
              <a:gd name="connsiteX42" fmla="*/ 1234965 w 1414131"/>
              <a:gd name="connsiteY42" fmla="*/ 216816 h 1376313"/>
              <a:gd name="connsiteX43" fmla="*/ 1187831 w 1414131"/>
              <a:gd name="connsiteY43" fmla="*/ 169682 h 1376313"/>
              <a:gd name="connsiteX44" fmla="*/ 1150124 w 1414131"/>
              <a:gd name="connsiteY44" fmla="*/ 113121 h 1376313"/>
              <a:gd name="connsiteX45" fmla="*/ 1112417 w 1414131"/>
              <a:gd name="connsiteY45" fmla="*/ 103695 h 1376313"/>
              <a:gd name="connsiteX46" fmla="*/ 1055856 w 1414131"/>
              <a:gd name="connsiteY46" fmla="*/ 84841 h 1376313"/>
              <a:gd name="connsiteX47" fmla="*/ 952161 w 1414131"/>
              <a:gd name="connsiteY47" fmla="*/ 75414 h 1376313"/>
              <a:gd name="connsiteX48" fmla="*/ 867320 w 1414131"/>
              <a:gd name="connsiteY48" fmla="*/ 65987 h 1376313"/>
              <a:gd name="connsiteX49" fmla="*/ 744771 w 1414131"/>
              <a:gd name="connsiteY49" fmla="*/ 37707 h 1376313"/>
              <a:gd name="connsiteX50" fmla="*/ 688211 w 1414131"/>
              <a:gd name="connsiteY50" fmla="*/ 28280 h 1376313"/>
              <a:gd name="connsiteX51" fmla="*/ 659930 w 1414131"/>
              <a:gd name="connsiteY51" fmla="*/ 18853 h 1376313"/>
              <a:gd name="connsiteX52" fmla="*/ 575089 w 1414131"/>
              <a:gd name="connsiteY52" fmla="*/ 37707 h 137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414131" h="1376313">
                <a:moveTo>
                  <a:pt x="575089" y="37707"/>
                </a:moveTo>
                <a:cubicBezTo>
                  <a:pt x="549951" y="36136"/>
                  <a:pt x="531320" y="18315"/>
                  <a:pt x="509101" y="9427"/>
                </a:cubicBezTo>
                <a:cubicBezTo>
                  <a:pt x="499875" y="5737"/>
                  <a:pt x="490758" y="0"/>
                  <a:pt x="480821" y="0"/>
                </a:cubicBezTo>
                <a:cubicBezTo>
                  <a:pt x="424173" y="0"/>
                  <a:pt x="367699" y="6285"/>
                  <a:pt x="311138" y="9427"/>
                </a:cubicBezTo>
                <a:cubicBezTo>
                  <a:pt x="246869" y="25493"/>
                  <a:pt x="296966" y="9081"/>
                  <a:pt x="226297" y="47134"/>
                </a:cubicBezTo>
                <a:cubicBezTo>
                  <a:pt x="214364" y="53560"/>
                  <a:pt x="144592" y="83904"/>
                  <a:pt x="122602" y="103695"/>
                </a:cubicBezTo>
                <a:cubicBezTo>
                  <a:pt x="99481" y="124504"/>
                  <a:pt x="56615" y="169682"/>
                  <a:pt x="56615" y="169682"/>
                </a:cubicBezTo>
                <a:cubicBezTo>
                  <a:pt x="46904" y="208525"/>
                  <a:pt x="42897" y="220291"/>
                  <a:pt x="37761" y="263950"/>
                </a:cubicBezTo>
                <a:cubicBezTo>
                  <a:pt x="22947" y="389870"/>
                  <a:pt x="45522" y="333269"/>
                  <a:pt x="9481" y="405352"/>
                </a:cubicBezTo>
                <a:cubicBezTo>
                  <a:pt x="6339" y="455628"/>
                  <a:pt x="-687" y="505812"/>
                  <a:pt x="54" y="556181"/>
                </a:cubicBezTo>
                <a:cubicBezTo>
                  <a:pt x="2458" y="719682"/>
                  <a:pt x="10002" y="883099"/>
                  <a:pt x="18908" y="1046375"/>
                </a:cubicBezTo>
                <a:cubicBezTo>
                  <a:pt x="19449" y="1056297"/>
                  <a:pt x="23890" y="1065767"/>
                  <a:pt x="28334" y="1074655"/>
                </a:cubicBezTo>
                <a:cubicBezTo>
                  <a:pt x="33401" y="1084789"/>
                  <a:pt x="42121" y="1092802"/>
                  <a:pt x="47188" y="1102936"/>
                </a:cubicBezTo>
                <a:cubicBezTo>
                  <a:pt x="64379" y="1137318"/>
                  <a:pt x="49738" y="1158054"/>
                  <a:pt x="94322" y="1187777"/>
                </a:cubicBezTo>
                <a:cubicBezTo>
                  <a:pt x="122126" y="1206314"/>
                  <a:pt x="128203" y="1207695"/>
                  <a:pt x="150883" y="1234911"/>
                </a:cubicBezTo>
                <a:cubicBezTo>
                  <a:pt x="158136" y="1243615"/>
                  <a:pt x="162209" y="1254724"/>
                  <a:pt x="169736" y="1263192"/>
                </a:cubicBezTo>
                <a:cubicBezTo>
                  <a:pt x="189723" y="1285677"/>
                  <a:pt x="223058" y="1322846"/>
                  <a:pt x="254578" y="1338606"/>
                </a:cubicBezTo>
                <a:cubicBezTo>
                  <a:pt x="263466" y="1343050"/>
                  <a:pt x="273970" y="1343589"/>
                  <a:pt x="282858" y="1348033"/>
                </a:cubicBezTo>
                <a:cubicBezTo>
                  <a:pt x="355952" y="1384580"/>
                  <a:pt x="268336" y="1352619"/>
                  <a:pt x="339419" y="1376313"/>
                </a:cubicBezTo>
                <a:lnTo>
                  <a:pt x="735345" y="1366886"/>
                </a:lnTo>
                <a:cubicBezTo>
                  <a:pt x="766901" y="1365672"/>
                  <a:pt x="798647" y="1363653"/>
                  <a:pt x="829613" y="1357460"/>
                </a:cubicBezTo>
                <a:cubicBezTo>
                  <a:pt x="846206" y="1354141"/>
                  <a:pt x="860331" y="1342710"/>
                  <a:pt x="876747" y="1338606"/>
                </a:cubicBezTo>
                <a:cubicBezTo>
                  <a:pt x="898303" y="1333217"/>
                  <a:pt x="920738" y="1332321"/>
                  <a:pt x="942734" y="1329179"/>
                </a:cubicBezTo>
                <a:cubicBezTo>
                  <a:pt x="961588" y="1322895"/>
                  <a:pt x="981520" y="1319214"/>
                  <a:pt x="999295" y="1310326"/>
                </a:cubicBezTo>
                <a:cubicBezTo>
                  <a:pt x="1018149" y="1300899"/>
                  <a:pt x="1035709" y="1288244"/>
                  <a:pt x="1055856" y="1282045"/>
                </a:cubicBezTo>
                <a:cubicBezTo>
                  <a:pt x="1077093" y="1275511"/>
                  <a:pt x="1099848" y="1275760"/>
                  <a:pt x="1121844" y="1272618"/>
                </a:cubicBezTo>
                <a:cubicBezTo>
                  <a:pt x="1134413" y="1263191"/>
                  <a:pt x="1145817" y="1251968"/>
                  <a:pt x="1159551" y="1244338"/>
                </a:cubicBezTo>
                <a:cubicBezTo>
                  <a:pt x="1297924" y="1167464"/>
                  <a:pt x="1138562" y="1270899"/>
                  <a:pt x="1234965" y="1206631"/>
                </a:cubicBezTo>
                <a:cubicBezTo>
                  <a:pt x="1244392" y="1194062"/>
                  <a:pt x="1252136" y="1180033"/>
                  <a:pt x="1263246" y="1168923"/>
                </a:cubicBezTo>
                <a:cubicBezTo>
                  <a:pt x="1271257" y="1160912"/>
                  <a:pt x="1284273" y="1158773"/>
                  <a:pt x="1291526" y="1150070"/>
                </a:cubicBezTo>
                <a:cubicBezTo>
                  <a:pt x="1300522" y="1139275"/>
                  <a:pt x="1302932" y="1124280"/>
                  <a:pt x="1310380" y="1112363"/>
                </a:cubicBezTo>
                <a:cubicBezTo>
                  <a:pt x="1318707" y="1099040"/>
                  <a:pt x="1329233" y="1087224"/>
                  <a:pt x="1338660" y="1074655"/>
                </a:cubicBezTo>
                <a:cubicBezTo>
                  <a:pt x="1341802" y="1065228"/>
                  <a:pt x="1343643" y="1055263"/>
                  <a:pt x="1348087" y="1046375"/>
                </a:cubicBezTo>
                <a:cubicBezTo>
                  <a:pt x="1353154" y="1036242"/>
                  <a:pt x="1362963" y="1028703"/>
                  <a:pt x="1366941" y="1018095"/>
                </a:cubicBezTo>
                <a:cubicBezTo>
                  <a:pt x="1372567" y="1003093"/>
                  <a:pt x="1372481" y="986505"/>
                  <a:pt x="1376367" y="970961"/>
                </a:cubicBezTo>
                <a:cubicBezTo>
                  <a:pt x="1387158" y="927796"/>
                  <a:pt x="1392675" y="912612"/>
                  <a:pt x="1404648" y="876693"/>
                </a:cubicBezTo>
                <a:cubicBezTo>
                  <a:pt x="1416036" y="660319"/>
                  <a:pt x="1421592" y="708674"/>
                  <a:pt x="1395221" y="471340"/>
                </a:cubicBezTo>
                <a:cubicBezTo>
                  <a:pt x="1394124" y="461464"/>
                  <a:pt x="1390620" y="451746"/>
                  <a:pt x="1385794" y="443060"/>
                </a:cubicBezTo>
                <a:cubicBezTo>
                  <a:pt x="1374790" y="423252"/>
                  <a:pt x="1359091" y="406307"/>
                  <a:pt x="1348087" y="386499"/>
                </a:cubicBezTo>
                <a:cubicBezTo>
                  <a:pt x="1343261" y="377813"/>
                  <a:pt x="1343590" y="366846"/>
                  <a:pt x="1338660" y="358218"/>
                </a:cubicBezTo>
                <a:cubicBezTo>
                  <a:pt x="1330865" y="344577"/>
                  <a:pt x="1319512" y="333296"/>
                  <a:pt x="1310380" y="320511"/>
                </a:cubicBezTo>
                <a:cubicBezTo>
                  <a:pt x="1303795" y="311292"/>
                  <a:pt x="1297531" y="301838"/>
                  <a:pt x="1291526" y="292231"/>
                </a:cubicBezTo>
                <a:cubicBezTo>
                  <a:pt x="1222189" y="181293"/>
                  <a:pt x="1301085" y="296160"/>
                  <a:pt x="1234965" y="216816"/>
                </a:cubicBezTo>
                <a:cubicBezTo>
                  <a:pt x="1195687" y="169682"/>
                  <a:pt x="1239680" y="204248"/>
                  <a:pt x="1187831" y="169682"/>
                </a:cubicBezTo>
                <a:cubicBezTo>
                  <a:pt x="1175262" y="150828"/>
                  <a:pt x="1172107" y="118616"/>
                  <a:pt x="1150124" y="113121"/>
                </a:cubicBezTo>
                <a:cubicBezTo>
                  <a:pt x="1137555" y="109979"/>
                  <a:pt x="1124826" y="107418"/>
                  <a:pt x="1112417" y="103695"/>
                </a:cubicBezTo>
                <a:cubicBezTo>
                  <a:pt x="1093382" y="97984"/>
                  <a:pt x="1075427" y="88295"/>
                  <a:pt x="1055856" y="84841"/>
                </a:cubicBezTo>
                <a:cubicBezTo>
                  <a:pt x="1021677" y="78809"/>
                  <a:pt x="986696" y="78868"/>
                  <a:pt x="952161" y="75414"/>
                </a:cubicBezTo>
                <a:cubicBezTo>
                  <a:pt x="923848" y="72583"/>
                  <a:pt x="895600" y="69129"/>
                  <a:pt x="867320" y="65987"/>
                </a:cubicBezTo>
                <a:cubicBezTo>
                  <a:pt x="807651" y="51070"/>
                  <a:pt x="797966" y="47379"/>
                  <a:pt x="744771" y="37707"/>
                </a:cubicBezTo>
                <a:cubicBezTo>
                  <a:pt x="725966" y="34288"/>
                  <a:pt x="706869" y="32426"/>
                  <a:pt x="688211" y="28280"/>
                </a:cubicBezTo>
                <a:cubicBezTo>
                  <a:pt x="678511" y="26124"/>
                  <a:pt x="669833" y="19678"/>
                  <a:pt x="659930" y="18853"/>
                </a:cubicBezTo>
                <a:cubicBezTo>
                  <a:pt x="631747" y="16504"/>
                  <a:pt x="600227" y="39278"/>
                  <a:pt x="575089" y="37707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A3DB9F61-2308-4F23-9422-EF4CFBB805BD}"/>
              </a:ext>
            </a:extLst>
          </p:cNvPr>
          <p:cNvSpPr/>
          <p:nvPr/>
        </p:nvSpPr>
        <p:spPr>
          <a:xfrm>
            <a:off x="8649078" y="3431424"/>
            <a:ext cx="1415996" cy="1292656"/>
          </a:xfrm>
          <a:custGeom>
            <a:avLst/>
            <a:gdLst>
              <a:gd name="connsiteX0" fmla="*/ 963509 w 1415996"/>
              <a:gd name="connsiteY0" fmla="*/ 9690 h 1292656"/>
              <a:gd name="connsiteX1" fmla="*/ 614718 w 1415996"/>
              <a:gd name="connsiteY1" fmla="*/ 19117 h 1292656"/>
              <a:gd name="connsiteX2" fmla="*/ 529876 w 1415996"/>
              <a:gd name="connsiteY2" fmla="*/ 66251 h 1292656"/>
              <a:gd name="connsiteX3" fmla="*/ 454462 w 1415996"/>
              <a:gd name="connsiteY3" fmla="*/ 94532 h 1292656"/>
              <a:gd name="connsiteX4" fmla="*/ 426182 w 1415996"/>
              <a:gd name="connsiteY4" fmla="*/ 122812 h 1292656"/>
              <a:gd name="connsiteX5" fmla="*/ 341340 w 1415996"/>
              <a:gd name="connsiteY5" fmla="*/ 179373 h 1292656"/>
              <a:gd name="connsiteX6" fmla="*/ 284780 w 1415996"/>
              <a:gd name="connsiteY6" fmla="*/ 207653 h 1292656"/>
              <a:gd name="connsiteX7" fmla="*/ 256499 w 1415996"/>
              <a:gd name="connsiteY7" fmla="*/ 235934 h 1292656"/>
              <a:gd name="connsiteX8" fmla="*/ 190511 w 1415996"/>
              <a:gd name="connsiteY8" fmla="*/ 273641 h 1292656"/>
              <a:gd name="connsiteX9" fmla="*/ 105670 w 1415996"/>
              <a:gd name="connsiteY9" fmla="*/ 396189 h 1292656"/>
              <a:gd name="connsiteX10" fmla="*/ 96243 w 1415996"/>
              <a:gd name="connsiteY10" fmla="*/ 424470 h 1292656"/>
              <a:gd name="connsiteX11" fmla="*/ 77390 w 1415996"/>
              <a:gd name="connsiteY11" fmla="*/ 462177 h 1292656"/>
              <a:gd name="connsiteX12" fmla="*/ 58536 w 1415996"/>
              <a:gd name="connsiteY12" fmla="*/ 518738 h 1292656"/>
              <a:gd name="connsiteX13" fmla="*/ 49109 w 1415996"/>
              <a:gd name="connsiteY13" fmla="*/ 594152 h 1292656"/>
              <a:gd name="connsiteX14" fmla="*/ 30256 w 1415996"/>
              <a:gd name="connsiteY14" fmla="*/ 622433 h 1292656"/>
              <a:gd name="connsiteX15" fmla="*/ 20829 w 1415996"/>
              <a:gd name="connsiteY15" fmla="*/ 669567 h 1292656"/>
              <a:gd name="connsiteX16" fmla="*/ 1975 w 1415996"/>
              <a:gd name="connsiteY16" fmla="*/ 763835 h 1292656"/>
              <a:gd name="connsiteX17" fmla="*/ 30256 w 1415996"/>
              <a:gd name="connsiteY17" fmla="*/ 980651 h 1292656"/>
              <a:gd name="connsiteX18" fmla="*/ 58536 w 1415996"/>
              <a:gd name="connsiteY18" fmla="*/ 999505 h 1292656"/>
              <a:gd name="connsiteX19" fmla="*/ 86817 w 1415996"/>
              <a:gd name="connsiteY19" fmla="*/ 1027785 h 1292656"/>
              <a:gd name="connsiteX20" fmla="*/ 162231 w 1415996"/>
              <a:gd name="connsiteY20" fmla="*/ 1065492 h 1292656"/>
              <a:gd name="connsiteX21" fmla="*/ 218792 w 1415996"/>
              <a:gd name="connsiteY21" fmla="*/ 1103200 h 1292656"/>
              <a:gd name="connsiteX22" fmla="*/ 303633 w 1415996"/>
              <a:gd name="connsiteY22" fmla="*/ 1150334 h 1292656"/>
              <a:gd name="connsiteX23" fmla="*/ 341340 w 1415996"/>
              <a:gd name="connsiteY23" fmla="*/ 1159760 h 1292656"/>
              <a:gd name="connsiteX24" fmla="*/ 435608 w 1415996"/>
              <a:gd name="connsiteY24" fmla="*/ 1188041 h 1292656"/>
              <a:gd name="connsiteX25" fmla="*/ 463889 w 1415996"/>
              <a:gd name="connsiteY25" fmla="*/ 1216321 h 1292656"/>
              <a:gd name="connsiteX26" fmla="*/ 577010 w 1415996"/>
              <a:gd name="connsiteY26" fmla="*/ 1244602 h 1292656"/>
              <a:gd name="connsiteX27" fmla="*/ 699559 w 1415996"/>
              <a:gd name="connsiteY27" fmla="*/ 1272882 h 1292656"/>
              <a:gd name="connsiteX28" fmla="*/ 737266 w 1415996"/>
              <a:gd name="connsiteY28" fmla="*/ 1291736 h 1292656"/>
              <a:gd name="connsiteX29" fmla="*/ 1067204 w 1415996"/>
              <a:gd name="connsiteY29" fmla="*/ 1282309 h 1292656"/>
              <a:gd name="connsiteX30" fmla="*/ 1104911 w 1415996"/>
              <a:gd name="connsiteY30" fmla="*/ 1263455 h 1292656"/>
              <a:gd name="connsiteX31" fmla="*/ 1161472 w 1415996"/>
              <a:gd name="connsiteY31" fmla="*/ 1244602 h 1292656"/>
              <a:gd name="connsiteX32" fmla="*/ 1218033 w 1415996"/>
              <a:gd name="connsiteY32" fmla="*/ 1206895 h 1292656"/>
              <a:gd name="connsiteX33" fmla="*/ 1274594 w 1415996"/>
              <a:gd name="connsiteY33" fmla="*/ 1169187 h 1292656"/>
              <a:gd name="connsiteX34" fmla="*/ 1321728 w 1415996"/>
              <a:gd name="connsiteY34" fmla="*/ 1112626 h 1292656"/>
              <a:gd name="connsiteX35" fmla="*/ 1340582 w 1415996"/>
              <a:gd name="connsiteY35" fmla="*/ 1074919 h 1292656"/>
              <a:gd name="connsiteX36" fmla="*/ 1350008 w 1415996"/>
              <a:gd name="connsiteY36" fmla="*/ 1046639 h 1292656"/>
              <a:gd name="connsiteX37" fmla="*/ 1378289 w 1415996"/>
              <a:gd name="connsiteY37" fmla="*/ 1027785 h 1292656"/>
              <a:gd name="connsiteX38" fmla="*/ 1387716 w 1415996"/>
              <a:gd name="connsiteY38" fmla="*/ 999505 h 1292656"/>
              <a:gd name="connsiteX39" fmla="*/ 1406569 w 1415996"/>
              <a:gd name="connsiteY39" fmla="*/ 971224 h 1292656"/>
              <a:gd name="connsiteX40" fmla="*/ 1415996 w 1415996"/>
              <a:gd name="connsiteY40" fmla="*/ 933517 h 1292656"/>
              <a:gd name="connsiteX41" fmla="*/ 1406569 w 1415996"/>
              <a:gd name="connsiteY41" fmla="*/ 782688 h 1292656"/>
              <a:gd name="connsiteX42" fmla="*/ 1387716 w 1415996"/>
              <a:gd name="connsiteY42" fmla="*/ 377336 h 1292656"/>
              <a:gd name="connsiteX43" fmla="*/ 1359435 w 1415996"/>
              <a:gd name="connsiteY43" fmla="*/ 254787 h 1292656"/>
              <a:gd name="connsiteX44" fmla="*/ 1340582 w 1415996"/>
              <a:gd name="connsiteY44" fmla="*/ 198226 h 1292656"/>
              <a:gd name="connsiteX45" fmla="*/ 1302874 w 1415996"/>
              <a:gd name="connsiteY45" fmla="*/ 141666 h 1292656"/>
              <a:gd name="connsiteX46" fmla="*/ 1284021 w 1415996"/>
              <a:gd name="connsiteY46" fmla="*/ 85105 h 1292656"/>
              <a:gd name="connsiteX47" fmla="*/ 1246314 w 1415996"/>
              <a:gd name="connsiteY47" fmla="*/ 56824 h 1292656"/>
              <a:gd name="connsiteX48" fmla="*/ 1218033 w 1415996"/>
              <a:gd name="connsiteY48" fmla="*/ 47398 h 1292656"/>
              <a:gd name="connsiteX49" fmla="*/ 1180326 w 1415996"/>
              <a:gd name="connsiteY49" fmla="*/ 28544 h 1292656"/>
              <a:gd name="connsiteX50" fmla="*/ 1114338 w 1415996"/>
              <a:gd name="connsiteY50" fmla="*/ 9690 h 1292656"/>
              <a:gd name="connsiteX51" fmla="*/ 1067204 w 1415996"/>
              <a:gd name="connsiteY51" fmla="*/ 264 h 1292656"/>
              <a:gd name="connsiteX52" fmla="*/ 963509 w 1415996"/>
              <a:gd name="connsiteY52" fmla="*/ 9690 h 129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415996" h="1292656">
                <a:moveTo>
                  <a:pt x="963509" y="9690"/>
                </a:moveTo>
                <a:cubicBezTo>
                  <a:pt x="888095" y="12832"/>
                  <a:pt x="730742" y="11022"/>
                  <a:pt x="614718" y="19117"/>
                </a:cubicBezTo>
                <a:cubicBezTo>
                  <a:pt x="545839" y="23923"/>
                  <a:pt x="571989" y="36171"/>
                  <a:pt x="529876" y="66251"/>
                </a:cubicBezTo>
                <a:cubicBezTo>
                  <a:pt x="503331" y="85211"/>
                  <a:pt x="484827" y="86940"/>
                  <a:pt x="454462" y="94532"/>
                </a:cubicBezTo>
                <a:cubicBezTo>
                  <a:pt x="445035" y="103959"/>
                  <a:pt x="436304" y="114136"/>
                  <a:pt x="426182" y="122812"/>
                </a:cubicBezTo>
                <a:cubicBezTo>
                  <a:pt x="392394" y="151773"/>
                  <a:pt x="380281" y="155035"/>
                  <a:pt x="341340" y="179373"/>
                </a:cubicBezTo>
                <a:cubicBezTo>
                  <a:pt x="299573" y="205478"/>
                  <a:pt x="328386" y="193117"/>
                  <a:pt x="284780" y="207653"/>
                </a:cubicBezTo>
                <a:cubicBezTo>
                  <a:pt x="275353" y="217080"/>
                  <a:pt x="267592" y="228539"/>
                  <a:pt x="256499" y="235934"/>
                </a:cubicBezTo>
                <a:cubicBezTo>
                  <a:pt x="202584" y="271877"/>
                  <a:pt x="253134" y="205324"/>
                  <a:pt x="190511" y="273641"/>
                </a:cubicBezTo>
                <a:cubicBezTo>
                  <a:pt x="151455" y="316248"/>
                  <a:pt x="126600" y="347354"/>
                  <a:pt x="105670" y="396189"/>
                </a:cubicBezTo>
                <a:cubicBezTo>
                  <a:pt x="101756" y="405322"/>
                  <a:pt x="100157" y="415336"/>
                  <a:pt x="96243" y="424470"/>
                </a:cubicBezTo>
                <a:cubicBezTo>
                  <a:pt x="90708" y="437386"/>
                  <a:pt x="82609" y="449130"/>
                  <a:pt x="77390" y="462177"/>
                </a:cubicBezTo>
                <a:cubicBezTo>
                  <a:pt x="70009" y="480629"/>
                  <a:pt x="58536" y="518738"/>
                  <a:pt x="58536" y="518738"/>
                </a:cubicBezTo>
                <a:cubicBezTo>
                  <a:pt x="55394" y="543876"/>
                  <a:pt x="55775" y="569711"/>
                  <a:pt x="49109" y="594152"/>
                </a:cubicBezTo>
                <a:cubicBezTo>
                  <a:pt x="46128" y="605082"/>
                  <a:pt x="34234" y="611825"/>
                  <a:pt x="30256" y="622433"/>
                </a:cubicBezTo>
                <a:cubicBezTo>
                  <a:pt x="24630" y="637435"/>
                  <a:pt x="24305" y="653926"/>
                  <a:pt x="20829" y="669567"/>
                </a:cubicBezTo>
                <a:cubicBezTo>
                  <a:pt x="2078" y="753942"/>
                  <a:pt x="20448" y="653001"/>
                  <a:pt x="1975" y="763835"/>
                </a:cubicBezTo>
                <a:cubicBezTo>
                  <a:pt x="3424" y="791356"/>
                  <a:pt x="-13287" y="928400"/>
                  <a:pt x="30256" y="980651"/>
                </a:cubicBezTo>
                <a:cubicBezTo>
                  <a:pt x="37509" y="989355"/>
                  <a:pt x="49832" y="992252"/>
                  <a:pt x="58536" y="999505"/>
                </a:cubicBezTo>
                <a:cubicBezTo>
                  <a:pt x="68778" y="1008040"/>
                  <a:pt x="75570" y="1020628"/>
                  <a:pt x="86817" y="1027785"/>
                </a:cubicBezTo>
                <a:cubicBezTo>
                  <a:pt x="110528" y="1042874"/>
                  <a:pt x="162231" y="1065492"/>
                  <a:pt x="162231" y="1065492"/>
                </a:cubicBezTo>
                <a:cubicBezTo>
                  <a:pt x="215838" y="1119101"/>
                  <a:pt x="164223" y="1075916"/>
                  <a:pt x="218792" y="1103200"/>
                </a:cubicBezTo>
                <a:cubicBezTo>
                  <a:pt x="305127" y="1146367"/>
                  <a:pt x="161555" y="1093503"/>
                  <a:pt x="303633" y="1150334"/>
                </a:cubicBezTo>
                <a:cubicBezTo>
                  <a:pt x="315662" y="1155146"/>
                  <a:pt x="328931" y="1156037"/>
                  <a:pt x="341340" y="1159760"/>
                </a:cubicBezTo>
                <a:cubicBezTo>
                  <a:pt x="456117" y="1194193"/>
                  <a:pt x="348682" y="1166309"/>
                  <a:pt x="435608" y="1188041"/>
                </a:cubicBezTo>
                <a:cubicBezTo>
                  <a:pt x="445035" y="1197468"/>
                  <a:pt x="452235" y="1209847"/>
                  <a:pt x="463889" y="1216321"/>
                </a:cubicBezTo>
                <a:cubicBezTo>
                  <a:pt x="505858" y="1239637"/>
                  <a:pt x="532320" y="1233430"/>
                  <a:pt x="577010" y="1244602"/>
                </a:cubicBezTo>
                <a:cubicBezTo>
                  <a:pt x="715033" y="1279107"/>
                  <a:pt x="546387" y="1251000"/>
                  <a:pt x="699559" y="1272882"/>
                </a:cubicBezTo>
                <a:cubicBezTo>
                  <a:pt x="712128" y="1279167"/>
                  <a:pt x="723218" y="1291376"/>
                  <a:pt x="737266" y="1291736"/>
                </a:cubicBezTo>
                <a:cubicBezTo>
                  <a:pt x="847254" y="1294556"/>
                  <a:pt x="957504" y="1290748"/>
                  <a:pt x="1067204" y="1282309"/>
                </a:cubicBezTo>
                <a:cubicBezTo>
                  <a:pt x="1081215" y="1281231"/>
                  <a:pt x="1091863" y="1268674"/>
                  <a:pt x="1104911" y="1263455"/>
                </a:cubicBezTo>
                <a:cubicBezTo>
                  <a:pt x="1123363" y="1256074"/>
                  <a:pt x="1144936" y="1255626"/>
                  <a:pt x="1161472" y="1244602"/>
                </a:cubicBezTo>
                <a:cubicBezTo>
                  <a:pt x="1180326" y="1232033"/>
                  <a:pt x="1202011" y="1222917"/>
                  <a:pt x="1218033" y="1206895"/>
                </a:cubicBezTo>
                <a:cubicBezTo>
                  <a:pt x="1253340" y="1171588"/>
                  <a:pt x="1233666" y="1182830"/>
                  <a:pt x="1274594" y="1169187"/>
                </a:cubicBezTo>
                <a:cubicBezTo>
                  <a:pt x="1300591" y="1143190"/>
                  <a:pt x="1304228" y="1143250"/>
                  <a:pt x="1321728" y="1112626"/>
                </a:cubicBezTo>
                <a:cubicBezTo>
                  <a:pt x="1328700" y="1100425"/>
                  <a:pt x="1335046" y="1087835"/>
                  <a:pt x="1340582" y="1074919"/>
                </a:cubicBezTo>
                <a:cubicBezTo>
                  <a:pt x="1344496" y="1065786"/>
                  <a:pt x="1343801" y="1054398"/>
                  <a:pt x="1350008" y="1046639"/>
                </a:cubicBezTo>
                <a:cubicBezTo>
                  <a:pt x="1357086" y="1037792"/>
                  <a:pt x="1368862" y="1034070"/>
                  <a:pt x="1378289" y="1027785"/>
                </a:cubicBezTo>
                <a:cubicBezTo>
                  <a:pt x="1381431" y="1018358"/>
                  <a:pt x="1383272" y="1008393"/>
                  <a:pt x="1387716" y="999505"/>
                </a:cubicBezTo>
                <a:cubicBezTo>
                  <a:pt x="1392783" y="989371"/>
                  <a:pt x="1402106" y="981638"/>
                  <a:pt x="1406569" y="971224"/>
                </a:cubicBezTo>
                <a:cubicBezTo>
                  <a:pt x="1411672" y="959316"/>
                  <a:pt x="1412854" y="946086"/>
                  <a:pt x="1415996" y="933517"/>
                </a:cubicBezTo>
                <a:cubicBezTo>
                  <a:pt x="1412854" y="883241"/>
                  <a:pt x="1408469" y="833027"/>
                  <a:pt x="1406569" y="782688"/>
                </a:cubicBezTo>
                <a:cubicBezTo>
                  <a:pt x="1395792" y="497115"/>
                  <a:pt x="1416398" y="535092"/>
                  <a:pt x="1387716" y="377336"/>
                </a:cubicBezTo>
                <a:cubicBezTo>
                  <a:pt x="1381734" y="344433"/>
                  <a:pt x="1368385" y="281639"/>
                  <a:pt x="1359435" y="254787"/>
                </a:cubicBezTo>
                <a:cubicBezTo>
                  <a:pt x="1353151" y="235933"/>
                  <a:pt x="1351606" y="214762"/>
                  <a:pt x="1340582" y="198226"/>
                </a:cubicBezTo>
                <a:lnTo>
                  <a:pt x="1302874" y="141666"/>
                </a:lnTo>
                <a:cubicBezTo>
                  <a:pt x="1296590" y="122812"/>
                  <a:pt x="1299920" y="97029"/>
                  <a:pt x="1284021" y="85105"/>
                </a:cubicBezTo>
                <a:cubicBezTo>
                  <a:pt x="1271452" y="75678"/>
                  <a:pt x="1259955" y="64619"/>
                  <a:pt x="1246314" y="56824"/>
                </a:cubicBezTo>
                <a:cubicBezTo>
                  <a:pt x="1237686" y="51894"/>
                  <a:pt x="1227166" y="51312"/>
                  <a:pt x="1218033" y="47398"/>
                </a:cubicBezTo>
                <a:cubicBezTo>
                  <a:pt x="1205117" y="41862"/>
                  <a:pt x="1193242" y="34080"/>
                  <a:pt x="1180326" y="28544"/>
                </a:cubicBezTo>
                <a:cubicBezTo>
                  <a:pt x="1163368" y="21276"/>
                  <a:pt x="1130898" y="13370"/>
                  <a:pt x="1114338" y="9690"/>
                </a:cubicBezTo>
                <a:cubicBezTo>
                  <a:pt x="1098697" y="6214"/>
                  <a:pt x="1083171" y="1594"/>
                  <a:pt x="1067204" y="264"/>
                </a:cubicBezTo>
                <a:cubicBezTo>
                  <a:pt x="1045284" y="-1562"/>
                  <a:pt x="1038923" y="6548"/>
                  <a:pt x="963509" y="9690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87646F40-FDE5-4F26-A7F0-D006B2AB738A}"/>
              </a:ext>
            </a:extLst>
          </p:cNvPr>
          <p:cNvSpPr/>
          <p:nvPr/>
        </p:nvSpPr>
        <p:spPr>
          <a:xfrm>
            <a:off x="9260760" y="4117812"/>
            <a:ext cx="1495514" cy="1557326"/>
          </a:xfrm>
          <a:custGeom>
            <a:avLst/>
            <a:gdLst>
              <a:gd name="connsiteX0" fmla="*/ 222896 w 1495514"/>
              <a:gd name="connsiteY0" fmla="*/ 58464 h 1557326"/>
              <a:gd name="connsiteX1" fmla="*/ 166335 w 1495514"/>
              <a:gd name="connsiteY1" fmla="*/ 96171 h 1557326"/>
              <a:gd name="connsiteX2" fmla="*/ 109774 w 1495514"/>
              <a:gd name="connsiteY2" fmla="*/ 171585 h 1557326"/>
              <a:gd name="connsiteX3" fmla="*/ 81494 w 1495514"/>
              <a:gd name="connsiteY3" fmla="*/ 265853 h 1557326"/>
              <a:gd name="connsiteX4" fmla="*/ 72067 w 1495514"/>
              <a:gd name="connsiteY4" fmla="*/ 294134 h 1557326"/>
              <a:gd name="connsiteX5" fmla="*/ 62640 w 1495514"/>
              <a:gd name="connsiteY5" fmla="*/ 341268 h 1557326"/>
              <a:gd name="connsiteX6" fmla="*/ 43787 w 1495514"/>
              <a:gd name="connsiteY6" fmla="*/ 397829 h 1557326"/>
              <a:gd name="connsiteX7" fmla="*/ 34360 w 1495514"/>
              <a:gd name="connsiteY7" fmla="*/ 426109 h 1557326"/>
              <a:gd name="connsiteX8" fmla="*/ 15506 w 1495514"/>
              <a:gd name="connsiteY8" fmla="*/ 661779 h 1557326"/>
              <a:gd name="connsiteX9" fmla="*/ 6079 w 1495514"/>
              <a:gd name="connsiteY9" fmla="*/ 690060 h 1557326"/>
              <a:gd name="connsiteX10" fmla="*/ 24933 w 1495514"/>
              <a:gd name="connsiteY10" fmla="*/ 1133119 h 1557326"/>
              <a:gd name="connsiteX11" fmla="*/ 34360 w 1495514"/>
              <a:gd name="connsiteY11" fmla="*/ 1161400 h 1557326"/>
              <a:gd name="connsiteX12" fmla="*/ 43787 w 1495514"/>
              <a:gd name="connsiteY12" fmla="*/ 1199107 h 1557326"/>
              <a:gd name="connsiteX13" fmla="*/ 62640 w 1495514"/>
              <a:gd name="connsiteY13" fmla="*/ 1236814 h 1557326"/>
              <a:gd name="connsiteX14" fmla="*/ 90921 w 1495514"/>
              <a:gd name="connsiteY14" fmla="*/ 1293375 h 1557326"/>
              <a:gd name="connsiteX15" fmla="*/ 100347 w 1495514"/>
              <a:gd name="connsiteY15" fmla="*/ 1321656 h 1557326"/>
              <a:gd name="connsiteX16" fmla="*/ 166335 w 1495514"/>
              <a:gd name="connsiteY16" fmla="*/ 1378216 h 1557326"/>
              <a:gd name="connsiteX17" fmla="*/ 185189 w 1495514"/>
              <a:gd name="connsiteY17" fmla="*/ 1406497 h 1557326"/>
              <a:gd name="connsiteX18" fmla="*/ 241750 w 1495514"/>
              <a:gd name="connsiteY18" fmla="*/ 1434777 h 1557326"/>
              <a:gd name="connsiteX19" fmla="*/ 288884 w 1495514"/>
              <a:gd name="connsiteY19" fmla="*/ 1453631 h 1557326"/>
              <a:gd name="connsiteX20" fmla="*/ 392578 w 1495514"/>
              <a:gd name="connsiteY20" fmla="*/ 1481911 h 1557326"/>
              <a:gd name="connsiteX21" fmla="*/ 458566 w 1495514"/>
              <a:gd name="connsiteY21" fmla="*/ 1500765 h 1557326"/>
              <a:gd name="connsiteX22" fmla="*/ 486846 w 1495514"/>
              <a:gd name="connsiteY22" fmla="*/ 1510192 h 1557326"/>
              <a:gd name="connsiteX23" fmla="*/ 524554 w 1495514"/>
              <a:gd name="connsiteY23" fmla="*/ 1529045 h 1557326"/>
              <a:gd name="connsiteX24" fmla="*/ 675383 w 1495514"/>
              <a:gd name="connsiteY24" fmla="*/ 1557326 h 1557326"/>
              <a:gd name="connsiteX25" fmla="*/ 863919 w 1495514"/>
              <a:gd name="connsiteY25" fmla="*/ 1547899 h 1557326"/>
              <a:gd name="connsiteX26" fmla="*/ 929906 w 1495514"/>
              <a:gd name="connsiteY26" fmla="*/ 1538472 h 1557326"/>
              <a:gd name="connsiteX27" fmla="*/ 1005321 w 1495514"/>
              <a:gd name="connsiteY27" fmla="*/ 1519618 h 1557326"/>
              <a:gd name="connsiteX28" fmla="*/ 1061881 w 1495514"/>
              <a:gd name="connsiteY28" fmla="*/ 1481911 h 1557326"/>
              <a:gd name="connsiteX29" fmla="*/ 1099589 w 1495514"/>
              <a:gd name="connsiteY29" fmla="*/ 1453631 h 1557326"/>
              <a:gd name="connsiteX30" fmla="*/ 1127869 w 1495514"/>
              <a:gd name="connsiteY30" fmla="*/ 1444204 h 1557326"/>
              <a:gd name="connsiteX31" fmla="*/ 1156150 w 1495514"/>
              <a:gd name="connsiteY31" fmla="*/ 1425350 h 1557326"/>
              <a:gd name="connsiteX32" fmla="*/ 1193857 w 1495514"/>
              <a:gd name="connsiteY32" fmla="*/ 1406497 h 1557326"/>
              <a:gd name="connsiteX33" fmla="*/ 1222137 w 1495514"/>
              <a:gd name="connsiteY33" fmla="*/ 1387643 h 1557326"/>
              <a:gd name="connsiteX34" fmla="*/ 1259844 w 1495514"/>
              <a:gd name="connsiteY34" fmla="*/ 1368790 h 1557326"/>
              <a:gd name="connsiteX35" fmla="*/ 1288125 w 1495514"/>
              <a:gd name="connsiteY35" fmla="*/ 1349936 h 1557326"/>
              <a:gd name="connsiteX36" fmla="*/ 1316405 w 1495514"/>
              <a:gd name="connsiteY36" fmla="*/ 1340509 h 1557326"/>
              <a:gd name="connsiteX37" fmla="*/ 1372966 w 1495514"/>
              <a:gd name="connsiteY37" fmla="*/ 1302802 h 1557326"/>
              <a:gd name="connsiteX38" fmla="*/ 1410673 w 1495514"/>
              <a:gd name="connsiteY38" fmla="*/ 1246241 h 1557326"/>
              <a:gd name="connsiteX39" fmla="*/ 1429527 w 1495514"/>
              <a:gd name="connsiteY39" fmla="*/ 1217961 h 1557326"/>
              <a:gd name="connsiteX40" fmla="*/ 1448380 w 1495514"/>
              <a:gd name="connsiteY40" fmla="*/ 1180253 h 1557326"/>
              <a:gd name="connsiteX41" fmla="*/ 1457807 w 1495514"/>
              <a:gd name="connsiteY41" fmla="*/ 1114266 h 1557326"/>
              <a:gd name="connsiteX42" fmla="*/ 1467234 w 1495514"/>
              <a:gd name="connsiteY42" fmla="*/ 1085985 h 1557326"/>
              <a:gd name="connsiteX43" fmla="*/ 1486088 w 1495514"/>
              <a:gd name="connsiteY43" fmla="*/ 1010571 h 1557326"/>
              <a:gd name="connsiteX44" fmla="*/ 1495514 w 1495514"/>
              <a:gd name="connsiteY44" fmla="*/ 944583 h 1557326"/>
              <a:gd name="connsiteX45" fmla="*/ 1486088 w 1495514"/>
              <a:gd name="connsiteY45" fmla="*/ 633499 h 1557326"/>
              <a:gd name="connsiteX46" fmla="*/ 1476661 w 1495514"/>
              <a:gd name="connsiteY46" fmla="*/ 605218 h 1557326"/>
              <a:gd name="connsiteX47" fmla="*/ 1438954 w 1495514"/>
              <a:gd name="connsiteY47" fmla="*/ 539231 h 1557326"/>
              <a:gd name="connsiteX48" fmla="*/ 1410673 w 1495514"/>
              <a:gd name="connsiteY48" fmla="*/ 501524 h 1557326"/>
              <a:gd name="connsiteX49" fmla="*/ 1325832 w 1495514"/>
              <a:gd name="connsiteY49" fmla="*/ 407256 h 1557326"/>
              <a:gd name="connsiteX50" fmla="*/ 1278698 w 1495514"/>
              <a:gd name="connsiteY50" fmla="*/ 378975 h 1557326"/>
              <a:gd name="connsiteX51" fmla="*/ 1259844 w 1495514"/>
              <a:gd name="connsiteY51" fmla="*/ 350695 h 1557326"/>
              <a:gd name="connsiteX52" fmla="*/ 1222137 w 1495514"/>
              <a:gd name="connsiteY52" fmla="*/ 322414 h 1557326"/>
              <a:gd name="connsiteX53" fmla="*/ 1109016 w 1495514"/>
              <a:gd name="connsiteY53" fmla="*/ 247000 h 1557326"/>
              <a:gd name="connsiteX54" fmla="*/ 1061881 w 1495514"/>
              <a:gd name="connsiteY54" fmla="*/ 228146 h 1557326"/>
              <a:gd name="connsiteX55" fmla="*/ 995894 w 1495514"/>
              <a:gd name="connsiteY55" fmla="*/ 190439 h 1557326"/>
              <a:gd name="connsiteX56" fmla="*/ 920479 w 1495514"/>
              <a:gd name="connsiteY56" fmla="*/ 152732 h 1557326"/>
              <a:gd name="connsiteX57" fmla="*/ 882772 w 1495514"/>
              <a:gd name="connsiteY57" fmla="*/ 124451 h 1557326"/>
              <a:gd name="connsiteX58" fmla="*/ 845065 w 1495514"/>
              <a:gd name="connsiteY58" fmla="*/ 115025 h 1557326"/>
              <a:gd name="connsiteX59" fmla="*/ 769651 w 1495514"/>
              <a:gd name="connsiteY59" fmla="*/ 86744 h 1557326"/>
              <a:gd name="connsiteX60" fmla="*/ 722517 w 1495514"/>
              <a:gd name="connsiteY60" fmla="*/ 77317 h 1557326"/>
              <a:gd name="connsiteX61" fmla="*/ 694236 w 1495514"/>
              <a:gd name="connsiteY61" fmla="*/ 67891 h 1557326"/>
              <a:gd name="connsiteX62" fmla="*/ 618822 w 1495514"/>
              <a:gd name="connsiteY62" fmla="*/ 49037 h 1557326"/>
              <a:gd name="connsiteX63" fmla="*/ 581114 w 1495514"/>
              <a:gd name="connsiteY63" fmla="*/ 30183 h 1557326"/>
              <a:gd name="connsiteX64" fmla="*/ 496273 w 1495514"/>
              <a:gd name="connsiteY64" fmla="*/ 20757 h 1557326"/>
              <a:gd name="connsiteX65" fmla="*/ 317164 w 1495514"/>
              <a:gd name="connsiteY65" fmla="*/ 11330 h 1557326"/>
              <a:gd name="connsiteX66" fmla="*/ 232323 w 1495514"/>
              <a:gd name="connsiteY66" fmla="*/ 49037 h 1557326"/>
              <a:gd name="connsiteX67" fmla="*/ 222896 w 1495514"/>
              <a:gd name="connsiteY67" fmla="*/ 58464 h 1557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495514" h="1557326">
                <a:moveTo>
                  <a:pt x="222896" y="58464"/>
                </a:moveTo>
                <a:cubicBezTo>
                  <a:pt x="141675" y="74709"/>
                  <a:pt x="195926" y="49671"/>
                  <a:pt x="166335" y="96171"/>
                </a:cubicBezTo>
                <a:cubicBezTo>
                  <a:pt x="149465" y="122681"/>
                  <a:pt x="109774" y="171585"/>
                  <a:pt x="109774" y="171585"/>
                </a:cubicBezTo>
                <a:cubicBezTo>
                  <a:pt x="64965" y="306016"/>
                  <a:pt x="109991" y="166114"/>
                  <a:pt x="81494" y="265853"/>
                </a:cubicBezTo>
                <a:cubicBezTo>
                  <a:pt x="78764" y="275408"/>
                  <a:pt x="74477" y="284494"/>
                  <a:pt x="72067" y="294134"/>
                </a:cubicBezTo>
                <a:cubicBezTo>
                  <a:pt x="68181" y="309678"/>
                  <a:pt x="66856" y="325810"/>
                  <a:pt x="62640" y="341268"/>
                </a:cubicBezTo>
                <a:cubicBezTo>
                  <a:pt x="57411" y="360441"/>
                  <a:pt x="50071" y="378975"/>
                  <a:pt x="43787" y="397829"/>
                </a:cubicBezTo>
                <a:lnTo>
                  <a:pt x="34360" y="426109"/>
                </a:lnTo>
                <a:cubicBezTo>
                  <a:pt x="28075" y="504666"/>
                  <a:pt x="23902" y="583420"/>
                  <a:pt x="15506" y="661779"/>
                </a:cubicBezTo>
                <a:cubicBezTo>
                  <a:pt x="14447" y="671659"/>
                  <a:pt x="6079" y="680123"/>
                  <a:pt x="6079" y="690060"/>
                </a:cubicBezTo>
                <a:cubicBezTo>
                  <a:pt x="6079" y="854188"/>
                  <a:pt x="-16342" y="988659"/>
                  <a:pt x="24933" y="1133119"/>
                </a:cubicBezTo>
                <a:cubicBezTo>
                  <a:pt x="27663" y="1142674"/>
                  <a:pt x="31630" y="1151845"/>
                  <a:pt x="34360" y="1161400"/>
                </a:cubicBezTo>
                <a:cubicBezTo>
                  <a:pt x="37919" y="1173857"/>
                  <a:pt x="39238" y="1186976"/>
                  <a:pt x="43787" y="1199107"/>
                </a:cubicBezTo>
                <a:cubicBezTo>
                  <a:pt x="48721" y="1212265"/>
                  <a:pt x="57105" y="1223898"/>
                  <a:pt x="62640" y="1236814"/>
                </a:cubicBezTo>
                <a:cubicBezTo>
                  <a:pt x="86056" y="1291451"/>
                  <a:pt x="54691" y="1239031"/>
                  <a:pt x="90921" y="1293375"/>
                </a:cubicBezTo>
                <a:cubicBezTo>
                  <a:pt x="94063" y="1302802"/>
                  <a:pt x="94835" y="1313388"/>
                  <a:pt x="100347" y="1321656"/>
                </a:cubicBezTo>
                <a:cubicBezTo>
                  <a:pt x="113475" y="1341349"/>
                  <a:pt x="148913" y="1365149"/>
                  <a:pt x="166335" y="1378216"/>
                </a:cubicBezTo>
                <a:cubicBezTo>
                  <a:pt x="172620" y="1387643"/>
                  <a:pt x="177178" y="1398486"/>
                  <a:pt x="185189" y="1406497"/>
                </a:cubicBezTo>
                <a:cubicBezTo>
                  <a:pt x="205211" y="1426519"/>
                  <a:pt x="217216" y="1425577"/>
                  <a:pt x="241750" y="1434777"/>
                </a:cubicBezTo>
                <a:cubicBezTo>
                  <a:pt x="257594" y="1440719"/>
                  <a:pt x="273040" y="1447689"/>
                  <a:pt x="288884" y="1453631"/>
                </a:cubicBezTo>
                <a:cubicBezTo>
                  <a:pt x="354122" y="1478096"/>
                  <a:pt x="275252" y="1442802"/>
                  <a:pt x="392578" y="1481911"/>
                </a:cubicBezTo>
                <a:cubicBezTo>
                  <a:pt x="460392" y="1504516"/>
                  <a:pt x="375700" y="1477088"/>
                  <a:pt x="458566" y="1500765"/>
                </a:cubicBezTo>
                <a:cubicBezTo>
                  <a:pt x="468120" y="1503495"/>
                  <a:pt x="477713" y="1506278"/>
                  <a:pt x="486846" y="1510192"/>
                </a:cubicBezTo>
                <a:cubicBezTo>
                  <a:pt x="499763" y="1515728"/>
                  <a:pt x="511123" y="1524912"/>
                  <a:pt x="524554" y="1529045"/>
                </a:cubicBezTo>
                <a:cubicBezTo>
                  <a:pt x="575850" y="1544828"/>
                  <a:pt x="623079" y="1549854"/>
                  <a:pt x="675383" y="1557326"/>
                </a:cubicBezTo>
                <a:cubicBezTo>
                  <a:pt x="738228" y="1554184"/>
                  <a:pt x="801167" y="1552547"/>
                  <a:pt x="863919" y="1547899"/>
                </a:cubicBezTo>
                <a:cubicBezTo>
                  <a:pt x="886077" y="1546258"/>
                  <a:pt x="908119" y="1542830"/>
                  <a:pt x="929906" y="1538472"/>
                </a:cubicBezTo>
                <a:cubicBezTo>
                  <a:pt x="955315" y="1533390"/>
                  <a:pt x="1005321" y="1519618"/>
                  <a:pt x="1005321" y="1519618"/>
                </a:cubicBezTo>
                <a:cubicBezTo>
                  <a:pt x="1024174" y="1507049"/>
                  <a:pt x="1043754" y="1495506"/>
                  <a:pt x="1061881" y="1481911"/>
                </a:cubicBezTo>
                <a:cubicBezTo>
                  <a:pt x="1074450" y="1472484"/>
                  <a:pt x="1085948" y="1461426"/>
                  <a:pt x="1099589" y="1453631"/>
                </a:cubicBezTo>
                <a:cubicBezTo>
                  <a:pt x="1108216" y="1448701"/>
                  <a:pt x="1118981" y="1448648"/>
                  <a:pt x="1127869" y="1444204"/>
                </a:cubicBezTo>
                <a:cubicBezTo>
                  <a:pt x="1138003" y="1439137"/>
                  <a:pt x="1146313" y="1430971"/>
                  <a:pt x="1156150" y="1425350"/>
                </a:cubicBezTo>
                <a:cubicBezTo>
                  <a:pt x="1168351" y="1418378"/>
                  <a:pt x="1181656" y="1413469"/>
                  <a:pt x="1193857" y="1406497"/>
                </a:cubicBezTo>
                <a:cubicBezTo>
                  <a:pt x="1203694" y="1400876"/>
                  <a:pt x="1212300" y="1393264"/>
                  <a:pt x="1222137" y="1387643"/>
                </a:cubicBezTo>
                <a:cubicBezTo>
                  <a:pt x="1234338" y="1380671"/>
                  <a:pt x="1247643" y="1375762"/>
                  <a:pt x="1259844" y="1368790"/>
                </a:cubicBezTo>
                <a:cubicBezTo>
                  <a:pt x="1269681" y="1363169"/>
                  <a:pt x="1277991" y="1355003"/>
                  <a:pt x="1288125" y="1349936"/>
                </a:cubicBezTo>
                <a:cubicBezTo>
                  <a:pt x="1297013" y="1345492"/>
                  <a:pt x="1307719" y="1345335"/>
                  <a:pt x="1316405" y="1340509"/>
                </a:cubicBezTo>
                <a:cubicBezTo>
                  <a:pt x="1336213" y="1329505"/>
                  <a:pt x="1372966" y="1302802"/>
                  <a:pt x="1372966" y="1302802"/>
                </a:cubicBezTo>
                <a:lnTo>
                  <a:pt x="1410673" y="1246241"/>
                </a:lnTo>
                <a:cubicBezTo>
                  <a:pt x="1416958" y="1236814"/>
                  <a:pt x="1424460" y="1228095"/>
                  <a:pt x="1429527" y="1217961"/>
                </a:cubicBezTo>
                <a:lnTo>
                  <a:pt x="1448380" y="1180253"/>
                </a:lnTo>
                <a:cubicBezTo>
                  <a:pt x="1451522" y="1158257"/>
                  <a:pt x="1453449" y="1136053"/>
                  <a:pt x="1457807" y="1114266"/>
                </a:cubicBezTo>
                <a:cubicBezTo>
                  <a:pt x="1459756" y="1104522"/>
                  <a:pt x="1464619" y="1095572"/>
                  <a:pt x="1467234" y="1085985"/>
                </a:cubicBezTo>
                <a:cubicBezTo>
                  <a:pt x="1474052" y="1060986"/>
                  <a:pt x="1482424" y="1036222"/>
                  <a:pt x="1486088" y="1010571"/>
                </a:cubicBezTo>
                <a:lnTo>
                  <a:pt x="1495514" y="944583"/>
                </a:lnTo>
                <a:cubicBezTo>
                  <a:pt x="1492372" y="840888"/>
                  <a:pt x="1491842" y="737082"/>
                  <a:pt x="1486088" y="633499"/>
                </a:cubicBezTo>
                <a:cubicBezTo>
                  <a:pt x="1485537" y="623577"/>
                  <a:pt x="1480575" y="614351"/>
                  <a:pt x="1476661" y="605218"/>
                </a:cubicBezTo>
                <a:cubicBezTo>
                  <a:pt x="1464827" y="577606"/>
                  <a:pt x="1455857" y="562896"/>
                  <a:pt x="1438954" y="539231"/>
                </a:cubicBezTo>
                <a:cubicBezTo>
                  <a:pt x="1429822" y="526446"/>
                  <a:pt x="1419805" y="514309"/>
                  <a:pt x="1410673" y="501524"/>
                </a:cubicBezTo>
                <a:cubicBezTo>
                  <a:pt x="1383524" y="463515"/>
                  <a:pt x="1375235" y="436898"/>
                  <a:pt x="1325832" y="407256"/>
                </a:cubicBezTo>
                <a:lnTo>
                  <a:pt x="1278698" y="378975"/>
                </a:lnTo>
                <a:cubicBezTo>
                  <a:pt x="1272413" y="369548"/>
                  <a:pt x="1267855" y="358706"/>
                  <a:pt x="1259844" y="350695"/>
                </a:cubicBezTo>
                <a:cubicBezTo>
                  <a:pt x="1248734" y="339585"/>
                  <a:pt x="1235084" y="331315"/>
                  <a:pt x="1222137" y="322414"/>
                </a:cubicBezTo>
                <a:cubicBezTo>
                  <a:pt x="1184793" y="296740"/>
                  <a:pt x="1151093" y="263831"/>
                  <a:pt x="1109016" y="247000"/>
                </a:cubicBezTo>
                <a:cubicBezTo>
                  <a:pt x="1093304" y="240715"/>
                  <a:pt x="1076674" y="236364"/>
                  <a:pt x="1061881" y="228146"/>
                </a:cubicBezTo>
                <a:cubicBezTo>
                  <a:pt x="976273" y="180586"/>
                  <a:pt x="1064347" y="213257"/>
                  <a:pt x="995894" y="190439"/>
                </a:cubicBezTo>
                <a:cubicBezTo>
                  <a:pt x="883607" y="106225"/>
                  <a:pt x="1026383" y="205685"/>
                  <a:pt x="920479" y="152732"/>
                </a:cubicBezTo>
                <a:cubicBezTo>
                  <a:pt x="906426" y="145706"/>
                  <a:pt x="896825" y="131477"/>
                  <a:pt x="882772" y="124451"/>
                </a:cubicBezTo>
                <a:cubicBezTo>
                  <a:pt x="871184" y="118657"/>
                  <a:pt x="857356" y="119122"/>
                  <a:pt x="845065" y="115025"/>
                </a:cubicBezTo>
                <a:cubicBezTo>
                  <a:pt x="819115" y="106375"/>
                  <a:pt x="796127" y="93363"/>
                  <a:pt x="769651" y="86744"/>
                </a:cubicBezTo>
                <a:cubicBezTo>
                  <a:pt x="754107" y="82858"/>
                  <a:pt x="738061" y="81203"/>
                  <a:pt x="722517" y="77317"/>
                </a:cubicBezTo>
                <a:cubicBezTo>
                  <a:pt x="712877" y="74907"/>
                  <a:pt x="703823" y="70506"/>
                  <a:pt x="694236" y="67891"/>
                </a:cubicBezTo>
                <a:cubicBezTo>
                  <a:pt x="669237" y="61073"/>
                  <a:pt x="641998" y="60625"/>
                  <a:pt x="618822" y="49037"/>
                </a:cubicBezTo>
                <a:cubicBezTo>
                  <a:pt x="606253" y="42752"/>
                  <a:pt x="594807" y="33343"/>
                  <a:pt x="581114" y="30183"/>
                </a:cubicBezTo>
                <a:cubicBezTo>
                  <a:pt x="553388" y="23785"/>
                  <a:pt x="524553" y="23899"/>
                  <a:pt x="496273" y="20757"/>
                </a:cubicBezTo>
                <a:cubicBezTo>
                  <a:pt x="400844" y="-11053"/>
                  <a:pt x="459527" y="379"/>
                  <a:pt x="317164" y="11330"/>
                </a:cubicBezTo>
                <a:cubicBezTo>
                  <a:pt x="289159" y="20665"/>
                  <a:pt x="254732" y="26628"/>
                  <a:pt x="232323" y="49037"/>
                </a:cubicBezTo>
                <a:lnTo>
                  <a:pt x="222896" y="58464"/>
                </a:ln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A50A18C1-F3E9-42B7-801F-61AB65FC2B4F}"/>
              </a:ext>
            </a:extLst>
          </p:cNvPr>
          <p:cNvSpPr/>
          <p:nvPr/>
        </p:nvSpPr>
        <p:spPr>
          <a:xfrm>
            <a:off x="10113504" y="4149238"/>
            <a:ext cx="1593130" cy="1508288"/>
          </a:xfrm>
          <a:custGeom>
            <a:avLst/>
            <a:gdLst>
              <a:gd name="connsiteX0" fmla="*/ 1074656 w 1593130"/>
              <a:gd name="connsiteY0" fmla="*/ 9427 h 1508288"/>
              <a:gd name="connsiteX1" fmla="*/ 791852 w 1593130"/>
              <a:gd name="connsiteY1" fmla="*/ 18853 h 1508288"/>
              <a:gd name="connsiteX2" fmla="*/ 707011 w 1593130"/>
              <a:gd name="connsiteY2" fmla="*/ 56561 h 1508288"/>
              <a:gd name="connsiteX3" fmla="*/ 650450 w 1593130"/>
              <a:gd name="connsiteY3" fmla="*/ 75414 h 1508288"/>
              <a:gd name="connsiteX4" fmla="*/ 622169 w 1593130"/>
              <a:gd name="connsiteY4" fmla="*/ 94268 h 1508288"/>
              <a:gd name="connsiteX5" fmla="*/ 593889 w 1593130"/>
              <a:gd name="connsiteY5" fmla="*/ 103695 h 1508288"/>
              <a:gd name="connsiteX6" fmla="*/ 518475 w 1593130"/>
              <a:gd name="connsiteY6" fmla="*/ 141402 h 1508288"/>
              <a:gd name="connsiteX7" fmla="*/ 471341 w 1593130"/>
              <a:gd name="connsiteY7" fmla="*/ 169682 h 1508288"/>
              <a:gd name="connsiteX8" fmla="*/ 433633 w 1593130"/>
              <a:gd name="connsiteY8" fmla="*/ 197963 h 1508288"/>
              <a:gd name="connsiteX9" fmla="*/ 395926 w 1593130"/>
              <a:gd name="connsiteY9" fmla="*/ 216816 h 1508288"/>
              <a:gd name="connsiteX10" fmla="*/ 377073 w 1593130"/>
              <a:gd name="connsiteY10" fmla="*/ 245097 h 1508288"/>
              <a:gd name="connsiteX11" fmla="*/ 320512 w 1593130"/>
              <a:gd name="connsiteY11" fmla="*/ 273377 h 1508288"/>
              <a:gd name="connsiteX12" fmla="*/ 282804 w 1593130"/>
              <a:gd name="connsiteY12" fmla="*/ 292231 h 1508288"/>
              <a:gd name="connsiteX13" fmla="*/ 216817 w 1593130"/>
              <a:gd name="connsiteY13" fmla="*/ 377072 h 1508288"/>
              <a:gd name="connsiteX14" fmla="*/ 179110 w 1593130"/>
              <a:gd name="connsiteY14" fmla="*/ 433633 h 1508288"/>
              <a:gd name="connsiteX15" fmla="*/ 131976 w 1593130"/>
              <a:gd name="connsiteY15" fmla="*/ 490194 h 1508288"/>
              <a:gd name="connsiteX16" fmla="*/ 113122 w 1593130"/>
              <a:gd name="connsiteY16" fmla="*/ 518474 h 1508288"/>
              <a:gd name="connsiteX17" fmla="*/ 56561 w 1593130"/>
              <a:gd name="connsiteY17" fmla="*/ 575035 h 1508288"/>
              <a:gd name="connsiteX18" fmla="*/ 28281 w 1593130"/>
              <a:gd name="connsiteY18" fmla="*/ 650449 h 1508288"/>
              <a:gd name="connsiteX19" fmla="*/ 18854 w 1593130"/>
              <a:gd name="connsiteY19" fmla="*/ 688156 h 1508288"/>
              <a:gd name="connsiteX20" fmla="*/ 0 w 1593130"/>
              <a:gd name="connsiteY20" fmla="*/ 725864 h 1508288"/>
              <a:gd name="connsiteX21" fmla="*/ 9427 w 1593130"/>
              <a:gd name="connsiteY21" fmla="*/ 1036948 h 1508288"/>
              <a:gd name="connsiteX22" fmla="*/ 65988 w 1593130"/>
              <a:gd name="connsiteY22" fmla="*/ 1102936 h 1508288"/>
              <a:gd name="connsiteX23" fmla="*/ 84842 w 1593130"/>
              <a:gd name="connsiteY23" fmla="*/ 1140643 h 1508288"/>
              <a:gd name="connsiteX24" fmla="*/ 113122 w 1593130"/>
              <a:gd name="connsiteY24" fmla="*/ 1159497 h 1508288"/>
              <a:gd name="connsiteX25" fmla="*/ 169683 w 1593130"/>
              <a:gd name="connsiteY25" fmla="*/ 1216058 h 1508288"/>
              <a:gd name="connsiteX26" fmla="*/ 245097 w 1593130"/>
              <a:gd name="connsiteY26" fmla="*/ 1263192 h 1508288"/>
              <a:gd name="connsiteX27" fmla="*/ 254524 w 1593130"/>
              <a:gd name="connsiteY27" fmla="*/ 1300899 h 1508288"/>
              <a:gd name="connsiteX28" fmla="*/ 320512 w 1593130"/>
              <a:gd name="connsiteY28" fmla="*/ 1329179 h 1508288"/>
              <a:gd name="connsiteX29" fmla="*/ 348792 w 1593130"/>
              <a:gd name="connsiteY29" fmla="*/ 1348033 h 1508288"/>
              <a:gd name="connsiteX30" fmla="*/ 405353 w 1593130"/>
              <a:gd name="connsiteY30" fmla="*/ 1357460 h 1508288"/>
              <a:gd name="connsiteX31" fmla="*/ 443060 w 1593130"/>
              <a:gd name="connsiteY31" fmla="*/ 1366886 h 1508288"/>
              <a:gd name="connsiteX32" fmla="*/ 471341 w 1593130"/>
              <a:gd name="connsiteY32" fmla="*/ 1395167 h 1508288"/>
              <a:gd name="connsiteX33" fmla="*/ 499621 w 1593130"/>
              <a:gd name="connsiteY33" fmla="*/ 1404594 h 1508288"/>
              <a:gd name="connsiteX34" fmla="*/ 575035 w 1593130"/>
              <a:gd name="connsiteY34" fmla="*/ 1423447 h 1508288"/>
              <a:gd name="connsiteX35" fmla="*/ 622169 w 1593130"/>
              <a:gd name="connsiteY35" fmla="*/ 1442301 h 1508288"/>
              <a:gd name="connsiteX36" fmla="*/ 659877 w 1593130"/>
              <a:gd name="connsiteY36" fmla="*/ 1451728 h 1508288"/>
              <a:gd name="connsiteX37" fmla="*/ 688157 w 1593130"/>
              <a:gd name="connsiteY37" fmla="*/ 1461154 h 1508288"/>
              <a:gd name="connsiteX38" fmla="*/ 716437 w 1593130"/>
              <a:gd name="connsiteY38" fmla="*/ 1480008 h 1508288"/>
              <a:gd name="connsiteX39" fmla="*/ 772998 w 1593130"/>
              <a:gd name="connsiteY39" fmla="*/ 1489435 h 1508288"/>
              <a:gd name="connsiteX40" fmla="*/ 886120 w 1593130"/>
              <a:gd name="connsiteY40" fmla="*/ 1508288 h 1508288"/>
              <a:gd name="connsiteX41" fmla="*/ 1206631 w 1593130"/>
              <a:gd name="connsiteY41" fmla="*/ 1498862 h 1508288"/>
              <a:gd name="connsiteX42" fmla="*/ 1263192 w 1593130"/>
              <a:gd name="connsiteY42" fmla="*/ 1480008 h 1508288"/>
              <a:gd name="connsiteX43" fmla="*/ 1300899 w 1593130"/>
              <a:gd name="connsiteY43" fmla="*/ 1470581 h 1508288"/>
              <a:gd name="connsiteX44" fmla="*/ 1357460 w 1593130"/>
              <a:gd name="connsiteY44" fmla="*/ 1451728 h 1508288"/>
              <a:gd name="connsiteX45" fmla="*/ 1385741 w 1593130"/>
              <a:gd name="connsiteY45" fmla="*/ 1442301 h 1508288"/>
              <a:gd name="connsiteX46" fmla="*/ 1414021 w 1593130"/>
              <a:gd name="connsiteY46" fmla="*/ 1414020 h 1508288"/>
              <a:gd name="connsiteX47" fmla="*/ 1442301 w 1593130"/>
              <a:gd name="connsiteY47" fmla="*/ 1404594 h 1508288"/>
              <a:gd name="connsiteX48" fmla="*/ 1461155 w 1593130"/>
              <a:gd name="connsiteY48" fmla="*/ 1376313 h 1508288"/>
              <a:gd name="connsiteX49" fmla="*/ 1498862 w 1593130"/>
              <a:gd name="connsiteY49" fmla="*/ 1300899 h 1508288"/>
              <a:gd name="connsiteX50" fmla="*/ 1517716 w 1593130"/>
              <a:gd name="connsiteY50" fmla="*/ 1234911 h 1508288"/>
              <a:gd name="connsiteX51" fmla="*/ 1527143 w 1593130"/>
              <a:gd name="connsiteY51" fmla="*/ 1206631 h 1508288"/>
              <a:gd name="connsiteX52" fmla="*/ 1545996 w 1593130"/>
              <a:gd name="connsiteY52" fmla="*/ 1121789 h 1508288"/>
              <a:gd name="connsiteX53" fmla="*/ 1555423 w 1593130"/>
              <a:gd name="connsiteY53" fmla="*/ 838985 h 1508288"/>
              <a:gd name="connsiteX54" fmla="*/ 1583703 w 1593130"/>
              <a:gd name="connsiteY54" fmla="*/ 659876 h 1508288"/>
              <a:gd name="connsiteX55" fmla="*/ 1593130 w 1593130"/>
              <a:gd name="connsiteY55" fmla="*/ 518474 h 1508288"/>
              <a:gd name="connsiteX56" fmla="*/ 1583703 w 1593130"/>
              <a:gd name="connsiteY56" fmla="*/ 216816 h 1508288"/>
              <a:gd name="connsiteX57" fmla="*/ 1574277 w 1593130"/>
              <a:gd name="connsiteY57" fmla="*/ 188536 h 1508288"/>
              <a:gd name="connsiteX58" fmla="*/ 1480009 w 1593130"/>
              <a:gd name="connsiteY58" fmla="*/ 75414 h 1508288"/>
              <a:gd name="connsiteX59" fmla="*/ 1442301 w 1593130"/>
              <a:gd name="connsiteY59" fmla="*/ 47134 h 1508288"/>
              <a:gd name="connsiteX60" fmla="*/ 1404594 w 1593130"/>
              <a:gd name="connsiteY60" fmla="*/ 37707 h 1508288"/>
              <a:gd name="connsiteX61" fmla="*/ 1366887 w 1593130"/>
              <a:gd name="connsiteY61" fmla="*/ 18853 h 1508288"/>
              <a:gd name="connsiteX62" fmla="*/ 1291473 w 1593130"/>
              <a:gd name="connsiteY62" fmla="*/ 0 h 1508288"/>
              <a:gd name="connsiteX63" fmla="*/ 1074656 w 1593130"/>
              <a:gd name="connsiteY63" fmla="*/ 9427 h 150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593130" h="1508288">
                <a:moveTo>
                  <a:pt x="1074656" y="9427"/>
                </a:moveTo>
                <a:cubicBezTo>
                  <a:pt x="991386" y="12569"/>
                  <a:pt x="885828" y="10798"/>
                  <a:pt x="791852" y="18853"/>
                </a:cubicBezTo>
                <a:cubicBezTo>
                  <a:pt x="771605" y="20588"/>
                  <a:pt x="726690" y="48690"/>
                  <a:pt x="707011" y="56561"/>
                </a:cubicBezTo>
                <a:cubicBezTo>
                  <a:pt x="688559" y="63942"/>
                  <a:pt x="669304" y="69130"/>
                  <a:pt x="650450" y="75414"/>
                </a:cubicBezTo>
                <a:cubicBezTo>
                  <a:pt x="641023" y="81699"/>
                  <a:pt x="632303" y="89201"/>
                  <a:pt x="622169" y="94268"/>
                </a:cubicBezTo>
                <a:cubicBezTo>
                  <a:pt x="613281" y="98712"/>
                  <a:pt x="602935" y="99583"/>
                  <a:pt x="593889" y="103695"/>
                </a:cubicBezTo>
                <a:cubicBezTo>
                  <a:pt x="568303" y="115325"/>
                  <a:pt x="542575" y="126942"/>
                  <a:pt x="518475" y="141402"/>
                </a:cubicBezTo>
                <a:cubicBezTo>
                  <a:pt x="502764" y="150829"/>
                  <a:pt x="486586" y="159519"/>
                  <a:pt x="471341" y="169682"/>
                </a:cubicBezTo>
                <a:cubicBezTo>
                  <a:pt x="458268" y="178397"/>
                  <a:pt x="446956" y="189636"/>
                  <a:pt x="433633" y="197963"/>
                </a:cubicBezTo>
                <a:cubicBezTo>
                  <a:pt x="421716" y="205411"/>
                  <a:pt x="408495" y="210532"/>
                  <a:pt x="395926" y="216816"/>
                </a:cubicBezTo>
                <a:cubicBezTo>
                  <a:pt x="389642" y="226243"/>
                  <a:pt x="385084" y="237086"/>
                  <a:pt x="377073" y="245097"/>
                </a:cubicBezTo>
                <a:cubicBezTo>
                  <a:pt x="354431" y="267739"/>
                  <a:pt x="347344" y="261878"/>
                  <a:pt x="320512" y="273377"/>
                </a:cubicBezTo>
                <a:cubicBezTo>
                  <a:pt x="307595" y="278913"/>
                  <a:pt x="294046" y="283799"/>
                  <a:pt x="282804" y="292231"/>
                </a:cubicBezTo>
                <a:cubicBezTo>
                  <a:pt x="243350" y="321821"/>
                  <a:pt x="242688" y="336417"/>
                  <a:pt x="216817" y="377072"/>
                </a:cubicBezTo>
                <a:cubicBezTo>
                  <a:pt x="204652" y="396189"/>
                  <a:pt x="192705" y="415506"/>
                  <a:pt x="179110" y="433633"/>
                </a:cubicBezTo>
                <a:cubicBezTo>
                  <a:pt x="164385" y="453267"/>
                  <a:pt x="147043" y="470822"/>
                  <a:pt x="131976" y="490194"/>
                </a:cubicBezTo>
                <a:cubicBezTo>
                  <a:pt x="125020" y="499137"/>
                  <a:pt x="121133" y="510463"/>
                  <a:pt x="113122" y="518474"/>
                </a:cubicBezTo>
                <a:cubicBezTo>
                  <a:pt x="30415" y="601181"/>
                  <a:pt x="148988" y="451802"/>
                  <a:pt x="56561" y="575035"/>
                </a:cubicBezTo>
                <a:cubicBezTo>
                  <a:pt x="32652" y="694579"/>
                  <a:pt x="64691" y="565493"/>
                  <a:pt x="28281" y="650449"/>
                </a:cubicBezTo>
                <a:cubicBezTo>
                  <a:pt x="23177" y="662357"/>
                  <a:pt x="23403" y="676025"/>
                  <a:pt x="18854" y="688156"/>
                </a:cubicBezTo>
                <a:cubicBezTo>
                  <a:pt x="13920" y="701314"/>
                  <a:pt x="6285" y="713295"/>
                  <a:pt x="0" y="725864"/>
                </a:cubicBezTo>
                <a:cubicBezTo>
                  <a:pt x="3142" y="829559"/>
                  <a:pt x="811" y="933564"/>
                  <a:pt x="9427" y="1036948"/>
                </a:cubicBezTo>
                <a:cubicBezTo>
                  <a:pt x="10786" y="1053260"/>
                  <a:pt x="63186" y="1099200"/>
                  <a:pt x="65988" y="1102936"/>
                </a:cubicBezTo>
                <a:cubicBezTo>
                  <a:pt x="74420" y="1114178"/>
                  <a:pt x="75846" y="1129847"/>
                  <a:pt x="84842" y="1140643"/>
                </a:cubicBezTo>
                <a:cubicBezTo>
                  <a:pt x="92095" y="1149347"/>
                  <a:pt x="104654" y="1151970"/>
                  <a:pt x="113122" y="1159497"/>
                </a:cubicBezTo>
                <a:cubicBezTo>
                  <a:pt x="133050" y="1177211"/>
                  <a:pt x="146819" y="1202340"/>
                  <a:pt x="169683" y="1216058"/>
                </a:cubicBezTo>
                <a:cubicBezTo>
                  <a:pt x="226532" y="1250167"/>
                  <a:pt x="201572" y="1234174"/>
                  <a:pt x="245097" y="1263192"/>
                </a:cubicBezTo>
                <a:cubicBezTo>
                  <a:pt x="248239" y="1275761"/>
                  <a:pt x="246230" y="1290946"/>
                  <a:pt x="254524" y="1300899"/>
                </a:cubicBezTo>
                <a:cubicBezTo>
                  <a:pt x="263484" y="1311651"/>
                  <a:pt x="305512" y="1324179"/>
                  <a:pt x="320512" y="1329179"/>
                </a:cubicBezTo>
                <a:cubicBezTo>
                  <a:pt x="329939" y="1335464"/>
                  <a:pt x="338044" y="1344450"/>
                  <a:pt x="348792" y="1348033"/>
                </a:cubicBezTo>
                <a:cubicBezTo>
                  <a:pt x="366925" y="1354077"/>
                  <a:pt x="386610" y="1353712"/>
                  <a:pt x="405353" y="1357460"/>
                </a:cubicBezTo>
                <a:cubicBezTo>
                  <a:pt x="418057" y="1360001"/>
                  <a:pt x="430491" y="1363744"/>
                  <a:pt x="443060" y="1366886"/>
                </a:cubicBezTo>
                <a:cubicBezTo>
                  <a:pt x="452487" y="1376313"/>
                  <a:pt x="460248" y="1387772"/>
                  <a:pt x="471341" y="1395167"/>
                </a:cubicBezTo>
                <a:cubicBezTo>
                  <a:pt x="479609" y="1400679"/>
                  <a:pt x="490035" y="1401980"/>
                  <a:pt x="499621" y="1404594"/>
                </a:cubicBezTo>
                <a:cubicBezTo>
                  <a:pt x="524620" y="1411412"/>
                  <a:pt x="550977" y="1413823"/>
                  <a:pt x="575035" y="1423447"/>
                </a:cubicBezTo>
                <a:cubicBezTo>
                  <a:pt x="590746" y="1429732"/>
                  <a:pt x="606116" y="1436950"/>
                  <a:pt x="622169" y="1442301"/>
                </a:cubicBezTo>
                <a:cubicBezTo>
                  <a:pt x="634460" y="1446398"/>
                  <a:pt x="647419" y="1448169"/>
                  <a:pt x="659877" y="1451728"/>
                </a:cubicBezTo>
                <a:cubicBezTo>
                  <a:pt x="669431" y="1454458"/>
                  <a:pt x="678730" y="1458012"/>
                  <a:pt x="688157" y="1461154"/>
                </a:cubicBezTo>
                <a:cubicBezTo>
                  <a:pt x="697584" y="1467439"/>
                  <a:pt x="705689" y="1476425"/>
                  <a:pt x="716437" y="1480008"/>
                </a:cubicBezTo>
                <a:cubicBezTo>
                  <a:pt x="734570" y="1486052"/>
                  <a:pt x="754107" y="1486529"/>
                  <a:pt x="772998" y="1489435"/>
                </a:cubicBezTo>
                <a:cubicBezTo>
                  <a:pt x="874344" y="1505027"/>
                  <a:pt x="803139" y="1491693"/>
                  <a:pt x="886120" y="1508288"/>
                </a:cubicBezTo>
                <a:cubicBezTo>
                  <a:pt x="992957" y="1505146"/>
                  <a:pt x="1100047" y="1506856"/>
                  <a:pt x="1206631" y="1498862"/>
                </a:cubicBezTo>
                <a:cubicBezTo>
                  <a:pt x="1226449" y="1497376"/>
                  <a:pt x="1243912" y="1484828"/>
                  <a:pt x="1263192" y="1480008"/>
                </a:cubicBezTo>
                <a:cubicBezTo>
                  <a:pt x="1275761" y="1476866"/>
                  <a:pt x="1288490" y="1474304"/>
                  <a:pt x="1300899" y="1470581"/>
                </a:cubicBezTo>
                <a:cubicBezTo>
                  <a:pt x="1319934" y="1464870"/>
                  <a:pt x="1338606" y="1458012"/>
                  <a:pt x="1357460" y="1451728"/>
                </a:cubicBezTo>
                <a:lnTo>
                  <a:pt x="1385741" y="1442301"/>
                </a:lnTo>
                <a:cubicBezTo>
                  <a:pt x="1395168" y="1432874"/>
                  <a:pt x="1402929" y="1421415"/>
                  <a:pt x="1414021" y="1414020"/>
                </a:cubicBezTo>
                <a:cubicBezTo>
                  <a:pt x="1422289" y="1408508"/>
                  <a:pt x="1434542" y="1410801"/>
                  <a:pt x="1442301" y="1404594"/>
                </a:cubicBezTo>
                <a:cubicBezTo>
                  <a:pt x="1451148" y="1397516"/>
                  <a:pt x="1455730" y="1386259"/>
                  <a:pt x="1461155" y="1376313"/>
                </a:cubicBezTo>
                <a:cubicBezTo>
                  <a:pt x="1474613" y="1351640"/>
                  <a:pt x="1489974" y="1327562"/>
                  <a:pt x="1498862" y="1300899"/>
                </a:cubicBezTo>
                <a:cubicBezTo>
                  <a:pt x="1521467" y="1233085"/>
                  <a:pt x="1494039" y="1317777"/>
                  <a:pt x="1517716" y="1234911"/>
                </a:cubicBezTo>
                <a:cubicBezTo>
                  <a:pt x="1520446" y="1225357"/>
                  <a:pt x="1524733" y="1216271"/>
                  <a:pt x="1527143" y="1206631"/>
                </a:cubicBezTo>
                <a:cubicBezTo>
                  <a:pt x="1534169" y="1178525"/>
                  <a:pt x="1539712" y="1150070"/>
                  <a:pt x="1545996" y="1121789"/>
                </a:cubicBezTo>
                <a:cubicBezTo>
                  <a:pt x="1549138" y="1027521"/>
                  <a:pt x="1549007" y="933087"/>
                  <a:pt x="1555423" y="838985"/>
                </a:cubicBezTo>
                <a:cubicBezTo>
                  <a:pt x="1559792" y="774912"/>
                  <a:pt x="1571602" y="720384"/>
                  <a:pt x="1583703" y="659876"/>
                </a:cubicBezTo>
                <a:cubicBezTo>
                  <a:pt x="1586845" y="612742"/>
                  <a:pt x="1593130" y="565713"/>
                  <a:pt x="1593130" y="518474"/>
                </a:cubicBezTo>
                <a:cubicBezTo>
                  <a:pt x="1593130" y="417872"/>
                  <a:pt x="1589442" y="317254"/>
                  <a:pt x="1583703" y="216816"/>
                </a:cubicBezTo>
                <a:cubicBezTo>
                  <a:pt x="1583136" y="206896"/>
                  <a:pt x="1578389" y="197582"/>
                  <a:pt x="1574277" y="188536"/>
                </a:cubicBezTo>
                <a:cubicBezTo>
                  <a:pt x="1527339" y="85271"/>
                  <a:pt x="1559226" y="134825"/>
                  <a:pt x="1480009" y="75414"/>
                </a:cubicBezTo>
                <a:cubicBezTo>
                  <a:pt x="1467440" y="65987"/>
                  <a:pt x="1456354" y="54160"/>
                  <a:pt x="1442301" y="47134"/>
                </a:cubicBezTo>
                <a:cubicBezTo>
                  <a:pt x="1430713" y="41340"/>
                  <a:pt x="1416725" y="42256"/>
                  <a:pt x="1404594" y="37707"/>
                </a:cubicBezTo>
                <a:cubicBezTo>
                  <a:pt x="1391436" y="32773"/>
                  <a:pt x="1379803" y="24389"/>
                  <a:pt x="1366887" y="18853"/>
                </a:cubicBezTo>
                <a:cubicBezTo>
                  <a:pt x="1348701" y="11059"/>
                  <a:pt x="1307564" y="575"/>
                  <a:pt x="1291473" y="0"/>
                </a:cubicBezTo>
                <a:lnTo>
                  <a:pt x="1074656" y="9427"/>
                </a:ln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5F971F06-B516-4D27-BE76-7400C31BA1DA}"/>
              </a:ext>
            </a:extLst>
          </p:cNvPr>
          <p:cNvSpPr/>
          <p:nvPr/>
        </p:nvSpPr>
        <p:spPr>
          <a:xfrm>
            <a:off x="923827" y="735291"/>
            <a:ext cx="3754245" cy="2328420"/>
          </a:xfrm>
          <a:custGeom>
            <a:avLst/>
            <a:gdLst>
              <a:gd name="connsiteX0" fmla="*/ 2611225 w 3754245"/>
              <a:gd name="connsiteY0" fmla="*/ 47134 h 2328420"/>
              <a:gd name="connsiteX1" fmla="*/ 2215299 w 3754245"/>
              <a:gd name="connsiteY1" fmla="*/ 56561 h 2328420"/>
              <a:gd name="connsiteX2" fmla="*/ 2187018 w 3754245"/>
              <a:gd name="connsiteY2" fmla="*/ 65987 h 2328420"/>
              <a:gd name="connsiteX3" fmla="*/ 2121031 w 3754245"/>
              <a:gd name="connsiteY3" fmla="*/ 84841 h 2328420"/>
              <a:gd name="connsiteX4" fmla="*/ 2092750 w 3754245"/>
              <a:gd name="connsiteY4" fmla="*/ 94268 h 2328420"/>
              <a:gd name="connsiteX5" fmla="*/ 2036189 w 3754245"/>
              <a:gd name="connsiteY5" fmla="*/ 103695 h 2328420"/>
              <a:gd name="connsiteX6" fmla="*/ 2007909 w 3754245"/>
              <a:gd name="connsiteY6" fmla="*/ 122548 h 2328420"/>
              <a:gd name="connsiteX7" fmla="*/ 1941921 w 3754245"/>
              <a:gd name="connsiteY7" fmla="*/ 131975 h 2328420"/>
              <a:gd name="connsiteX8" fmla="*/ 1904214 w 3754245"/>
              <a:gd name="connsiteY8" fmla="*/ 141402 h 2328420"/>
              <a:gd name="connsiteX9" fmla="*/ 1875934 w 3754245"/>
              <a:gd name="connsiteY9" fmla="*/ 160255 h 2328420"/>
              <a:gd name="connsiteX10" fmla="*/ 1809946 w 3754245"/>
              <a:gd name="connsiteY10" fmla="*/ 169682 h 2328420"/>
              <a:gd name="connsiteX11" fmla="*/ 1762812 w 3754245"/>
              <a:gd name="connsiteY11" fmla="*/ 179109 h 2328420"/>
              <a:gd name="connsiteX12" fmla="*/ 1725105 w 3754245"/>
              <a:gd name="connsiteY12" fmla="*/ 207389 h 2328420"/>
              <a:gd name="connsiteX13" fmla="*/ 1630837 w 3754245"/>
              <a:gd name="connsiteY13" fmla="*/ 235670 h 2328420"/>
              <a:gd name="connsiteX14" fmla="*/ 1564849 w 3754245"/>
              <a:gd name="connsiteY14" fmla="*/ 254523 h 2328420"/>
              <a:gd name="connsiteX15" fmla="*/ 1508288 w 3754245"/>
              <a:gd name="connsiteY15" fmla="*/ 282804 h 2328420"/>
              <a:gd name="connsiteX16" fmla="*/ 1480008 w 3754245"/>
              <a:gd name="connsiteY16" fmla="*/ 292231 h 2328420"/>
              <a:gd name="connsiteX17" fmla="*/ 1395167 w 3754245"/>
              <a:gd name="connsiteY17" fmla="*/ 339365 h 2328420"/>
              <a:gd name="connsiteX18" fmla="*/ 1366886 w 3754245"/>
              <a:gd name="connsiteY18" fmla="*/ 348791 h 2328420"/>
              <a:gd name="connsiteX19" fmla="*/ 1300899 w 3754245"/>
              <a:gd name="connsiteY19" fmla="*/ 386499 h 2328420"/>
              <a:gd name="connsiteX20" fmla="*/ 1253765 w 3754245"/>
              <a:gd name="connsiteY20" fmla="*/ 405352 h 2328420"/>
              <a:gd name="connsiteX21" fmla="*/ 1216058 w 3754245"/>
              <a:gd name="connsiteY21" fmla="*/ 433633 h 2328420"/>
              <a:gd name="connsiteX22" fmla="*/ 1159497 w 3754245"/>
              <a:gd name="connsiteY22" fmla="*/ 461913 h 2328420"/>
              <a:gd name="connsiteX23" fmla="*/ 1093509 w 3754245"/>
              <a:gd name="connsiteY23" fmla="*/ 499620 h 2328420"/>
              <a:gd name="connsiteX24" fmla="*/ 1018095 w 3754245"/>
              <a:gd name="connsiteY24" fmla="*/ 556181 h 2328420"/>
              <a:gd name="connsiteX25" fmla="*/ 942680 w 3754245"/>
              <a:gd name="connsiteY25" fmla="*/ 593888 h 2328420"/>
              <a:gd name="connsiteX26" fmla="*/ 904973 w 3754245"/>
              <a:gd name="connsiteY26" fmla="*/ 622169 h 2328420"/>
              <a:gd name="connsiteX27" fmla="*/ 867266 w 3754245"/>
              <a:gd name="connsiteY27" fmla="*/ 659876 h 2328420"/>
              <a:gd name="connsiteX28" fmla="*/ 838985 w 3754245"/>
              <a:gd name="connsiteY28" fmla="*/ 669303 h 2328420"/>
              <a:gd name="connsiteX29" fmla="*/ 763571 w 3754245"/>
              <a:gd name="connsiteY29" fmla="*/ 725864 h 2328420"/>
              <a:gd name="connsiteX30" fmla="*/ 697583 w 3754245"/>
              <a:gd name="connsiteY30" fmla="*/ 782424 h 2328420"/>
              <a:gd name="connsiteX31" fmla="*/ 659876 w 3754245"/>
              <a:gd name="connsiteY31" fmla="*/ 810705 h 2328420"/>
              <a:gd name="connsiteX32" fmla="*/ 593888 w 3754245"/>
              <a:gd name="connsiteY32" fmla="*/ 876693 h 2328420"/>
              <a:gd name="connsiteX33" fmla="*/ 565608 w 3754245"/>
              <a:gd name="connsiteY33" fmla="*/ 904973 h 2328420"/>
              <a:gd name="connsiteX34" fmla="*/ 546754 w 3754245"/>
              <a:gd name="connsiteY34" fmla="*/ 933253 h 2328420"/>
              <a:gd name="connsiteX35" fmla="*/ 490194 w 3754245"/>
              <a:gd name="connsiteY35" fmla="*/ 961534 h 2328420"/>
              <a:gd name="connsiteX36" fmla="*/ 452486 w 3754245"/>
              <a:gd name="connsiteY36" fmla="*/ 989814 h 2328420"/>
              <a:gd name="connsiteX37" fmla="*/ 433633 w 3754245"/>
              <a:gd name="connsiteY37" fmla="*/ 1018095 h 2328420"/>
              <a:gd name="connsiteX38" fmla="*/ 405352 w 3754245"/>
              <a:gd name="connsiteY38" fmla="*/ 1046375 h 2328420"/>
              <a:gd name="connsiteX39" fmla="*/ 386499 w 3754245"/>
              <a:gd name="connsiteY39" fmla="*/ 1084082 h 2328420"/>
              <a:gd name="connsiteX40" fmla="*/ 320511 w 3754245"/>
              <a:gd name="connsiteY40" fmla="*/ 1150070 h 2328420"/>
              <a:gd name="connsiteX41" fmla="*/ 292231 w 3754245"/>
              <a:gd name="connsiteY41" fmla="*/ 1216057 h 2328420"/>
              <a:gd name="connsiteX42" fmla="*/ 254524 w 3754245"/>
              <a:gd name="connsiteY42" fmla="*/ 1272618 h 2328420"/>
              <a:gd name="connsiteX43" fmla="*/ 216816 w 3754245"/>
              <a:gd name="connsiteY43" fmla="*/ 1366886 h 2328420"/>
              <a:gd name="connsiteX44" fmla="*/ 179109 w 3754245"/>
              <a:gd name="connsiteY44" fmla="*/ 1442301 h 2328420"/>
              <a:gd name="connsiteX45" fmla="*/ 169682 w 3754245"/>
              <a:gd name="connsiteY45" fmla="*/ 1470581 h 2328420"/>
              <a:gd name="connsiteX46" fmla="*/ 150829 w 3754245"/>
              <a:gd name="connsiteY46" fmla="*/ 1498862 h 2328420"/>
              <a:gd name="connsiteX47" fmla="*/ 113121 w 3754245"/>
              <a:gd name="connsiteY47" fmla="*/ 1555422 h 2328420"/>
              <a:gd name="connsiteX48" fmla="*/ 103695 w 3754245"/>
              <a:gd name="connsiteY48" fmla="*/ 1593130 h 2328420"/>
              <a:gd name="connsiteX49" fmla="*/ 84841 w 3754245"/>
              <a:gd name="connsiteY49" fmla="*/ 1621410 h 2328420"/>
              <a:gd name="connsiteX50" fmla="*/ 65987 w 3754245"/>
              <a:gd name="connsiteY50" fmla="*/ 1659117 h 2328420"/>
              <a:gd name="connsiteX51" fmla="*/ 28280 w 3754245"/>
              <a:gd name="connsiteY51" fmla="*/ 1743958 h 2328420"/>
              <a:gd name="connsiteX52" fmla="*/ 18853 w 3754245"/>
              <a:gd name="connsiteY52" fmla="*/ 1781666 h 2328420"/>
              <a:gd name="connsiteX53" fmla="*/ 0 w 3754245"/>
              <a:gd name="connsiteY53" fmla="*/ 1960775 h 2328420"/>
              <a:gd name="connsiteX54" fmla="*/ 9427 w 3754245"/>
              <a:gd name="connsiteY54" fmla="*/ 2111604 h 2328420"/>
              <a:gd name="connsiteX55" fmla="*/ 47134 w 3754245"/>
              <a:gd name="connsiteY55" fmla="*/ 2196445 h 2328420"/>
              <a:gd name="connsiteX56" fmla="*/ 65987 w 3754245"/>
              <a:gd name="connsiteY56" fmla="*/ 2253006 h 2328420"/>
              <a:gd name="connsiteX57" fmla="*/ 122548 w 3754245"/>
              <a:gd name="connsiteY57" fmla="*/ 2290713 h 2328420"/>
              <a:gd name="connsiteX58" fmla="*/ 150829 w 3754245"/>
              <a:gd name="connsiteY58" fmla="*/ 2318994 h 2328420"/>
              <a:gd name="connsiteX59" fmla="*/ 216816 w 3754245"/>
              <a:gd name="connsiteY59" fmla="*/ 2328420 h 2328420"/>
              <a:gd name="connsiteX60" fmla="*/ 405352 w 3754245"/>
              <a:gd name="connsiteY60" fmla="*/ 2309567 h 2328420"/>
              <a:gd name="connsiteX61" fmla="*/ 443060 w 3754245"/>
              <a:gd name="connsiteY61" fmla="*/ 2300140 h 2328420"/>
              <a:gd name="connsiteX62" fmla="*/ 461913 w 3754245"/>
              <a:gd name="connsiteY62" fmla="*/ 2271860 h 2328420"/>
              <a:gd name="connsiteX63" fmla="*/ 490194 w 3754245"/>
              <a:gd name="connsiteY63" fmla="*/ 2253006 h 2328420"/>
              <a:gd name="connsiteX64" fmla="*/ 527901 w 3754245"/>
              <a:gd name="connsiteY64" fmla="*/ 2196445 h 2328420"/>
              <a:gd name="connsiteX65" fmla="*/ 537328 w 3754245"/>
              <a:gd name="connsiteY65" fmla="*/ 2168165 h 2328420"/>
              <a:gd name="connsiteX66" fmla="*/ 565608 w 3754245"/>
              <a:gd name="connsiteY66" fmla="*/ 2149311 h 2328420"/>
              <a:gd name="connsiteX67" fmla="*/ 584462 w 3754245"/>
              <a:gd name="connsiteY67" fmla="*/ 2092750 h 2328420"/>
              <a:gd name="connsiteX68" fmla="*/ 593888 w 3754245"/>
              <a:gd name="connsiteY68" fmla="*/ 2045616 h 2328420"/>
              <a:gd name="connsiteX69" fmla="*/ 650449 w 3754245"/>
              <a:gd name="connsiteY69" fmla="*/ 1979629 h 2328420"/>
              <a:gd name="connsiteX70" fmla="*/ 688157 w 3754245"/>
              <a:gd name="connsiteY70" fmla="*/ 1923068 h 2328420"/>
              <a:gd name="connsiteX71" fmla="*/ 744717 w 3754245"/>
              <a:gd name="connsiteY71" fmla="*/ 1847653 h 2328420"/>
              <a:gd name="connsiteX72" fmla="*/ 782425 w 3754245"/>
              <a:gd name="connsiteY72" fmla="*/ 1791093 h 2328420"/>
              <a:gd name="connsiteX73" fmla="*/ 829559 w 3754245"/>
              <a:gd name="connsiteY73" fmla="*/ 1725105 h 2328420"/>
              <a:gd name="connsiteX74" fmla="*/ 838985 w 3754245"/>
              <a:gd name="connsiteY74" fmla="*/ 1696824 h 2328420"/>
              <a:gd name="connsiteX75" fmla="*/ 895546 w 3754245"/>
              <a:gd name="connsiteY75" fmla="*/ 1630837 h 2328420"/>
              <a:gd name="connsiteX76" fmla="*/ 933253 w 3754245"/>
              <a:gd name="connsiteY76" fmla="*/ 1564849 h 2328420"/>
              <a:gd name="connsiteX77" fmla="*/ 980387 w 3754245"/>
              <a:gd name="connsiteY77" fmla="*/ 1508288 h 2328420"/>
              <a:gd name="connsiteX78" fmla="*/ 1027521 w 3754245"/>
              <a:gd name="connsiteY78" fmla="*/ 1442301 h 2328420"/>
              <a:gd name="connsiteX79" fmla="*/ 1055802 w 3754245"/>
              <a:gd name="connsiteY79" fmla="*/ 1385740 h 2328420"/>
              <a:gd name="connsiteX80" fmla="*/ 1084082 w 3754245"/>
              <a:gd name="connsiteY80" fmla="*/ 1357460 h 2328420"/>
              <a:gd name="connsiteX81" fmla="*/ 1140643 w 3754245"/>
              <a:gd name="connsiteY81" fmla="*/ 1263191 h 2328420"/>
              <a:gd name="connsiteX82" fmla="*/ 1168924 w 3754245"/>
              <a:gd name="connsiteY82" fmla="*/ 1216057 h 2328420"/>
              <a:gd name="connsiteX83" fmla="*/ 1187777 w 3754245"/>
              <a:gd name="connsiteY83" fmla="*/ 1178350 h 2328420"/>
              <a:gd name="connsiteX84" fmla="*/ 1216058 w 3754245"/>
              <a:gd name="connsiteY84" fmla="*/ 1168923 h 2328420"/>
              <a:gd name="connsiteX85" fmla="*/ 1272618 w 3754245"/>
              <a:gd name="connsiteY85" fmla="*/ 1093509 h 2328420"/>
              <a:gd name="connsiteX86" fmla="*/ 1291472 w 3754245"/>
              <a:gd name="connsiteY86" fmla="*/ 1065229 h 2328420"/>
              <a:gd name="connsiteX87" fmla="*/ 1329179 w 3754245"/>
              <a:gd name="connsiteY87" fmla="*/ 1036948 h 2328420"/>
              <a:gd name="connsiteX88" fmla="*/ 1357460 w 3754245"/>
              <a:gd name="connsiteY88" fmla="*/ 1008668 h 2328420"/>
              <a:gd name="connsiteX89" fmla="*/ 1395167 w 3754245"/>
              <a:gd name="connsiteY89" fmla="*/ 989814 h 2328420"/>
              <a:gd name="connsiteX90" fmla="*/ 1451728 w 3754245"/>
              <a:gd name="connsiteY90" fmla="*/ 952107 h 2328420"/>
              <a:gd name="connsiteX91" fmla="*/ 1480008 w 3754245"/>
              <a:gd name="connsiteY91" fmla="*/ 933253 h 2328420"/>
              <a:gd name="connsiteX92" fmla="*/ 1508288 w 3754245"/>
              <a:gd name="connsiteY92" fmla="*/ 923827 h 2328420"/>
              <a:gd name="connsiteX93" fmla="*/ 1583703 w 3754245"/>
              <a:gd name="connsiteY93" fmla="*/ 876693 h 2328420"/>
              <a:gd name="connsiteX94" fmla="*/ 1611983 w 3754245"/>
              <a:gd name="connsiteY94" fmla="*/ 867266 h 2328420"/>
              <a:gd name="connsiteX95" fmla="*/ 1640264 w 3754245"/>
              <a:gd name="connsiteY95" fmla="*/ 848412 h 2328420"/>
              <a:gd name="connsiteX96" fmla="*/ 1677971 w 3754245"/>
              <a:gd name="connsiteY96" fmla="*/ 838985 h 2328420"/>
              <a:gd name="connsiteX97" fmla="*/ 1715678 w 3754245"/>
              <a:gd name="connsiteY97" fmla="*/ 820132 h 2328420"/>
              <a:gd name="connsiteX98" fmla="*/ 1772239 w 3754245"/>
              <a:gd name="connsiteY98" fmla="*/ 801278 h 2328420"/>
              <a:gd name="connsiteX99" fmla="*/ 1800519 w 3754245"/>
              <a:gd name="connsiteY99" fmla="*/ 791851 h 2328420"/>
              <a:gd name="connsiteX100" fmla="*/ 1857080 w 3754245"/>
              <a:gd name="connsiteY100" fmla="*/ 772998 h 2328420"/>
              <a:gd name="connsiteX101" fmla="*/ 1923068 w 3754245"/>
              <a:gd name="connsiteY101" fmla="*/ 763571 h 2328420"/>
              <a:gd name="connsiteX102" fmla="*/ 2121031 w 3754245"/>
              <a:gd name="connsiteY102" fmla="*/ 735290 h 2328420"/>
              <a:gd name="connsiteX103" fmla="*/ 2658359 w 3754245"/>
              <a:gd name="connsiteY103" fmla="*/ 725864 h 2328420"/>
              <a:gd name="connsiteX104" fmla="*/ 2912882 w 3754245"/>
              <a:gd name="connsiteY104" fmla="*/ 697583 h 2328420"/>
              <a:gd name="connsiteX105" fmla="*/ 3073138 w 3754245"/>
              <a:gd name="connsiteY105" fmla="*/ 669303 h 2328420"/>
              <a:gd name="connsiteX106" fmla="*/ 3195686 w 3754245"/>
              <a:gd name="connsiteY106" fmla="*/ 650449 h 2328420"/>
              <a:gd name="connsiteX107" fmla="*/ 3233394 w 3754245"/>
              <a:gd name="connsiteY107" fmla="*/ 641022 h 2328420"/>
              <a:gd name="connsiteX108" fmla="*/ 3365369 w 3754245"/>
              <a:gd name="connsiteY108" fmla="*/ 622169 h 2328420"/>
              <a:gd name="connsiteX109" fmla="*/ 3412503 w 3754245"/>
              <a:gd name="connsiteY109" fmla="*/ 612742 h 2328420"/>
              <a:gd name="connsiteX110" fmla="*/ 3525625 w 3754245"/>
              <a:gd name="connsiteY110" fmla="*/ 603315 h 2328420"/>
              <a:gd name="connsiteX111" fmla="*/ 3582185 w 3754245"/>
              <a:gd name="connsiteY111" fmla="*/ 584462 h 2328420"/>
              <a:gd name="connsiteX112" fmla="*/ 3610466 w 3754245"/>
              <a:gd name="connsiteY112" fmla="*/ 575035 h 2328420"/>
              <a:gd name="connsiteX113" fmla="*/ 3638746 w 3754245"/>
              <a:gd name="connsiteY113" fmla="*/ 556181 h 2328420"/>
              <a:gd name="connsiteX114" fmla="*/ 3667027 w 3754245"/>
              <a:gd name="connsiteY114" fmla="*/ 527901 h 2328420"/>
              <a:gd name="connsiteX115" fmla="*/ 3695307 w 3754245"/>
              <a:gd name="connsiteY115" fmla="*/ 518474 h 2328420"/>
              <a:gd name="connsiteX116" fmla="*/ 3742441 w 3754245"/>
              <a:gd name="connsiteY116" fmla="*/ 433633 h 2328420"/>
              <a:gd name="connsiteX117" fmla="*/ 3742441 w 3754245"/>
              <a:gd name="connsiteY117" fmla="*/ 216816 h 2328420"/>
              <a:gd name="connsiteX118" fmla="*/ 3676453 w 3754245"/>
              <a:gd name="connsiteY118" fmla="*/ 122548 h 2328420"/>
              <a:gd name="connsiteX119" fmla="*/ 3638746 w 3754245"/>
              <a:gd name="connsiteY119" fmla="*/ 113121 h 2328420"/>
              <a:gd name="connsiteX120" fmla="*/ 3591612 w 3754245"/>
              <a:gd name="connsiteY120" fmla="*/ 84841 h 2328420"/>
              <a:gd name="connsiteX121" fmla="*/ 3553905 w 3754245"/>
              <a:gd name="connsiteY121" fmla="*/ 75414 h 2328420"/>
              <a:gd name="connsiteX122" fmla="*/ 3525625 w 3754245"/>
              <a:gd name="connsiteY122" fmla="*/ 65987 h 2328420"/>
              <a:gd name="connsiteX123" fmla="*/ 3440783 w 3754245"/>
              <a:gd name="connsiteY123" fmla="*/ 28280 h 2328420"/>
              <a:gd name="connsiteX124" fmla="*/ 3412503 w 3754245"/>
              <a:gd name="connsiteY124" fmla="*/ 18853 h 2328420"/>
              <a:gd name="connsiteX125" fmla="*/ 3299381 w 3754245"/>
              <a:gd name="connsiteY125" fmla="*/ 9427 h 2328420"/>
              <a:gd name="connsiteX126" fmla="*/ 3223967 w 3754245"/>
              <a:gd name="connsiteY126" fmla="*/ 0 h 2328420"/>
              <a:gd name="connsiteX127" fmla="*/ 2686639 w 3754245"/>
              <a:gd name="connsiteY127" fmla="*/ 9427 h 2328420"/>
              <a:gd name="connsiteX128" fmla="*/ 2658359 w 3754245"/>
              <a:gd name="connsiteY128" fmla="*/ 18853 h 2328420"/>
              <a:gd name="connsiteX129" fmla="*/ 2620651 w 3754245"/>
              <a:gd name="connsiteY129" fmla="*/ 28280 h 2328420"/>
              <a:gd name="connsiteX130" fmla="*/ 2611225 w 3754245"/>
              <a:gd name="connsiteY130" fmla="*/ 47134 h 232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3754245" h="2328420">
                <a:moveTo>
                  <a:pt x="2611225" y="47134"/>
                </a:moveTo>
                <a:cubicBezTo>
                  <a:pt x="2543666" y="51848"/>
                  <a:pt x="2347182" y="50700"/>
                  <a:pt x="2215299" y="56561"/>
                </a:cubicBezTo>
                <a:cubicBezTo>
                  <a:pt x="2205372" y="57002"/>
                  <a:pt x="2196536" y="63132"/>
                  <a:pt x="2187018" y="65987"/>
                </a:cubicBezTo>
                <a:cubicBezTo>
                  <a:pt x="2165107" y="72560"/>
                  <a:pt x="2142942" y="78268"/>
                  <a:pt x="2121031" y="84841"/>
                </a:cubicBezTo>
                <a:cubicBezTo>
                  <a:pt x="2111513" y="87696"/>
                  <a:pt x="2102450" y="92112"/>
                  <a:pt x="2092750" y="94268"/>
                </a:cubicBezTo>
                <a:cubicBezTo>
                  <a:pt x="2074091" y="98414"/>
                  <a:pt x="2055043" y="100553"/>
                  <a:pt x="2036189" y="103695"/>
                </a:cubicBezTo>
                <a:cubicBezTo>
                  <a:pt x="2026762" y="109979"/>
                  <a:pt x="2018761" y="119293"/>
                  <a:pt x="2007909" y="122548"/>
                </a:cubicBezTo>
                <a:cubicBezTo>
                  <a:pt x="1986627" y="128933"/>
                  <a:pt x="1963782" y="128000"/>
                  <a:pt x="1941921" y="131975"/>
                </a:cubicBezTo>
                <a:cubicBezTo>
                  <a:pt x="1929174" y="134293"/>
                  <a:pt x="1916783" y="138260"/>
                  <a:pt x="1904214" y="141402"/>
                </a:cubicBezTo>
                <a:cubicBezTo>
                  <a:pt x="1894787" y="147686"/>
                  <a:pt x="1886786" y="157000"/>
                  <a:pt x="1875934" y="160255"/>
                </a:cubicBezTo>
                <a:cubicBezTo>
                  <a:pt x="1854652" y="166640"/>
                  <a:pt x="1831863" y="166029"/>
                  <a:pt x="1809946" y="169682"/>
                </a:cubicBezTo>
                <a:cubicBezTo>
                  <a:pt x="1794142" y="172316"/>
                  <a:pt x="1778523" y="175967"/>
                  <a:pt x="1762812" y="179109"/>
                </a:cubicBezTo>
                <a:cubicBezTo>
                  <a:pt x="1750243" y="188536"/>
                  <a:pt x="1739546" y="201200"/>
                  <a:pt x="1725105" y="207389"/>
                </a:cubicBezTo>
                <a:cubicBezTo>
                  <a:pt x="1694951" y="220312"/>
                  <a:pt x="1662192" y="226022"/>
                  <a:pt x="1630837" y="235670"/>
                </a:cubicBezTo>
                <a:cubicBezTo>
                  <a:pt x="1572242" y="253700"/>
                  <a:pt x="1635698" y="236813"/>
                  <a:pt x="1564849" y="254523"/>
                </a:cubicBezTo>
                <a:cubicBezTo>
                  <a:pt x="1545995" y="263950"/>
                  <a:pt x="1527550" y="274243"/>
                  <a:pt x="1508288" y="282804"/>
                </a:cubicBezTo>
                <a:cubicBezTo>
                  <a:pt x="1499208" y="286840"/>
                  <a:pt x="1489141" y="288317"/>
                  <a:pt x="1480008" y="292231"/>
                </a:cubicBezTo>
                <a:cubicBezTo>
                  <a:pt x="1416439" y="319475"/>
                  <a:pt x="1466703" y="303597"/>
                  <a:pt x="1395167" y="339365"/>
                </a:cubicBezTo>
                <a:cubicBezTo>
                  <a:pt x="1386279" y="343809"/>
                  <a:pt x="1376019" y="344877"/>
                  <a:pt x="1366886" y="348791"/>
                </a:cubicBezTo>
                <a:cubicBezTo>
                  <a:pt x="1251206" y="398367"/>
                  <a:pt x="1395565" y="339166"/>
                  <a:pt x="1300899" y="386499"/>
                </a:cubicBezTo>
                <a:cubicBezTo>
                  <a:pt x="1285764" y="394067"/>
                  <a:pt x="1268557" y="397134"/>
                  <a:pt x="1253765" y="405352"/>
                </a:cubicBezTo>
                <a:cubicBezTo>
                  <a:pt x="1240031" y="412982"/>
                  <a:pt x="1229530" y="425550"/>
                  <a:pt x="1216058" y="433633"/>
                </a:cubicBezTo>
                <a:cubicBezTo>
                  <a:pt x="1197983" y="444478"/>
                  <a:pt x="1177572" y="451068"/>
                  <a:pt x="1159497" y="461913"/>
                </a:cubicBezTo>
                <a:cubicBezTo>
                  <a:pt x="1088159" y="504716"/>
                  <a:pt x="1152936" y="479812"/>
                  <a:pt x="1093509" y="499620"/>
                </a:cubicBezTo>
                <a:cubicBezTo>
                  <a:pt x="1075598" y="513949"/>
                  <a:pt x="1041680" y="543316"/>
                  <a:pt x="1018095" y="556181"/>
                </a:cubicBezTo>
                <a:cubicBezTo>
                  <a:pt x="993421" y="569639"/>
                  <a:pt x="965164" y="577024"/>
                  <a:pt x="942680" y="593888"/>
                </a:cubicBezTo>
                <a:cubicBezTo>
                  <a:pt x="930111" y="603315"/>
                  <a:pt x="916797" y="611823"/>
                  <a:pt x="904973" y="622169"/>
                </a:cubicBezTo>
                <a:cubicBezTo>
                  <a:pt x="891596" y="633874"/>
                  <a:pt x="881730" y="649544"/>
                  <a:pt x="867266" y="659876"/>
                </a:cubicBezTo>
                <a:cubicBezTo>
                  <a:pt x="859180" y="665652"/>
                  <a:pt x="848412" y="666161"/>
                  <a:pt x="838985" y="669303"/>
                </a:cubicBezTo>
                <a:cubicBezTo>
                  <a:pt x="789228" y="719060"/>
                  <a:pt x="833848" y="679012"/>
                  <a:pt x="763571" y="725864"/>
                </a:cubicBezTo>
                <a:cubicBezTo>
                  <a:pt x="701550" y="767211"/>
                  <a:pt x="748555" y="738734"/>
                  <a:pt x="697583" y="782424"/>
                </a:cubicBezTo>
                <a:cubicBezTo>
                  <a:pt x="685654" y="792649"/>
                  <a:pt x="671501" y="800136"/>
                  <a:pt x="659876" y="810705"/>
                </a:cubicBezTo>
                <a:cubicBezTo>
                  <a:pt x="636859" y="831630"/>
                  <a:pt x="615884" y="854697"/>
                  <a:pt x="593888" y="876693"/>
                </a:cubicBezTo>
                <a:cubicBezTo>
                  <a:pt x="584461" y="886120"/>
                  <a:pt x="573003" y="893881"/>
                  <a:pt x="565608" y="904973"/>
                </a:cubicBezTo>
                <a:cubicBezTo>
                  <a:pt x="559323" y="914400"/>
                  <a:pt x="554765" y="925242"/>
                  <a:pt x="546754" y="933253"/>
                </a:cubicBezTo>
                <a:cubicBezTo>
                  <a:pt x="528479" y="951528"/>
                  <a:pt x="513196" y="953866"/>
                  <a:pt x="490194" y="961534"/>
                </a:cubicBezTo>
                <a:cubicBezTo>
                  <a:pt x="477625" y="970961"/>
                  <a:pt x="463596" y="978704"/>
                  <a:pt x="452486" y="989814"/>
                </a:cubicBezTo>
                <a:cubicBezTo>
                  <a:pt x="444475" y="997825"/>
                  <a:pt x="440886" y="1009391"/>
                  <a:pt x="433633" y="1018095"/>
                </a:cubicBezTo>
                <a:cubicBezTo>
                  <a:pt x="425098" y="1028337"/>
                  <a:pt x="414779" y="1036948"/>
                  <a:pt x="405352" y="1046375"/>
                </a:cubicBezTo>
                <a:cubicBezTo>
                  <a:pt x="399068" y="1058944"/>
                  <a:pt x="395398" y="1073206"/>
                  <a:pt x="386499" y="1084082"/>
                </a:cubicBezTo>
                <a:cubicBezTo>
                  <a:pt x="366801" y="1108158"/>
                  <a:pt x="320511" y="1150070"/>
                  <a:pt x="320511" y="1150070"/>
                </a:cubicBezTo>
                <a:cubicBezTo>
                  <a:pt x="310759" y="1179325"/>
                  <a:pt x="309702" y="1186938"/>
                  <a:pt x="292231" y="1216057"/>
                </a:cubicBezTo>
                <a:cubicBezTo>
                  <a:pt x="280573" y="1235487"/>
                  <a:pt x="254524" y="1272618"/>
                  <a:pt x="254524" y="1272618"/>
                </a:cubicBezTo>
                <a:cubicBezTo>
                  <a:pt x="234728" y="1371595"/>
                  <a:pt x="261089" y="1267274"/>
                  <a:pt x="216816" y="1366886"/>
                </a:cubicBezTo>
                <a:cubicBezTo>
                  <a:pt x="178305" y="1453534"/>
                  <a:pt x="245810" y="1353366"/>
                  <a:pt x="179109" y="1442301"/>
                </a:cubicBezTo>
                <a:cubicBezTo>
                  <a:pt x="175967" y="1451728"/>
                  <a:pt x="174126" y="1461693"/>
                  <a:pt x="169682" y="1470581"/>
                </a:cubicBezTo>
                <a:cubicBezTo>
                  <a:pt x="164615" y="1480715"/>
                  <a:pt x="155292" y="1488448"/>
                  <a:pt x="150829" y="1498862"/>
                </a:cubicBezTo>
                <a:cubicBezTo>
                  <a:pt x="126481" y="1555675"/>
                  <a:pt x="162827" y="1522286"/>
                  <a:pt x="113121" y="1555422"/>
                </a:cubicBezTo>
                <a:cubicBezTo>
                  <a:pt x="109979" y="1567991"/>
                  <a:pt x="108799" y="1581221"/>
                  <a:pt x="103695" y="1593130"/>
                </a:cubicBezTo>
                <a:cubicBezTo>
                  <a:pt x="99232" y="1603544"/>
                  <a:pt x="90462" y="1611573"/>
                  <a:pt x="84841" y="1621410"/>
                </a:cubicBezTo>
                <a:cubicBezTo>
                  <a:pt x="77869" y="1633611"/>
                  <a:pt x="71206" y="1646069"/>
                  <a:pt x="65987" y="1659117"/>
                </a:cubicBezTo>
                <a:cubicBezTo>
                  <a:pt x="32332" y="1743254"/>
                  <a:pt x="64554" y="1689549"/>
                  <a:pt x="28280" y="1743958"/>
                </a:cubicBezTo>
                <a:cubicBezTo>
                  <a:pt x="25138" y="1756527"/>
                  <a:pt x="20983" y="1768886"/>
                  <a:pt x="18853" y="1781666"/>
                </a:cubicBezTo>
                <a:cubicBezTo>
                  <a:pt x="10616" y="1831088"/>
                  <a:pt x="4194" y="1914643"/>
                  <a:pt x="0" y="1960775"/>
                </a:cubicBezTo>
                <a:cubicBezTo>
                  <a:pt x="3142" y="2011051"/>
                  <a:pt x="2621" y="2061691"/>
                  <a:pt x="9427" y="2111604"/>
                </a:cubicBezTo>
                <a:cubicBezTo>
                  <a:pt x="20471" y="2192592"/>
                  <a:pt x="23750" y="2143832"/>
                  <a:pt x="47134" y="2196445"/>
                </a:cubicBezTo>
                <a:cubicBezTo>
                  <a:pt x="55205" y="2214606"/>
                  <a:pt x="49451" y="2241982"/>
                  <a:pt x="65987" y="2253006"/>
                </a:cubicBezTo>
                <a:cubicBezTo>
                  <a:pt x="84841" y="2265575"/>
                  <a:pt x="106526" y="2274691"/>
                  <a:pt x="122548" y="2290713"/>
                </a:cubicBezTo>
                <a:cubicBezTo>
                  <a:pt x="131975" y="2300140"/>
                  <a:pt x="138451" y="2314043"/>
                  <a:pt x="150829" y="2318994"/>
                </a:cubicBezTo>
                <a:cubicBezTo>
                  <a:pt x="171459" y="2327246"/>
                  <a:pt x="194820" y="2325278"/>
                  <a:pt x="216816" y="2328420"/>
                </a:cubicBezTo>
                <a:cubicBezTo>
                  <a:pt x="279661" y="2322136"/>
                  <a:pt x="342681" y="2317401"/>
                  <a:pt x="405352" y="2309567"/>
                </a:cubicBezTo>
                <a:cubicBezTo>
                  <a:pt x="418208" y="2307960"/>
                  <a:pt x="432280" y="2307327"/>
                  <a:pt x="443060" y="2300140"/>
                </a:cubicBezTo>
                <a:cubicBezTo>
                  <a:pt x="452487" y="2293856"/>
                  <a:pt x="453902" y="2279871"/>
                  <a:pt x="461913" y="2271860"/>
                </a:cubicBezTo>
                <a:cubicBezTo>
                  <a:pt x="469924" y="2263849"/>
                  <a:pt x="480767" y="2259291"/>
                  <a:pt x="490194" y="2253006"/>
                </a:cubicBezTo>
                <a:cubicBezTo>
                  <a:pt x="502763" y="2234152"/>
                  <a:pt x="520735" y="2217941"/>
                  <a:pt x="527901" y="2196445"/>
                </a:cubicBezTo>
                <a:cubicBezTo>
                  <a:pt x="531043" y="2187018"/>
                  <a:pt x="531121" y="2175924"/>
                  <a:pt x="537328" y="2168165"/>
                </a:cubicBezTo>
                <a:cubicBezTo>
                  <a:pt x="544406" y="2159318"/>
                  <a:pt x="556181" y="2155596"/>
                  <a:pt x="565608" y="2149311"/>
                </a:cubicBezTo>
                <a:cubicBezTo>
                  <a:pt x="571893" y="2130457"/>
                  <a:pt x="579233" y="2111923"/>
                  <a:pt x="584462" y="2092750"/>
                </a:cubicBezTo>
                <a:cubicBezTo>
                  <a:pt x="588678" y="2077292"/>
                  <a:pt x="588262" y="2060618"/>
                  <a:pt x="593888" y="2045616"/>
                </a:cubicBezTo>
                <a:cubicBezTo>
                  <a:pt x="602501" y="2022647"/>
                  <a:pt x="636268" y="1993810"/>
                  <a:pt x="650449" y="1979629"/>
                </a:cubicBezTo>
                <a:cubicBezTo>
                  <a:pt x="670671" y="1918962"/>
                  <a:pt x="644022" y="1984856"/>
                  <a:pt x="688157" y="1923068"/>
                </a:cubicBezTo>
                <a:cubicBezTo>
                  <a:pt x="755171" y="1829249"/>
                  <a:pt x="646208" y="1946164"/>
                  <a:pt x="744717" y="1847653"/>
                </a:cubicBezTo>
                <a:cubicBezTo>
                  <a:pt x="764940" y="1786986"/>
                  <a:pt x="738289" y="1852884"/>
                  <a:pt x="782425" y="1791093"/>
                </a:cubicBezTo>
                <a:cubicBezTo>
                  <a:pt x="844464" y="1704238"/>
                  <a:pt x="756027" y="1798634"/>
                  <a:pt x="829559" y="1725105"/>
                </a:cubicBezTo>
                <a:cubicBezTo>
                  <a:pt x="832701" y="1715678"/>
                  <a:pt x="834541" y="1705712"/>
                  <a:pt x="838985" y="1696824"/>
                </a:cubicBezTo>
                <a:cubicBezTo>
                  <a:pt x="856296" y="1662201"/>
                  <a:pt x="867718" y="1663303"/>
                  <a:pt x="895546" y="1630837"/>
                </a:cubicBezTo>
                <a:cubicBezTo>
                  <a:pt x="915234" y="1607867"/>
                  <a:pt x="917967" y="1591600"/>
                  <a:pt x="933253" y="1564849"/>
                </a:cubicBezTo>
                <a:cubicBezTo>
                  <a:pt x="950750" y="1534229"/>
                  <a:pt x="954394" y="1534282"/>
                  <a:pt x="980387" y="1508288"/>
                </a:cubicBezTo>
                <a:cubicBezTo>
                  <a:pt x="997709" y="1456325"/>
                  <a:pt x="978721" y="1499235"/>
                  <a:pt x="1027521" y="1442301"/>
                </a:cubicBezTo>
                <a:cubicBezTo>
                  <a:pt x="1094272" y="1364424"/>
                  <a:pt x="1005619" y="1461014"/>
                  <a:pt x="1055802" y="1385740"/>
                </a:cubicBezTo>
                <a:cubicBezTo>
                  <a:pt x="1063197" y="1374648"/>
                  <a:pt x="1075897" y="1367983"/>
                  <a:pt x="1084082" y="1357460"/>
                </a:cubicBezTo>
                <a:cubicBezTo>
                  <a:pt x="1128803" y="1299961"/>
                  <a:pt x="1112140" y="1314496"/>
                  <a:pt x="1140643" y="1263191"/>
                </a:cubicBezTo>
                <a:cubicBezTo>
                  <a:pt x="1149541" y="1247174"/>
                  <a:pt x="1160026" y="1232074"/>
                  <a:pt x="1168924" y="1216057"/>
                </a:cubicBezTo>
                <a:cubicBezTo>
                  <a:pt x="1175749" y="1203773"/>
                  <a:pt x="1177840" y="1188287"/>
                  <a:pt x="1187777" y="1178350"/>
                </a:cubicBezTo>
                <a:cubicBezTo>
                  <a:pt x="1194803" y="1171324"/>
                  <a:pt x="1206631" y="1172065"/>
                  <a:pt x="1216058" y="1168923"/>
                </a:cubicBezTo>
                <a:cubicBezTo>
                  <a:pt x="1250392" y="1100253"/>
                  <a:pt x="1215447" y="1160207"/>
                  <a:pt x="1272618" y="1093509"/>
                </a:cubicBezTo>
                <a:cubicBezTo>
                  <a:pt x="1279991" y="1084907"/>
                  <a:pt x="1283461" y="1073240"/>
                  <a:pt x="1291472" y="1065229"/>
                </a:cubicBezTo>
                <a:cubicBezTo>
                  <a:pt x="1302582" y="1054119"/>
                  <a:pt x="1317250" y="1047173"/>
                  <a:pt x="1329179" y="1036948"/>
                </a:cubicBezTo>
                <a:cubicBezTo>
                  <a:pt x="1339301" y="1028272"/>
                  <a:pt x="1346612" y="1016417"/>
                  <a:pt x="1357460" y="1008668"/>
                </a:cubicBezTo>
                <a:cubicBezTo>
                  <a:pt x="1368895" y="1000500"/>
                  <a:pt x="1383117" y="997044"/>
                  <a:pt x="1395167" y="989814"/>
                </a:cubicBezTo>
                <a:cubicBezTo>
                  <a:pt x="1414597" y="978156"/>
                  <a:pt x="1432874" y="964676"/>
                  <a:pt x="1451728" y="952107"/>
                </a:cubicBezTo>
                <a:cubicBezTo>
                  <a:pt x="1461155" y="945822"/>
                  <a:pt x="1469260" y="936835"/>
                  <a:pt x="1480008" y="933253"/>
                </a:cubicBezTo>
                <a:lnTo>
                  <a:pt x="1508288" y="923827"/>
                </a:lnTo>
                <a:cubicBezTo>
                  <a:pt x="1544380" y="896758"/>
                  <a:pt x="1543443" y="893947"/>
                  <a:pt x="1583703" y="876693"/>
                </a:cubicBezTo>
                <a:cubicBezTo>
                  <a:pt x="1592836" y="872779"/>
                  <a:pt x="1603095" y="871710"/>
                  <a:pt x="1611983" y="867266"/>
                </a:cubicBezTo>
                <a:cubicBezTo>
                  <a:pt x="1622117" y="862199"/>
                  <a:pt x="1629850" y="852875"/>
                  <a:pt x="1640264" y="848412"/>
                </a:cubicBezTo>
                <a:cubicBezTo>
                  <a:pt x="1652172" y="843308"/>
                  <a:pt x="1665840" y="843534"/>
                  <a:pt x="1677971" y="838985"/>
                </a:cubicBezTo>
                <a:cubicBezTo>
                  <a:pt x="1691129" y="834051"/>
                  <a:pt x="1702631" y="825351"/>
                  <a:pt x="1715678" y="820132"/>
                </a:cubicBezTo>
                <a:cubicBezTo>
                  <a:pt x="1734130" y="812751"/>
                  <a:pt x="1753385" y="807563"/>
                  <a:pt x="1772239" y="801278"/>
                </a:cubicBezTo>
                <a:lnTo>
                  <a:pt x="1800519" y="791851"/>
                </a:lnTo>
                <a:cubicBezTo>
                  <a:pt x="1800523" y="791850"/>
                  <a:pt x="1857075" y="772999"/>
                  <a:pt x="1857080" y="772998"/>
                </a:cubicBezTo>
                <a:lnTo>
                  <a:pt x="1923068" y="763571"/>
                </a:lnTo>
                <a:cubicBezTo>
                  <a:pt x="2015810" y="732656"/>
                  <a:pt x="1980321" y="739198"/>
                  <a:pt x="2121031" y="735290"/>
                </a:cubicBezTo>
                <a:cubicBezTo>
                  <a:pt x="2300099" y="730316"/>
                  <a:pt x="2479250" y="729006"/>
                  <a:pt x="2658359" y="725864"/>
                </a:cubicBezTo>
                <a:cubicBezTo>
                  <a:pt x="2660277" y="725672"/>
                  <a:pt x="2857800" y="708599"/>
                  <a:pt x="2912882" y="697583"/>
                </a:cubicBezTo>
                <a:cubicBezTo>
                  <a:pt x="3073846" y="665391"/>
                  <a:pt x="2898914" y="688662"/>
                  <a:pt x="3073138" y="669303"/>
                </a:cubicBezTo>
                <a:cubicBezTo>
                  <a:pt x="3158223" y="648031"/>
                  <a:pt x="3054540" y="672164"/>
                  <a:pt x="3195686" y="650449"/>
                </a:cubicBezTo>
                <a:cubicBezTo>
                  <a:pt x="3208492" y="648479"/>
                  <a:pt x="3220614" y="643152"/>
                  <a:pt x="3233394" y="641022"/>
                </a:cubicBezTo>
                <a:cubicBezTo>
                  <a:pt x="3277228" y="633717"/>
                  <a:pt x="3321475" y="629100"/>
                  <a:pt x="3365369" y="622169"/>
                </a:cubicBezTo>
                <a:cubicBezTo>
                  <a:pt x="3381195" y="619670"/>
                  <a:pt x="3396590" y="614614"/>
                  <a:pt x="3412503" y="612742"/>
                </a:cubicBezTo>
                <a:cubicBezTo>
                  <a:pt x="3450082" y="608321"/>
                  <a:pt x="3487918" y="606457"/>
                  <a:pt x="3525625" y="603315"/>
                </a:cubicBezTo>
                <a:lnTo>
                  <a:pt x="3582185" y="584462"/>
                </a:lnTo>
                <a:lnTo>
                  <a:pt x="3610466" y="575035"/>
                </a:lnTo>
                <a:cubicBezTo>
                  <a:pt x="3619893" y="568750"/>
                  <a:pt x="3630042" y="563434"/>
                  <a:pt x="3638746" y="556181"/>
                </a:cubicBezTo>
                <a:cubicBezTo>
                  <a:pt x="3648988" y="547646"/>
                  <a:pt x="3655934" y="535296"/>
                  <a:pt x="3667027" y="527901"/>
                </a:cubicBezTo>
                <a:cubicBezTo>
                  <a:pt x="3675295" y="522389"/>
                  <a:pt x="3685880" y="521616"/>
                  <a:pt x="3695307" y="518474"/>
                </a:cubicBezTo>
                <a:cubicBezTo>
                  <a:pt x="3738526" y="453645"/>
                  <a:pt x="3725848" y="483409"/>
                  <a:pt x="3742441" y="433633"/>
                </a:cubicBezTo>
                <a:cubicBezTo>
                  <a:pt x="3759181" y="333196"/>
                  <a:pt x="3757146" y="371218"/>
                  <a:pt x="3742441" y="216816"/>
                </a:cubicBezTo>
                <a:cubicBezTo>
                  <a:pt x="3738963" y="180297"/>
                  <a:pt x="3716623" y="132591"/>
                  <a:pt x="3676453" y="122548"/>
                </a:cubicBezTo>
                <a:lnTo>
                  <a:pt x="3638746" y="113121"/>
                </a:lnTo>
                <a:cubicBezTo>
                  <a:pt x="3623035" y="103694"/>
                  <a:pt x="3608355" y="92282"/>
                  <a:pt x="3591612" y="84841"/>
                </a:cubicBezTo>
                <a:cubicBezTo>
                  <a:pt x="3579773" y="79579"/>
                  <a:pt x="3566362" y="78973"/>
                  <a:pt x="3553905" y="75414"/>
                </a:cubicBezTo>
                <a:cubicBezTo>
                  <a:pt x="3544351" y="72684"/>
                  <a:pt x="3534758" y="69901"/>
                  <a:pt x="3525625" y="65987"/>
                </a:cubicBezTo>
                <a:cubicBezTo>
                  <a:pt x="3425647" y="23140"/>
                  <a:pt x="3557722" y="72133"/>
                  <a:pt x="3440783" y="28280"/>
                </a:cubicBezTo>
                <a:cubicBezTo>
                  <a:pt x="3431479" y="24791"/>
                  <a:pt x="3422352" y="20166"/>
                  <a:pt x="3412503" y="18853"/>
                </a:cubicBezTo>
                <a:cubicBezTo>
                  <a:pt x="3374997" y="13852"/>
                  <a:pt x="3337031" y="13192"/>
                  <a:pt x="3299381" y="9427"/>
                </a:cubicBezTo>
                <a:cubicBezTo>
                  <a:pt x="3274173" y="6906"/>
                  <a:pt x="3249105" y="3142"/>
                  <a:pt x="3223967" y="0"/>
                </a:cubicBezTo>
                <a:lnTo>
                  <a:pt x="2686639" y="9427"/>
                </a:lnTo>
                <a:cubicBezTo>
                  <a:pt x="2676708" y="9758"/>
                  <a:pt x="2667913" y="16123"/>
                  <a:pt x="2658359" y="18853"/>
                </a:cubicBezTo>
                <a:cubicBezTo>
                  <a:pt x="2645901" y="22412"/>
                  <a:pt x="2633299" y="25469"/>
                  <a:pt x="2620651" y="28280"/>
                </a:cubicBezTo>
                <a:cubicBezTo>
                  <a:pt x="2605010" y="31756"/>
                  <a:pt x="2678784" y="42420"/>
                  <a:pt x="2611225" y="47134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40000"/>
            </a:schemeClr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任意多边形: 形状 110">
            <a:extLst>
              <a:ext uri="{FF2B5EF4-FFF2-40B4-BE49-F238E27FC236}">
                <a16:creationId xmlns:a16="http://schemas.microsoft.com/office/drawing/2014/main" id="{8B86FABB-3377-414E-A417-49CDD3795946}"/>
              </a:ext>
            </a:extLst>
          </p:cNvPr>
          <p:cNvSpPr/>
          <p:nvPr/>
        </p:nvSpPr>
        <p:spPr>
          <a:xfrm>
            <a:off x="3092476" y="625557"/>
            <a:ext cx="1914353" cy="3770886"/>
          </a:xfrm>
          <a:custGeom>
            <a:avLst/>
            <a:gdLst>
              <a:gd name="connsiteX0" fmla="*/ 509048 w 1846290"/>
              <a:gd name="connsiteY0" fmla="*/ 28445 h 3770886"/>
              <a:gd name="connsiteX1" fmla="*/ 329939 w 1846290"/>
              <a:gd name="connsiteY1" fmla="*/ 37872 h 3770886"/>
              <a:gd name="connsiteX2" fmla="*/ 245097 w 1846290"/>
              <a:gd name="connsiteY2" fmla="*/ 75579 h 3770886"/>
              <a:gd name="connsiteX3" fmla="*/ 216817 w 1846290"/>
              <a:gd name="connsiteY3" fmla="*/ 103859 h 3770886"/>
              <a:gd name="connsiteX4" fmla="*/ 179110 w 1846290"/>
              <a:gd name="connsiteY4" fmla="*/ 160420 h 3770886"/>
              <a:gd name="connsiteX5" fmla="*/ 141402 w 1846290"/>
              <a:gd name="connsiteY5" fmla="*/ 216981 h 3770886"/>
              <a:gd name="connsiteX6" fmla="*/ 103695 w 1846290"/>
              <a:gd name="connsiteY6" fmla="*/ 282968 h 3770886"/>
              <a:gd name="connsiteX7" fmla="*/ 75415 w 1846290"/>
              <a:gd name="connsiteY7" fmla="*/ 348956 h 3770886"/>
              <a:gd name="connsiteX8" fmla="*/ 56561 w 1846290"/>
              <a:gd name="connsiteY8" fmla="*/ 405517 h 3770886"/>
              <a:gd name="connsiteX9" fmla="*/ 47134 w 1846290"/>
              <a:gd name="connsiteY9" fmla="*/ 443224 h 3770886"/>
              <a:gd name="connsiteX10" fmla="*/ 28281 w 1846290"/>
              <a:gd name="connsiteY10" fmla="*/ 480931 h 3770886"/>
              <a:gd name="connsiteX11" fmla="*/ 9427 w 1846290"/>
              <a:gd name="connsiteY11" fmla="*/ 537492 h 3770886"/>
              <a:gd name="connsiteX12" fmla="*/ 0 w 1846290"/>
              <a:gd name="connsiteY12" fmla="*/ 726028 h 3770886"/>
              <a:gd name="connsiteX13" fmla="*/ 18854 w 1846290"/>
              <a:gd name="connsiteY13" fmla="*/ 905137 h 3770886"/>
              <a:gd name="connsiteX14" fmla="*/ 28281 w 1846290"/>
              <a:gd name="connsiteY14" fmla="*/ 933418 h 3770886"/>
              <a:gd name="connsiteX15" fmla="*/ 65988 w 1846290"/>
              <a:gd name="connsiteY15" fmla="*/ 1065393 h 3770886"/>
              <a:gd name="connsiteX16" fmla="*/ 84842 w 1846290"/>
              <a:gd name="connsiteY16" fmla="*/ 1112527 h 3770886"/>
              <a:gd name="connsiteX17" fmla="*/ 103695 w 1846290"/>
              <a:gd name="connsiteY17" fmla="*/ 1140808 h 3770886"/>
              <a:gd name="connsiteX18" fmla="*/ 131976 w 1846290"/>
              <a:gd name="connsiteY18" fmla="*/ 1187942 h 3770886"/>
              <a:gd name="connsiteX19" fmla="*/ 150829 w 1846290"/>
              <a:gd name="connsiteY19" fmla="*/ 1235076 h 3770886"/>
              <a:gd name="connsiteX20" fmla="*/ 188536 w 1846290"/>
              <a:gd name="connsiteY20" fmla="*/ 1291636 h 3770886"/>
              <a:gd name="connsiteX21" fmla="*/ 207390 w 1846290"/>
              <a:gd name="connsiteY21" fmla="*/ 1319917 h 3770886"/>
              <a:gd name="connsiteX22" fmla="*/ 245097 w 1846290"/>
              <a:gd name="connsiteY22" fmla="*/ 1385904 h 3770886"/>
              <a:gd name="connsiteX23" fmla="*/ 273378 w 1846290"/>
              <a:gd name="connsiteY23" fmla="*/ 1442465 h 3770886"/>
              <a:gd name="connsiteX24" fmla="*/ 292231 w 1846290"/>
              <a:gd name="connsiteY24" fmla="*/ 1480173 h 3770886"/>
              <a:gd name="connsiteX25" fmla="*/ 358219 w 1846290"/>
              <a:gd name="connsiteY25" fmla="*/ 1565014 h 3770886"/>
              <a:gd name="connsiteX26" fmla="*/ 367646 w 1846290"/>
              <a:gd name="connsiteY26" fmla="*/ 1593294 h 3770886"/>
              <a:gd name="connsiteX27" fmla="*/ 377073 w 1846290"/>
              <a:gd name="connsiteY27" fmla="*/ 1631001 h 3770886"/>
              <a:gd name="connsiteX28" fmla="*/ 433633 w 1846290"/>
              <a:gd name="connsiteY28" fmla="*/ 1706416 h 3770886"/>
              <a:gd name="connsiteX29" fmla="*/ 443060 w 1846290"/>
              <a:gd name="connsiteY29" fmla="*/ 1762977 h 3770886"/>
              <a:gd name="connsiteX30" fmla="*/ 480767 w 1846290"/>
              <a:gd name="connsiteY30" fmla="*/ 1828964 h 3770886"/>
              <a:gd name="connsiteX31" fmla="*/ 499621 w 1846290"/>
              <a:gd name="connsiteY31" fmla="*/ 1885525 h 3770886"/>
              <a:gd name="connsiteX32" fmla="*/ 509048 w 1846290"/>
              <a:gd name="connsiteY32" fmla="*/ 1913806 h 3770886"/>
              <a:gd name="connsiteX33" fmla="*/ 537328 w 1846290"/>
              <a:gd name="connsiteY33" fmla="*/ 1951513 h 3770886"/>
              <a:gd name="connsiteX34" fmla="*/ 584462 w 1846290"/>
              <a:gd name="connsiteY34" fmla="*/ 2026927 h 3770886"/>
              <a:gd name="connsiteX35" fmla="*/ 603316 w 1846290"/>
              <a:gd name="connsiteY35" fmla="*/ 2102342 h 3770886"/>
              <a:gd name="connsiteX36" fmla="*/ 678730 w 1846290"/>
              <a:gd name="connsiteY36" fmla="*/ 2243744 h 3770886"/>
              <a:gd name="connsiteX37" fmla="*/ 754145 w 1846290"/>
              <a:gd name="connsiteY37" fmla="*/ 2394573 h 3770886"/>
              <a:gd name="connsiteX38" fmla="*/ 801279 w 1846290"/>
              <a:gd name="connsiteY38" fmla="*/ 2526548 h 3770886"/>
              <a:gd name="connsiteX39" fmla="*/ 810706 w 1846290"/>
              <a:gd name="connsiteY39" fmla="*/ 2554828 h 3770886"/>
              <a:gd name="connsiteX40" fmla="*/ 829559 w 1846290"/>
              <a:gd name="connsiteY40" fmla="*/ 2592535 h 3770886"/>
              <a:gd name="connsiteX41" fmla="*/ 857840 w 1846290"/>
              <a:gd name="connsiteY41" fmla="*/ 2686803 h 3770886"/>
              <a:gd name="connsiteX42" fmla="*/ 876693 w 1846290"/>
              <a:gd name="connsiteY42" fmla="*/ 2762218 h 3770886"/>
              <a:gd name="connsiteX43" fmla="*/ 904974 w 1846290"/>
              <a:gd name="connsiteY43" fmla="*/ 2799925 h 3770886"/>
              <a:gd name="connsiteX44" fmla="*/ 933254 w 1846290"/>
              <a:gd name="connsiteY44" fmla="*/ 2865913 h 3770886"/>
              <a:gd name="connsiteX45" fmla="*/ 942681 w 1846290"/>
              <a:gd name="connsiteY45" fmla="*/ 2903620 h 3770886"/>
              <a:gd name="connsiteX46" fmla="*/ 961534 w 1846290"/>
              <a:gd name="connsiteY46" fmla="*/ 2931900 h 3770886"/>
              <a:gd name="connsiteX47" fmla="*/ 970961 w 1846290"/>
              <a:gd name="connsiteY47" fmla="*/ 2960181 h 3770886"/>
              <a:gd name="connsiteX48" fmla="*/ 989815 w 1846290"/>
              <a:gd name="connsiteY48" fmla="*/ 2988461 h 3770886"/>
              <a:gd name="connsiteX49" fmla="*/ 1008668 w 1846290"/>
              <a:gd name="connsiteY49" fmla="*/ 3035595 h 3770886"/>
              <a:gd name="connsiteX50" fmla="*/ 1046376 w 1846290"/>
              <a:gd name="connsiteY50" fmla="*/ 3120436 h 3770886"/>
              <a:gd name="connsiteX51" fmla="*/ 1065229 w 1846290"/>
              <a:gd name="connsiteY51" fmla="*/ 3176997 h 3770886"/>
              <a:gd name="connsiteX52" fmla="*/ 1084083 w 1846290"/>
              <a:gd name="connsiteY52" fmla="*/ 3214704 h 3770886"/>
              <a:gd name="connsiteX53" fmla="*/ 1102936 w 1846290"/>
              <a:gd name="connsiteY53" fmla="*/ 3271265 h 3770886"/>
              <a:gd name="connsiteX54" fmla="*/ 1121790 w 1846290"/>
              <a:gd name="connsiteY54" fmla="*/ 3299546 h 3770886"/>
              <a:gd name="connsiteX55" fmla="*/ 1168924 w 1846290"/>
              <a:gd name="connsiteY55" fmla="*/ 3431521 h 3770886"/>
              <a:gd name="connsiteX56" fmla="*/ 1206631 w 1846290"/>
              <a:gd name="connsiteY56" fmla="*/ 3506935 h 3770886"/>
              <a:gd name="connsiteX57" fmla="*/ 1225485 w 1846290"/>
              <a:gd name="connsiteY57" fmla="*/ 3572923 h 3770886"/>
              <a:gd name="connsiteX58" fmla="*/ 1253765 w 1846290"/>
              <a:gd name="connsiteY58" fmla="*/ 3638911 h 3770886"/>
              <a:gd name="connsiteX59" fmla="*/ 1366887 w 1846290"/>
              <a:gd name="connsiteY59" fmla="*/ 3752032 h 3770886"/>
              <a:gd name="connsiteX60" fmla="*/ 1423448 w 1846290"/>
              <a:gd name="connsiteY60" fmla="*/ 3770886 h 3770886"/>
              <a:gd name="connsiteX61" fmla="*/ 1649691 w 1846290"/>
              <a:gd name="connsiteY61" fmla="*/ 3761459 h 3770886"/>
              <a:gd name="connsiteX62" fmla="*/ 1677972 w 1846290"/>
              <a:gd name="connsiteY62" fmla="*/ 3752032 h 3770886"/>
              <a:gd name="connsiteX63" fmla="*/ 1743959 w 1846290"/>
              <a:gd name="connsiteY63" fmla="*/ 3704898 h 3770886"/>
              <a:gd name="connsiteX64" fmla="*/ 1753386 w 1846290"/>
              <a:gd name="connsiteY64" fmla="*/ 3676618 h 3770886"/>
              <a:gd name="connsiteX65" fmla="*/ 1772240 w 1846290"/>
              <a:gd name="connsiteY65" fmla="*/ 3648337 h 3770886"/>
              <a:gd name="connsiteX66" fmla="*/ 1809947 w 1846290"/>
              <a:gd name="connsiteY66" fmla="*/ 3572923 h 3770886"/>
              <a:gd name="connsiteX67" fmla="*/ 1819374 w 1846290"/>
              <a:gd name="connsiteY67" fmla="*/ 3497509 h 3770886"/>
              <a:gd name="connsiteX68" fmla="*/ 1828800 w 1846290"/>
              <a:gd name="connsiteY68" fmla="*/ 3440948 h 3770886"/>
              <a:gd name="connsiteX69" fmla="*/ 1800520 w 1846290"/>
              <a:gd name="connsiteY69" fmla="*/ 2771645 h 3770886"/>
              <a:gd name="connsiteX70" fmla="*/ 1791093 w 1846290"/>
              <a:gd name="connsiteY70" fmla="*/ 2658523 h 3770886"/>
              <a:gd name="connsiteX71" fmla="*/ 1781666 w 1846290"/>
              <a:gd name="connsiteY71" fmla="*/ 2611389 h 3770886"/>
              <a:gd name="connsiteX72" fmla="*/ 1762813 w 1846290"/>
              <a:gd name="connsiteY72" fmla="*/ 2479414 h 3770886"/>
              <a:gd name="connsiteX73" fmla="*/ 1753386 w 1846290"/>
              <a:gd name="connsiteY73" fmla="*/ 2432280 h 3770886"/>
              <a:gd name="connsiteX74" fmla="*/ 1725106 w 1846290"/>
              <a:gd name="connsiteY74" fmla="*/ 2243744 h 3770886"/>
              <a:gd name="connsiteX75" fmla="*/ 1715679 w 1846290"/>
              <a:gd name="connsiteY75" fmla="*/ 2140049 h 3770886"/>
              <a:gd name="connsiteX76" fmla="*/ 1696825 w 1846290"/>
              <a:gd name="connsiteY76" fmla="*/ 2026927 h 3770886"/>
              <a:gd name="connsiteX77" fmla="*/ 1687398 w 1846290"/>
              <a:gd name="connsiteY77" fmla="*/ 1847818 h 3770886"/>
              <a:gd name="connsiteX78" fmla="*/ 1677972 w 1846290"/>
              <a:gd name="connsiteY78" fmla="*/ 1762977 h 3770886"/>
              <a:gd name="connsiteX79" fmla="*/ 1659118 w 1846290"/>
              <a:gd name="connsiteY79" fmla="*/ 1404758 h 3770886"/>
              <a:gd name="connsiteX80" fmla="*/ 1649691 w 1846290"/>
              <a:gd name="connsiteY80" fmla="*/ 1338770 h 3770886"/>
              <a:gd name="connsiteX81" fmla="*/ 1621411 w 1846290"/>
              <a:gd name="connsiteY81" fmla="*/ 1131381 h 3770886"/>
              <a:gd name="connsiteX82" fmla="*/ 1611984 w 1846290"/>
              <a:gd name="connsiteY82" fmla="*/ 867430 h 3770886"/>
              <a:gd name="connsiteX83" fmla="*/ 1602557 w 1846290"/>
              <a:gd name="connsiteY83" fmla="*/ 810869 h 3770886"/>
              <a:gd name="connsiteX84" fmla="*/ 1593130 w 1846290"/>
              <a:gd name="connsiteY84" fmla="*/ 528065 h 3770886"/>
              <a:gd name="connsiteX85" fmla="*/ 1583703 w 1846290"/>
              <a:gd name="connsiteY85" fmla="*/ 499785 h 3770886"/>
              <a:gd name="connsiteX86" fmla="*/ 1555423 w 1846290"/>
              <a:gd name="connsiteY86" fmla="*/ 396090 h 3770886"/>
              <a:gd name="connsiteX87" fmla="*/ 1536569 w 1846290"/>
              <a:gd name="connsiteY87" fmla="*/ 339529 h 3770886"/>
              <a:gd name="connsiteX88" fmla="*/ 1508289 w 1846290"/>
              <a:gd name="connsiteY88" fmla="*/ 301822 h 3770886"/>
              <a:gd name="connsiteX89" fmla="*/ 1489435 w 1846290"/>
              <a:gd name="connsiteY89" fmla="*/ 273542 h 3770886"/>
              <a:gd name="connsiteX90" fmla="*/ 1451728 w 1846290"/>
              <a:gd name="connsiteY90" fmla="*/ 235834 h 3770886"/>
              <a:gd name="connsiteX91" fmla="*/ 1432875 w 1846290"/>
              <a:gd name="connsiteY91" fmla="*/ 207554 h 3770886"/>
              <a:gd name="connsiteX92" fmla="*/ 1404594 w 1846290"/>
              <a:gd name="connsiteY92" fmla="*/ 198127 h 3770886"/>
              <a:gd name="connsiteX93" fmla="*/ 1376314 w 1846290"/>
              <a:gd name="connsiteY93" fmla="*/ 179274 h 3770886"/>
              <a:gd name="connsiteX94" fmla="*/ 1348033 w 1846290"/>
              <a:gd name="connsiteY94" fmla="*/ 113286 h 3770886"/>
              <a:gd name="connsiteX95" fmla="*/ 1300899 w 1846290"/>
              <a:gd name="connsiteY95" fmla="*/ 103859 h 3770886"/>
              <a:gd name="connsiteX96" fmla="*/ 1197205 w 1846290"/>
              <a:gd name="connsiteY96" fmla="*/ 85006 h 3770886"/>
              <a:gd name="connsiteX97" fmla="*/ 1168924 w 1846290"/>
              <a:gd name="connsiteY97" fmla="*/ 75579 h 3770886"/>
              <a:gd name="connsiteX98" fmla="*/ 980388 w 1846290"/>
              <a:gd name="connsiteY98" fmla="*/ 47298 h 3770886"/>
              <a:gd name="connsiteX99" fmla="*/ 914400 w 1846290"/>
              <a:gd name="connsiteY99" fmla="*/ 37872 h 3770886"/>
              <a:gd name="connsiteX100" fmla="*/ 697584 w 1846290"/>
              <a:gd name="connsiteY100" fmla="*/ 9591 h 3770886"/>
              <a:gd name="connsiteX101" fmla="*/ 650450 w 1846290"/>
              <a:gd name="connsiteY101" fmla="*/ 164 h 3770886"/>
              <a:gd name="connsiteX102" fmla="*/ 509048 w 1846290"/>
              <a:gd name="connsiteY102" fmla="*/ 28445 h 377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846290" h="3770886">
                <a:moveTo>
                  <a:pt x="509048" y="28445"/>
                </a:moveTo>
                <a:cubicBezTo>
                  <a:pt x="455630" y="34730"/>
                  <a:pt x="389299" y="30749"/>
                  <a:pt x="329939" y="37872"/>
                </a:cubicBezTo>
                <a:cubicBezTo>
                  <a:pt x="301126" y="41330"/>
                  <a:pt x="267967" y="56521"/>
                  <a:pt x="245097" y="75579"/>
                </a:cubicBezTo>
                <a:cubicBezTo>
                  <a:pt x="234856" y="84113"/>
                  <a:pt x="225002" y="93336"/>
                  <a:pt x="216817" y="103859"/>
                </a:cubicBezTo>
                <a:cubicBezTo>
                  <a:pt x="202906" y="121745"/>
                  <a:pt x="191679" y="141566"/>
                  <a:pt x="179110" y="160420"/>
                </a:cubicBezTo>
                <a:cubicBezTo>
                  <a:pt x="179106" y="160425"/>
                  <a:pt x="141405" y="216976"/>
                  <a:pt x="141402" y="216981"/>
                </a:cubicBezTo>
                <a:cubicBezTo>
                  <a:pt x="117482" y="264822"/>
                  <a:pt x="130344" y="242996"/>
                  <a:pt x="103695" y="282968"/>
                </a:cubicBezTo>
                <a:cubicBezTo>
                  <a:pt x="73351" y="373999"/>
                  <a:pt x="122007" y="232474"/>
                  <a:pt x="75415" y="348956"/>
                </a:cubicBezTo>
                <a:cubicBezTo>
                  <a:pt x="68034" y="367408"/>
                  <a:pt x="61381" y="386237"/>
                  <a:pt x="56561" y="405517"/>
                </a:cubicBezTo>
                <a:cubicBezTo>
                  <a:pt x="53419" y="418086"/>
                  <a:pt x="51683" y="431093"/>
                  <a:pt x="47134" y="443224"/>
                </a:cubicBezTo>
                <a:cubicBezTo>
                  <a:pt x="42200" y="456382"/>
                  <a:pt x="33500" y="467884"/>
                  <a:pt x="28281" y="480931"/>
                </a:cubicBezTo>
                <a:cubicBezTo>
                  <a:pt x="20900" y="499383"/>
                  <a:pt x="15712" y="518638"/>
                  <a:pt x="9427" y="537492"/>
                </a:cubicBezTo>
                <a:cubicBezTo>
                  <a:pt x="6285" y="600337"/>
                  <a:pt x="0" y="663104"/>
                  <a:pt x="0" y="726028"/>
                </a:cubicBezTo>
                <a:cubicBezTo>
                  <a:pt x="0" y="743459"/>
                  <a:pt x="13677" y="876664"/>
                  <a:pt x="18854" y="905137"/>
                </a:cubicBezTo>
                <a:cubicBezTo>
                  <a:pt x="20632" y="914914"/>
                  <a:pt x="25666" y="923831"/>
                  <a:pt x="28281" y="933418"/>
                </a:cubicBezTo>
                <a:cubicBezTo>
                  <a:pt x="43605" y="989608"/>
                  <a:pt x="45343" y="1013782"/>
                  <a:pt x="65988" y="1065393"/>
                </a:cubicBezTo>
                <a:cubicBezTo>
                  <a:pt x="72273" y="1081104"/>
                  <a:pt x="77274" y="1097392"/>
                  <a:pt x="84842" y="1112527"/>
                </a:cubicBezTo>
                <a:cubicBezTo>
                  <a:pt x="89909" y="1122661"/>
                  <a:pt x="97690" y="1131200"/>
                  <a:pt x="103695" y="1140808"/>
                </a:cubicBezTo>
                <a:cubicBezTo>
                  <a:pt x="113406" y="1156345"/>
                  <a:pt x="123782" y="1171554"/>
                  <a:pt x="131976" y="1187942"/>
                </a:cubicBezTo>
                <a:cubicBezTo>
                  <a:pt x="139544" y="1203077"/>
                  <a:pt x="142726" y="1220221"/>
                  <a:pt x="150829" y="1235076"/>
                </a:cubicBezTo>
                <a:cubicBezTo>
                  <a:pt x="161679" y="1254968"/>
                  <a:pt x="175967" y="1272783"/>
                  <a:pt x="188536" y="1291636"/>
                </a:cubicBezTo>
                <a:cubicBezTo>
                  <a:pt x="194821" y="1301063"/>
                  <a:pt x="203807" y="1309169"/>
                  <a:pt x="207390" y="1319917"/>
                </a:cubicBezTo>
                <a:cubicBezTo>
                  <a:pt x="221785" y="1363102"/>
                  <a:pt x="210855" y="1340248"/>
                  <a:pt x="245097" y="1385904"/>
                </a:cubicBezTo>
                <a:cubicBezTo>
                  <a:pt x="262382" y="1437760"/>
                  <a:pt x="244137" y="1391293"/>
                  <a:pt x="273378" y="1442465"/>
                </a:cubicBezTo>
                <a:cubicBezTo>
                  <a:pt x="280350" y="1454666"/>
                  <a:pt x="284232" y="1468619"/>
                  <a:pt x="292231" y="1480173"/>
                </a:cubicBezTo>
                <a:cubicBezTo>
                  <a:pt x="312624" y="1509630"/>
                  <a:pt x="358219" y="1565014"/>
                  <a:pt x="358219" y="1565014"/>
                </a:cubicBezTo>
                <a:cubicBezTo>
                  <a:pt x="361361" y="1574441"/>
                  <a:pt x="364916" y="1583740"/>
                  <a:pt x="367646" y="1593294"/>
                </a:cubicBezTo>
                <a:cubicBezTo>
                  <a:pt x="371205" y="1605751"/>
                  <a:pt x="370545" y="1619810"/>
                  <a:pt x="377073" y="1631001"/>
                </a:cubicBezTo>
                <a:cubicBezTo>
                  <a:pt x="392906" y="1658143"/>
                  <a:pt x="433633" y="1706416"/>
                  <a:pt x="433633" y="1706416"/>
                </a:cubicBezTo>
                <a:cubicBezTo>
                  <a:pt x="436775" y="1725270"/>
                  <a:pt x="437568" y="1744669"/>
                  <a:pt x="443060" y="1762977"/>
                </a:cubicBezTo>
                <a:cubicBezTo>
                  <a:pt x="460422" y="1820850"/>
                  <a:pt x="459407" y="1780903"/>
                  <a:pt x="480767" y="1828964"/>
                </a:cubicBezTo>
                <a:cubicBezTo>
                  <a:pt x="488838" y="1847125"/>
                  <a:pt x="493336" y="1866671"/>
                  <a:pt x="499621" y="1885525"/>
                </a:cubicBezTo>
                <a:cubicBezTo>
                  <a:pt x="502763" y="1894952"/>
                  <a:pt x="503086" y="1905856"/>
                  <a:pt x="509048" y="1913806"/>
                </a:cubicBezTo>
                <a:cubicBezTo>
                  <a:pt x="518475" y="1926375"/>
                  <a:pt x="529001" y="1938190"/>
                  <a:pt x="537328" y="1951513"/>
                </a:cubicBezTo>
                <a:cubicBezTo>
                  <a:pt x="602028" y="2055032"/>
                  <a:pt x="504350" y="1920110"/>
                  <a:pt x="584462" y="2026927"/>
                </a:cubicBezTo>
                <a:cubicBezTo>
                  <a:pt x="590747" y="2052065"/>
                  <a:pt x="589985" y="2080123"/>
                  <a:pt x="603316" y="2102342"/>
                </a:cubicBezTo>
                <a:cubicBezTo>
                  <a:pt x="632357" y="2150744"/>
                  <a:pt x="656600" y="2188419"/>
                  <a:pt x="678730" y="2243744"/>
                </a:cubicBezTo>
                <a:cubicBezTo>
                  <a:pt x="724852" y="2359051"/>
                  <a:pt x="697664" y="2309853"/>
                  <a:pt x="754145" y="2394573"/>
                </a:cubicBezTo>
                <a:cubicBezTo>
                  <a:pt x="779917" y="2497658"/>
                  <a:pt x="737506" y="2335236"/>
                  <a:pt x="801279" y="2526548"/>
                </a:cubicBezTo>
                <a:cubicBezTo>
                  <a:pt x="804421" y="2535975"/>
                  <a:pt x="806792" y="2545695"/>
                  <a:pt x="810706" y="2554828"/>
                </a:cubicBezTo>
                <a:cubicBezTo>
                  <a:pt x="816242" y="2567744"/>
                  <a:pt x="824833" y="2579301"/>
                  <a:pt x="829559" y="2592535"/>
                </a:cubicBezTo>
                <a:cubicBezTo>
                  <a:pt x="840593" y="2623430"/>
                  <a:pt x="849060" y="2655194"/>
                  <a:pt x="857840" y="2686803"/>
                </a:cubicBezTo>
                <a:cubicBezTo>
                  <a:pt x="864775" y="2711770"/>
                  <a:pt x="861146" y="2741489"/>
                  <a:pt x="876693" y="2762218"/>
                </a:cubicBezTo>
                <a:lnTo>
                  <a:pt x="904974" y="2799925"/>
                </a:lnTo>
                <a:cubicBezTo>
                  <a:pt x="932033" y="2908168"/>
                  <a:pt x="894196" y="2774780"/>
                  <a:pt x="933254" y="2865913"/>
                </a:cubicBezTo>
                <a:cubicBezTo>
                  <a:pt x="938358" y="2877821"/>
                  <a:pt x="937577" y="2891712"/>
                  <a:pt x="942681" y="2903620"/>
                </a:cubicBezTo>
                <a:cubicBezTo>
                  <a:pt x="947144" y="2914033"/>
                  <a:pt x="956467" y="2921767"/>
                  <a:pt x="961534" y="2931900"/>
                </a:cubicBezTo>
                <a:cubicBezTo>
                  <a:pt x="965978" y="2940788"/>
                  <a:pt x="966517" y="2951293"/>
                  <a:pt x="970961" y="2960181"/>
                </a:cubicBezTo>
                <a:cubicBezTo>
                  <a:pt x="976028" y="2970314"/>
                  <a:pt x="984748" y="2978328"/>
                  <a:pt x="989815" y="2988461"/>
                </a:cubicBezTo>
                <a:cubicBezTo>
                  <a:pt x="997383" y="3003596"/>
                  <a:pt x="1001796" y="3020132"/>
                  <a:pt x="1008668" y="3035595"/>
                </a:cubicBezTo>
                <a:cubicBezTo>
                  <a:pt x="1038305" y="3102278"/>
                  <a:pt x="1018431" y="3043587"/>
                  <a:pt x="1046376" y="3120436"/>
                </a:cubicBezTo>
                <a:cubicBezTo>
                  <a:pt x="1053168" y="3139113"/>
                  <a:pt x="1057848" y="3158545"/>
                  <a:pt x="1065229" y="3176997"/>
                </a:cubicBezTo>
                <a:cubicBezTo>
                  <a:pt x="1070448" y="3190045"/>
                  <a:pt x="1078864" y="3201656"/>
                  <a:pt x="1084083" y="3214704"/>
                </a:cubicBezTo>
                <a:cubicBezTo>
                  <a:pt x="1091464" y="3233156"/>
                  <a:pt x="1094865" y="3253104"/>
                  <a:pt x="1102936" y="3271265"/>
                </a:cubicBezTo>
                <a:cubicBezTo>
                  <a:pt x="1107537" y="3281618"/>
                  <a:pt x="1117432" y="3289088"/>
                  <a:pt x="1121790" y="3299546"/>
                </a:cubicBezTo>
                <a:cubicBezTo>
                  <a:pt x="1166601" y="3407092"/>
                  <a:pt x="1132652" y="3352933"/>
                  <a:pt x="1168924" y="3431521"/>
                </a:cubicBezTo>
                <a:cubicBezTo>
                  <a:pt x="1180702" y="3457039"/>
                  <a:pt x="1197743" y="3480272"/>
                  <a:pt x="1206631" y="3506935"/>
                </a:cubicBezTo>
                <a:cubicBezTo>
                  <a:pt x="1229236" y="3574749"/>
                  <a:pt x="1201808" y="3490057"/>
                  <a:pt x="1225485" y="3572923"/>
                </a:cubicBezTo>
                <a:cubicBezTo>
                  <a:pt x="1232577" y="3597743"/>
                  <a:pt x="1240056" y="3616063"/>
                  <a:pt x="1253765" y="3638911"/>
                </a:cubicBezTo>
                <a:cubicBezTo>
                  <a:pt x="1280930" y="3684187"/>
                  <a:pt x="1312136" y="3733781"/>
                  <a:pt x="1366887" y="3752032"/>
                </a:cubicBezTo>
                <a:lnTo>
                  <a:pt x="1423448" y="3770886"/>
                </a:lnTo>
                <a:cubicBezTo>
                  <a:pt x="1498862" y="3767744"/>
                  <a:pt x="1574417" y="3767035"/>
                  <a:pt x="1649691" y="3761459"/>
                </a:cubicBezTo>
                <a:cubicBezTo>
                  <a:pt x="1659601" y="3760725"/>
                  <a:pt x="1669704" y="3757544"/>
                  <a:pt x="1677972" y="3752032"/>
                </a:cubicBezTo>
                <a:cubicBezTo>
                  <a:pt x="1792632" y="3675592"/>
                  <a:pt x="1613748" y="3770005"/>
                  <a:pt x="1743959" y="3704898"/>
                </a:cubicBezTo>
                <a:cubicBezTo>
                  <a:pt x="1747101" y="3695471"/>
                  <a:pt x="1748942" y="3685506"/>
                  <a:pt x="1753386" y="3676618"/>
                </a:cubicBezTo>
                <a:cubicBezTo>
                  <a:pt x="1758453" y="3666484"/>
                  <a:pt x="1767777" y="3658751"/>
                  <a:pt x="1772240" y="3648337"/>
                </a:cubicBezTo>
                <a:cubicBezTo>
                  <a:pt x="1807539" y="3565972"/>
                  <a:pt x="1747138" y="3656667"/>
                  <a:pt x="1809947" y="3572923"/>
                </a:cubicBezTo>
                <a:cubicBezTo>
                  <a:pt x="1813089" y="3547785"/>
                  <a:pt x="1815791" y="3522588"/>
                  <a:pt x="1819374" y="3497509"/>
                </a:cubicBezTo>
                <a:cubicBezTo>
                  <a:pt x="1822077" y="3478587"/>
                  <a:pt x="1828800" y="3460062"/>
                  <a:pt x="1828800" y="3440948"/>
                </a:cubicBezTo>
                <a:cubicBezTo>
                  <a:pt x="1828800" y="2837529"/>
                  <a:pt x="1883025" y="3019154"/>
                  <a:pt x="1800520" y="2771645"/>
                </a:cubicBezTo>
                <a:cubicBezTo>
                  <a:pt x="1797378" y="2733938"/>
                  <a:pt x="1795514" y="2696102"/>
                  <a:pt x="1791093" y="2658523"/>
                </a:cubicBezTo>
                <a:cubicBezTo>
                  <a:pt x="1789221" y="2642610"/>
                  <a:pt x="1784165" y="2627215"/>
                  <a:pt x="1781666" y="2611389"/>
                </a:cubicBezTo>
                <a:cubicBezTo>
                  <a:pt x="1774735" y="2567495"/>
                  <a:pt x="1771528" y="2522989"/>
                  <a:pt x="1762813" y="2479414"/>
                </a:cubicBezTo>
                <a:cubicBezTo>
                  <a:pt x="1759671" y="2463703"/>
                  <a:pt x="1755652" y="2448141"/>
                  <a:pt x="1753386" y="2432280"/>
                </a:cubicBezTo>
                <a:cubicBezTo>
                  <a:pt x="1726104" y="2241308"/>
                  <a:pt x="1748564" y="2337583"/>
                  <a:pt x="1725106" y="2243744"/>
                </a:cubicBezTo>
                <a:cubicBezTo>
                  <a:pt x="1721964" y="2209179"/>
                  <a:pt x="1720168" y="2174465"/>
                  <a:pt x="1715679" y="2140049"/>
                </a:cubicBezTo>
                <a:cubicBezTo>
                  <a:pt x="1710735" y="2102143"/>
                  <a:pt x="1700507" y="2064977"/>
                  <a:pt x="1696825" y="2026927"/>
                </a:cubicBezTo>
                <a:cubicBezTo>
                  <a:pt x="1691066" y="1967419"/>
                  <a:pt x="1691657" y="1907452"/>
                  <a:pt x="1687398" y="1847818"/>
                </a:cubicBezTo>
                <a:cubicBezTo>
                  <a:pt x="1685371" y="1819436"/>
                  <a:pt x="1681114" y="1791257"/>
                  <a:pt x="1677972" y="1762977"/>
                </a:cubicBezTo>
                <a:cubicBezTo>
                  <a:pt x="1671687" y="1643571"/>
                  <a:pt x="1667072" y="1524065"/>
                  <a:pt x="1659118" y="1404758"/>
                </a:cubicBezTo>
                <a:cubicBezTo>
                  <a:pt x="1657640" y="1382588"/>
                  <a:pt x="1651463" y="1360919"/>
                  <a:pt x="1649691" y="1338770"/>
                </a:cubicBezTo>
                <a:cubicBezTo>
                  <a:pt x="1634138" y="1144364"/>
                  <a:pt x="1666923" y="1222408"/>
                  <a:pt x="1621411" y="1131381"/>
                </a:cubicBezTo>
                <a:cubicBezTo>
                  <a:pt x="1618269" y="1043397"/>
                  <a:pt x="1617154" y="955318"/>
                  <a:pt x="1611984" y="867430"/>
                </a:cubicBezTo>
                <a:cubicBezTo>
                  <a:pt x="1610862" y="848349"/>
                  <a:pt x="1603617" y="829953"/>
                  <a:pt x="1602557" y="810869"/>
                </a:cubicBezTo>
                <a:cubicBezTo>
                  <a:pt x="1597325" y="716694"/>
                  <a:pt x="1598836" y="622213"/>
                  <a:pt x="1593130" y="528065"/>
                </a:cubicBezTo>
                <a:cubicBezTo>
                  <a:pt x="1592529" y="518147"/>
                  <a:pt x="1586433" y="509339"/>
                  <a:pt x="1583703" y="499785"/>
                </a:cubicBezTo>
                <a:cubicBezTo>
                  <a:pt x="1551470" y="386966"/>
                  <a:pt x="1608311" y="567974"/>
                  <a:pt x="1555423" y="396090"/>
                </a:cubicBezTo>
                <a:cubicBezTo>
                  <a:pt x="1549578" y="377095"/>
                  <a:pt x="1548493" y="355428"/>
                  <a:pt x="1536569" y="339529"/>
                </a:cubicBezTo>
                <a:cubicBezTo>
                  <a:pt x="1527142" y="326960"/>
                  <a:pt x="1517421" y="314607"/>
                  <a:pt x="1508289" y="301822"/>
                </a:cubicBezTo>
                <a:cubicBezTo>
                  <a:pt x="1501704" y="292603"/>
                  <a:pt x="1496808" y="282144"/>
                  <a:pt x="1489435" y="273542"/>
                </a:cubicBezTo>
                <a:cubicBezTo>
                  <a:pt x="1477867" y="260046"/>
                  <a:pt x="1463296" y="249330"/>
                  <a:pt x="1451728" y="235834"/>
                </a:cubicBezTo>
                <a:cubicBezTo>
                  <a:pt x="1444355" y="227232"/>
                  <a:pt x="1441722" y="214631"/>
                  <a:pt x="1432875" y="207554"/>
                </a:cubicBezTo>
                <a:cubicBezTo>
                  <a:pt x="1425116" y="201346"/>
                  <a:pt x="1413482" y="202571"/>
                  <a:pt x="1404594" y="198127"/>
                </a:cubicBezTo>
                <a:cubicBezTo>
                  <a:pt x="1394461" y="193060"/>
                  <a:pt x="1385741" y="185558"/>
                  <a:pt x="1376314" y="179274"/>
                </a:cubicBezTo>
                <a:cubicBezTo>
                  <a:pt x="1371710" y="165461"/>
                  <a:pt x="1358226" y="120567"/>
                  <a:pt x="1348033" y="113286"/>
                </a:cubicBezTo>
                <a:cubicBezTo>
                  <a:pt x="1334995" y="103973"/>
                  <a:pt x="1316663" y="106725"/>
                  <a:pt x="1300899" y="103859"/>
                </a:cubicBezTo>
                <a:cubicBezTo>
                  <a:pt x="1270101" y="98259"/>
                  <a:pt x="1228237" y="92764"/>
                  <a:pt x="1197205" y="85006"/>
                </a:cubicBezTo>
                <a:cubicBezTo>
                  <a:pt x="1187565" y="82596"/>
                  <a:pt x="1178714" y="77282"/>
                  <a:pt x="1168924" y="75579"/>
                </a:cubicBezTo>
                <a:cubicBezTo>
                  <a:pt x="1106315" y="64690"/>
                  <a:pt x="1043250" y="56611"/>
                  <a:pt x="980388" y="47298"/>
                </a:cubicBezTo>
                <a:lnTo>
                  <a:pt x="914400" y="37872"/>
                </a:lnTo>
                <a:cubicBezTo>
                  <a:pt x="819874" y="-9392"/>
                  <a:pt x="904958" y="26873"/>
                  <a:pt x="697584" y="9591"/>
                </a:cubicBezTo>
                <a:cubicBezTo>
                  <a:pt x="681617" y="8260"/>
                  <a:pt x="666454" y="926"/>
                  <a:pt x="650450" y="164"/>
                </a:cubicBezTo>
                <a:cubicBezTo>
                  <a:pt x="600231" y="-2227"/>
                  <a:pt x="562466" y="22160"/>
                  <a:pt x="509048" y="2844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40000"/>
            </a:schemeClr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任意多边形: 形状 113">
            <a:extLst>
              <a:ext uri="{FF2B5EF4-FFF2-40B4-BE49-F238E27FC236}">
                <a16:creationId xmlns:a16="http://schemas.microsoft.com/office/drawing/2014/main" id="{6F9CB087-5111-49A1-A53E-0DA8D18D7C99}"/>
              </a:ext>
            </a:extLst>
          </p:cNvPr>
          <p:cNvSpPr/>
          <p:nvPr/>
        </p:nvSpPr>
        <p:spPr>
          <a:xfrm>
            <a:off x="2955368" y="675271"/>
            <a:ext cx="7112459" cy="2595830"/>
          </a:xfrm>
          <a:custGeom>
            <a:avLst/>
            <a:gdLst>
              <a:gd name="connsiteX0" fmla="*/ 523123 w 7112459"/>
              <a:gd name="connsiteY0" fmla="*/ 41166 h 2595830"/>
              <a:gd name="connsiteX1" fmla="*/ 466562 w 7112459"/>
              <a:gd name="connsiteY1" fmla="*/ 50593 h 2595830"/>
              <a:gd name="connsiteX2" fmla="*/ 438281 w 7112459"/>
              <a:gd name="connsiteY2" fmla="*/ 60020 h 2595830"/>
              <a:gd name="connsiteX3" fmla="*/ 362867 w 7112459"/>
              <a:gd name="connsiteY3" fmla="*/ 69447 h 2595830"/>
              <a:gd name="connsiteX4" fmla="*/ 315733 w 7112459"/>
              <a:gd name="connsiteY4" fmla="*/ 78873 h 2595830"/>
              <a:gd name="connsiteX5" fmla="*/ 183758 w 7112459"/>
              <a:gd name="connsiteY5" fmla="*/ 97727 h 2595830"/>
              <a:gd name="connsiteX6" fmla="*/ 146051 w 7112459"/>
              <a:gd name="connsiteY6" fmla="*/ 116581 h 2595830"/>
              <a:gd name="connsiteX7" fmla="*/ 117770 w 7112459"/>
              <a:gd name="connsiteY7" fmla="*/ 126007 h 2595830"/>
              <a:gd name="connsiteX8" fmla="*/ 70636 w 7112459"/>
              <a:gd name="connsiteY8" fmla="*/ 144861 h 2595830"/>
              <a:gd name="connsiteX9" fmla="*/ 42356 w 7112459"/>
              <a:gd name="connsiteY9" fmla="*/ 201422 h 2595830"/>
              <a:gd name="connsiteX10" fmla="*/ 23502 w 7112459"/>
              <a:gd name="connsiteY10" fmla="*/ 229702 h 2595830"/>
              <a:gd name="connsiteX11" fmla="*/ 14075 w 7112459"/>
              <a:gd name="connsiteY11" fmla="*/ 418238 h 2595830"/>
              <a:gd name="connsiteX12" fmla="*/ 32929 w 7112459"/>
              <a:gd name="connsiteY12" fmla="*/ 446519 h 2595830"/>
              <a:gd name="connsiteX13" fmla="*/ 89490 w 7112459"/>
              <a:gd name="connsiteY13" fmla="*/ 503080 h 2595830"/>
              <a:gd name="connsiteX14" fmla="*/ 127197 w 7112459"/>
              <a:gd name="connsiteY14" fmla="*/ 550214 h 2595830"/>
              <a:gd name="connsiteX15" fmla="*/ 221465 w 7112459"/>
              <a:gd name="connsiteY15" fmla="*/ 625628 h 2595830"/>
              <a:gd name="connsiteX16" fmla="*/ 259172 w 7112459"/>
              <a:gd name="connsiteY16" fmla="*/ 653908 h 2595830"/>
              <a:gd name="connsiteX17" fmla="*/ 287453 w 7112459"/>
              <a:gd name="connsiteY17" fmla="*/ 672762 h 2595830"/>
              <a:gd name="connsiteX18" fmla="*/ 362867 w 7112459"/>
              <a:gd name="connsiteY18" fmla="*/ 719896 h 2595830"/>
              <a:gd name="connsiteX19" fmla="*/ 400574 w 7112459"/>
              <a:gd name="connsiteY19" fmla="*/ 729323 h 2595830"/>
              <a:gd name="connsiteX20" fmla="*/ 485416 w 7112459"/>
              <a:gd name="connsiteY20" fmla="*/ 748176 h 2595830"/>
              <a:gd name="connsiteX21" fmla="*/ 532550 w 7112459"/>
              <a:gd name="connsiteY21" fmla="*/ 776457 h 2595830"/>
              <a:gd name="connsiteX22" fmla="*/ 607964 w 7112459"/>
              <a:gd name="connsiteY22" fmla="*/ 785884 h 2595830"/>
              <a:gd name="connsiteX23" fmla="*/ 664525 w 7112459"/>
              <a:gd name="connsiteY23" fmla="*/ 795310 h 2595830"/>
              <a:gd name="connsiteX24" fmla="*/ 749366 w 7112459"/>
              <a:gd name="connsiteY24" fmla="*/ 823591 h 2595830"/>
              <a:gd name="connsiteX25" fmla="*/ 900195 w 7112459"/>
              <a:gd name="connsiteY25" fmla="*/ 842444 h 2595830"/>
              <a:gd name="connsiteX26" fmla="*/ 956756 w 7112459"/>
              <a:gd name="connsiteY26" fmla="*/ 851871 h 2595830"/>
              <a:gd name="connsiteX27" fmla="*/ 2135106 w 7112459"/>
              <a:gd name="connsiteY27" fmla="*/ 889578 h 2595830"/>
              <a:gd name="connsiteX28" fmla="*/ 2229374 w 7112459"/>
              <a:gd name="connsiteY28" fmla="*/ 899005 h 2595830"/>
              <a:gd name="connsiteX29" fmla="*/ 2342496 w 7112459"/>
              <a:gd name="connsiteY29" fmla="*/ 927286 h 2595830"/>
              <a:gd name="connsiteX30" fmla="*/ 2408484 w 7112459"/>
              <a:gd name="connsiteY30" fmla="*/ 936713 h 2595830"/>
              <a:gd name="connsiteX31" fmla="*/ 2587593 w 7112459"/>
              <a:gd name="connsiteY31" fmla="*/ 964993 h 2595830"/>
              <a:gd name="connsiteX32" fmla="*/ 2615873 w 7112459"/>
              <a:gd name="connsiteY32" fmla="*/ 974420 h 2595830"/>
              <a:gd name="connsiteX33" fmla="*/ 2681861 w 7112459"/>
              <a:gd name="connsiteY33" fmla="*/ 983847 h 2595830"/>
              <a:gd name="connsiteX34" fmla="*/ 2719568 w 7112459"/>
              <a:gd name="connsiteY34" fmla="*/ 1002700 h 2595830"/>
              <a:gd name="connsiteX35" fmla="*/ 2785556 w 7112459"/>
              <a:gd name="connsiteY35" fmla="*/ 1012127 h 2595830"/>
              <a:gd name="connsiteX36" fmla="*/ 2813836 w 7112459"/>
              <a:gd name="connsiteY36" fmla="*/ 1021554 h 2595830"/>
              <a:gd name="connsiteX37" fmla="*/ 2889251 w 7112459"/>
              <a:gd name="connsiteY37" fmla="*/ 1040407 h 2595830"/>
              <a:gd name="connsiteX38" fmla="*/ 2945811 w 7112459"/>
              <a:gd name="connsiteY38" fmla="*/ 1068688 h 2595830"/>
              <a:gd name="connsiteX39" fmla="*/ 3040079 w 7112459"/>
              <a:gd name="connsiteY39" fmla="*/ 1096968 h 2595830"/>
              <a:gd name="connsiteX40" fmla="*/ 3096640 w 7112459"/>
              <a:gd name="connsiteY40" fmla="*/ 1115822 h 2595830"/>
              <a:gd name="connsiteX41" fmla="*/ 3181481 w 7112459"/>
              <a:gd name="connsiteY41" fmla="*/ 1125249 h 2595830"/>
              <a:gd name="connsiteX42" fmla="*/ 3275750 w 7112459"/>
              <a:gd name="connsiteY42" fmla="*/ 1153529 h 2595830"/>
              <a:gd name="connsiteX43" fmla="*/ 3322884 w 7112459"/>
              <a:gd name="connsiteY43" fmla="*/ 1172383 h 2595830"/>
              <a:gd name="connsiteX44" fmla="*/ 3407725 w 7112459"/>
              <a:gd name="connsiteY44" fmla="*/ 1219517 h 2595830"/>
              <a:gd name="connsiteX45" fmla="*/ 3501993 w 7112459"/>
              <a:gd name="connsiteY45" fmla="*/ 1238370 h 2595830"/>
              <a:gd name="connsiteX46" fmla="*/ 3549127 w 7112459"/>
              <a:gd name="connsiteY46" fmla="*/ 1257224 h 2595830"/>
              <a:gd name="connsiteX47" fmla="*/ 3624541 w 7112459"/>
              <a:gd name="connsiteY47" fmla="*/ 1276077 h 2595830"/>
              <a:gd name="connsiteX48" fmla="*/ 3699956 w 7112459"/>
              <a:gd name="connsiteY48" fmla="*/ 1304358 h 2595830"/>
              <a:gd name="connsiteX49" fmla="*/ 3756517 w 7112459"/>
              <a:gd name="connsiteY49" fmla="*/ 1313785 h 2595830"/>
              <a:gd name="connsiteX50" fmla="*/ 3784797 w 7112459"/>
              <a:gd name="connsiteY50" fmla="*/ 1332638 h 2595830"/>
              <a:gd name="connsiteX51" fmla="*/ 3935626 w 7112459"/>
              <a:gd name="connsiteY51" fmla="*/ 1379772 h 2595830"/>
              <a:gd name="connsiteX52" fmla="*/ 3982760 w 7112459"/>
              <a:gd name="connsiteY52" fmla="*/ 1408053 h 2595830"/>
              <a:gd name="connsiteX53" fmla="*/ 4077028 w 7112459"/>
              <a:gd name="connsiteY53" fmla="*/ 1436333 h 2595830"/>
              <a:gd name="connsiteX54" fmla="*/ 4124162 w 7112459"/>
              <a:gd name="connsiteY54" fmla="*/ 1455187 h 2595830"/>
              <a:gd name="connsiteX55" fmla="*/ 4161869 w 7112459"/>
              <a:gd name="connsiteY55" fmla="*/ 1464614 h 2595830"/>
              <a:gd name="connsiteX56" fmla="*/ 4190150 w 7112459"/>
              <a:gd name="connsiteY56" fmla="*/ 1474040 h 2595830"/>
              <a:gd name="connsiteX57" fmla="*/ 4265564 w 7112459"/>
              <a:gd name="connsiteY57" fmla="*/ 1492894 h 2595830"/>
              <a:gd name="connsiteX58" fmla="*/ 4340978 w 7112459"/>
              <a:gd name="connsiteY58" fmla="*/ 1530601 h 2595830"/>
              <a:gd name="connsiteX59" fmla="*/ 4369259 w 7112459"/>
              <a:gd name="connsiteY59" fmla="*/ 1549455 h 2595830"/>
              <a:gd name="connsiteX60" fmla="*/ 4397539 w 7112459"/>
              <a:gd name="connsiteY60" fmla="*/ 1558882 h 2595830"/>
              <a:gd name="connsiteX61" fmla="*/ 4444673 w 7112459"/>
              <a:gd name="connsiteY61" fmla="*/ 1577735 h 2595830"/>
              <a:gd name="connsiteX62" fmla="*/ 4482380 w 7112459"/>
              <a:gd name="connsiteY62" fmla="*/ 1587162 h 2595830"/>
              <a:gd name="connsiteX63" fmla="*/ 4529514 w 7112459"/>
              <a:gd name="connsiteY63" fmla="*/ 1606016 h 2595830"/>
              <a:gd name="connsiteX64" fmla="*/ 4586075 w 7112459"/>
              <a:gd name="connsiteY64" fmla="*/ 1624869 h 2595830"/>
              <a:gd name="connsiteX65" fmla="*/ 4633209 w 7112459"/>
              <a:gd name="connsiteY65" fmla="*/ 1653150 h 2595830"/>
              <a:gd name="connsiteX66" fmla="*/ 4670917 w 7112459"/>
              <a:gd name="connsiteY66" fmla="*/ 1672003 h 2595830"/>
              <a:gd name="connsiteX67" fmla="*/ 4699197 w 7112459"/>
              <a:gd name="connsiteY67" fmla="*/ 1690857 h 2595830"/>
              <a:gd name="connsiteX68" fmla="*/ 4774611 w 7112459"/>
              <a:gd name="connsiteY68" fmla="*/ 1728564 h 2595830"/>
              <a:gd name="connsiteX69" fmla="*/ 4840599 w 7112459"/>
              <a:gd name="connsiteY69" fmla="*/ 1766271 h 2595830"/>
              <a:gd name="connsiteX70" fmla="*/ 4944294 w 7112459"/>
              <a:gd name="connsiteY70" fmla="*/ 1832259 h 2595830"/>
              <a:gd name="connsiteX71" fmla="*/ 4991428 w 7112459"/>
              <a:gd name="connsiteY71" fmla="*/ 1869966 h 2595830"/>
              <a:gd name="connsiteX72" fmla="*/ 5066842 w 7112459"/>
              <a:gd name="connsiteY72" fmla="*/ 1888820 h 2595830"/>
              <a:gd name="connsiteX73" fmla="*/ 5095123 w 7112459"/>
              <a:gd name="connsiteY73" fmla="*/ 1907673 h 2595830"/>
              <a:gd name="connsiteX74" fmla="*/ 5123403 w 7112459"/>
              <a:gd name="connsiteY74" fmla="*/ 1964234 h 2595830"/>
              <a:gd name="connsiteX75" fmla="*/ 5170537 w 7112459"/>
              <a:gd name="connsiteY75" fmla="*/ 1992515 h 2595830"/>
              <a:gd name="connsiteX76" fmla="*/ 5274232 w 7112459"/>
              <a:gd name="connsiteY76" fmla="*/ 2049075 h 2595830"/>
              <a:gd name="connsiteX77" fmla="*/ 5302512 w 7112459"/>
              <a:gd name="connsiteY77" fmla="*/ 2067929 h 2595830"/>
              <a:gd name="connsiteX78" fmla="*/ 5340220 w 7112459"/>
              <a:gd name="connsiteY78" fmla="*/ 2077356 h 2595830"/>
              <a:gd name="connsiteX79" fmla="*/ 5415634 w 7112459"/>
              <a:gd name="connsiteY79" fmla="*/ 2133917 h 2595830"/>
              <a:gd name="connsiteX80" fmla="*/ 5453341 w 7112459"/>
              <a:gd name="connsiteY80" fmla="*/ 2162197 h 2595830"/>
              <a:gd name="connsiteX81" fmla="*/ 5528756 w 7112459"/>
              <a:gd name="connsiteY81" fmla="*/ 2190477 h 2595830"/>
              <a:gd name="connsiteX82" fmla="*/ 5557036 w 7112459"/>
              <a:gd name="connsiteY82" fmla="*/ 2209331 h 2595830"/>
              <a:gd name="connsiteX83" fmla="*/ 5585317 w 7112459"/>
              <a:gd name="connsiteY83" fmla="*/ 2218758 h 2595830"/>
              <a:gd name="connsiteX84" fmla="*/ 5613597 w 7112459"/>
              <a:gd name="connsiteY84" fmla="*/ 2237611 h 2595830"/>
              <a:gd name="connsiteX85" fmla="*/ 5689011 w 7112459"/>
              <a:gd name="connsiteY85" fmla="*/ 2265892 h 2595830"/>
              <a:gd name="connsiteX86" fmla="*/ 5783279 w 7112459"/>
              <a:gd name="connsiteY86" fmla="*/ 2322453 h 2595830"/>
              <a:gd name="connsiteX87" fmla="*/ 5858694 w 7112459"/>
              <a:gd name="connsiteY87" fmla="*/ 2341306 h 2595830"/>
              <a:gd name="connsiteX88" fmla="*/ 5886974 w 7112459"/>
              <a:gd name="connsiteY88" fmla="*/ 2350733 h 2595830"/>
              <a:gd name="connsiteX89" fmla="*/ 5962389 w 7112459"/>
              <a:gd name="connsiteY89" fmla="*/ 2369587 h 2595830"/>
              <a:gd name="connsiteX90" fmla="*/ 6000096 w 7112459"/>
              <a:gd name="connsiteY90" fmla="*/ 2388440 h 2595830"/>
              <a:gd name="connsiteX91" fmla="*/ 6056657 w 7112459"/>
              <a:gd name="connsiteY91" fmla="*/ 2397867 h 2595830"/>
              <a:gd name="connsiteX92" fmla="*/ 6103791 w 7112459"/>
              <a:gd name="connsiteY92" fmla="*/ 2407294 h 2595830"/>
              <a:gd name="connsiteX93" fmla="*/ 6198059 w 7112459"/>
              <a:gd name="connsiteY93" fmla="*/ 2435574 h 2595830"/>
              <a:gd name="connsiteX94" fmla="*/ 6235766 w 7112459"/>
              <a:gd name="connsiteY94" fmla="*/ 2454428 h 2595830"/>
              <a:gd name="connsiteX95" fmla="*/ 6292327 w 7112459"/>
              <a:gd name="connsiteY95" fmla="*/ 2463855 h 2595830"/>
              <a:gd name="connsiteX96" fmla="*/ 6396022 w 7112459"/>
              <a:gd name="connsiteY96" fmla="*/ 2501562 h 2595830"/>
              <a:gd name="connsiteX97" fmla="*/ 6414875 w 7112459"/>
              <a:gd name="connsiteY97" fmla="*/ 2529842 h 2595830"/>
              <a:gd name="connsiteX98" fmla="*/ 6480863 w 7112459"/>
              <a:gd name="connsiteY98" fmla="*/ 2567550 h 2595830"/>
              <a:gd name="connsiteX99" fmla="*/ 6556277 w 7112459"/>
              <a:gd name="connsiteY99" fmla="*/ 2586403 h 2595830"/>
              <a:gd name="connsiteX100" fmla="*/ 6593985 w 7112459"/>
              <a:gd name="connsiteY100" fmla="*/ 2595830 h 2595830"/>
              <a:gd name="connsiteX101" fmla="*/ 6839081 w 7112459"/>
              <a:gd name="connsiteY101" fmla="*/ 2586403 h 2595830"/>
              <a:gd name="connsiteX102" fmla="*/ 6895642 w 7112459"/>
              <a:gd name="connsiteY102" fmla="*/ 2558123 h 2595830"/>
              <a:gd name="connsiteX103" fmla="*/ 6980484 w 7112459"/>
              <a:gd name="connsiteY103" fmla="*/ 2520416 h 2595830"/>
              <a:gd name="connsiteX104" fmla="*/ 7008764 w 7112459"/>
              <a:gd name="connsiteY104" fmla="*/ 2492135 h 2595830"/>
              <a:gd name="connsiteX105" fmla="*/ 7037044 w 7112459"/>
              <a:gd name="connsiteY105" fmla="*/ 2473282 h 2595830"/>
              <a:gd name="connsiteX106" fmla="*/ 7055898 w 7112459"/>
              <a:gd name="connsiteY106" fmla="*/ 2426148 h 2595830"/>
              <a:gd name="connsiteX107" fmla="*/ 7074752 w 7112459"/>
              <a:gd name="connsiteY107" fmla="*/ 2369587 h 2595830"/>
              <a:gd name="connsiteX108" fmla="*/ 7084178 w 7112459"/>
              <a:gd name="connsiteY108" fmla="*/ 2284745 h 2595830"/>
              <a:gd name="connsiteX109" fmla="*/ 7103032 w 7112459"/>
              <a:gd name="connsiteY109" fmla="*/ 2218758 h 2595830"/>
              <a:gd name="connsiteX110" fmla="*/ 7112459 w 7112459"/>
              <a:gd name="connsiteY110" fmla="*/ 2124490 h 2595830"/>
              <a:gd name="connsiteX111" fmla="*/ 7103032 w 7112459"/>
              <a:gd name="connsiteY111" fmla="*/ 2011368 h 2595830"/>
              <a:gd name="connsiteX112" fmla="*/ 7074752 w 7112459"/>
              <a:gd name="connsiteY112" fmla="*/ 1983088 h 2595830"/>
              <a:gd name="connsiteX113" fmla="*/ 7018191 w 7112459"/>
              <a:gd name="connsiteY113" fmla="*/ 1917100 h 2595830"/>
              <a:gd name="connsiteX114" fmla="*/ 6933350 w 7112459"/>
              <a:gd name="connsiteY114" fmla="*/ 1841686 h 2595830"/>
              <a:gd name="connsiteX115" fmla="*/ 6857935 w 7112459"/>
              <a:gd name="connsiteY115" fmla="*/ 1803978 h 2595830"/>
              <a:gd name="connsiteX116" fmla="*/ 6782521 w 7112459"/>
              <a:gd name="connsiteY116" fmla="*/ 1766271 h 2595830"/>
              <a:gd name="connsiteX117" fmla="*/ 6725960 w 7112459"/>
              <a:gd name="connsiteY117" fmla="*/ 1747418 h 2595830"/>
              <a:gd name="connsiteX118" fmla="*/ 6480863 w 7112459"/>
              <a:gd name="connsiteY118" fmla="*/ 1662576 h 2595830"/>
              <a:gd name="connsiteX119" fmla="*/ 6433729 w 7112459"/>
              <a:gd name="connsiteY119" fmla="*/ 1634296 h 2595830"/>
              <a:gd name="connsiteX120" fmla="*/ 6320607 w 7112459"/>
              <a:gd name="connsiteY120" fmla="*/ 1615442 h 2595830"/>
              <a:gd name="connsiteX121" fmla="*/ 6273473 w 7112459"/>
              <a:gd name="connsiteY121" fmla="*/ 1596589 h 2595830"/>
              <a:gd name="connsiteX122" fmla="*/ 6103791 w 7112459"/>
              <a:gd name="connsiteY122" fmla="*/ 1577735 h 2595830"/>
              <a:gd name="connsiteX123" fmla="*/ 5915255 w 7112459"/>
              <a:gd name="connsiteY123" fmla="*/ 1549455 h 2595830"/>
              <a:gd name="connsiteX124" fmla="*/ 5764426 w 7112459"/>
              <a:gd name="connsiteY124" fmla="*/ 1521174 h 2595830"/>
              <a:gd name="connsiteX125" fmla="*/ 5651304 w 7112459"/>
              <a:gd name="connsiteY125" fmla="*/ 1511748 h 2595830"/>
              <a:gd name="connsiteX126" fmla="*/ 5538183 w 7112459"/>
              <a:gd name="connsiteY126" fmla="*/ 1492894 h 2595830"/>
              <a:gd name="connsiteX127" fmla="*/ 5500475 w 7112459"/>
              <a:gd name="connsiteY127" fmla="*/ 1483467 h 2595830"/>
              <a:gd name="connsiteX128" fmla="*/ 5472195 w 7112459"/>
              <a:gd name="connsiteY128" fmla="*/ 1474040 h 2595830"/>
              <a:gd name="connsiteX129" fmla="*/ 5359073 w 7112459"/>
              <a:gd name="connsiteY129" fmla="*/ 1455187 h 2595830"/>
              <a:gd name="connsiteX130" fmla="*/ 5217671 w 7112459"/>
              <a:gd name="connsiteY130" fmla="*/ 1436333 h 2595830"/>
              <a:gd name="connsiteX131" fmla="*/ 5161110 w 7112459"/>
              <a:gd name="connsiteY131" fmla="*/ 1417480 h 2595830"/>
              <a:gd name="connsiteX132" fmla="*/ 4982001 w 7112459"/>
              <a:gd name="connsiteY132" fmla="*/ 1389199 h 2595830"/>
              <a:gd name="connsiteX133" fmla="*/ 4878306 w 7112459"/>
              <a:gd name="connsiteY133" fmla="*/ 1360919 h 2595830"/>
              <a:gd name="connsiteX134" fmla="*/ 4831172 w 7112459"/>
              <a:gd name="connsiteY134" fmla="*/ 1342065 h 2595830"/>
              <a:gd name="connsiteX135" fmla="*/ 4793465 w 7112459"/>
              <a:gd name="connsiteY135" fmla="*/ 1332638 h 2595830"/>
              <a:gd name="connsiteX136" fmla="*/ 4699197 w 7112459"/>
              <a:gd name="connsiteY136" fmla="*/ 1304358 h 2595830"/>
              <a:gd name="connsiteX137" fmla="*/ 4614356 w 7112459"/>
              <a:gd name="connsiteY137" fmla="*/ 1266651 h 2595830"/>
              <a:gd name="connsiteX138" fmla="*/ 4576648 w 7112459"/>
              <a:gd name="connsiteY138" fmla="*/ 1257224 h 2595830"/>
              <a:gd name="connsiteX139" fmla="*/ 4510661 w 7112459"/>
              <a:gd name="connsiteY139" fmla="*/ 1228943 h 2595830"/>
              <a:gd name="connsiteX140" fmla="*/ 4472954 w 7112459"/>
              <a:gd name="connsiteY140" fmla="*/ 1219517 h 2595830"/>
              <a:gd name="connsiteX141" fmla="*/ 4416393 w 7112459"/>
              <a:gd name="connsiteY141" fmla="*/ 1200663 h 2595830"/>
              <a:gd name="connsiteX142" fmla="*/ 4378686 w 7112459"/>
              <a:gd name="connsiteY142" fmla="*/ 1181809 h 2595830"/>
              <a:gd name="connsiteX143" fmla="*/ 4331552 w 7112459"/>
              <a:gd name="connsiteY143" fmla="*/ 1172383 h 2595830"/>
              <a:gd name="connsiteX144" fmla="*/ 4209003 w 7112459"/>
              <a:gd name="connsiteY144" fmla="*/ 1134675 h 2595830"/>
              <a:gd name="connsiteX145" fmla="*/ 4124162 w 7112459"/>
              <a:gd name="connsiteY145" fmla="*/ 1115822 h 2595830"/>
              <a:gd name="connsiteX146" fmla="*/ 4077028 w 7112459"/>
              <a:gd name="connsiteY146" fmla="*/ 1096968 h 2595830"/>
              <a:gd name="connsiteX147" fmla="*/ 4039321 w 7112459"/>
              <a:gd name="connsiteY147" fmla="*/ 1087541 h 2595830"/>
              <a:gd name="connsiteX148" fmla="*/ 3982760 w 7112459"/>
              <a:gd name="connsiteY148" fmla="*/ 1068688 h 2595830"/>
              <a:gd name="connsiteX149" fmla="*/ 3926199 w 7112459"/>
              <a:gd name="connsiteY149" fmla="*/ 1059261 h 2595830"/>
              <a:gd name="connsiteX150" fmla="*/ 3841358 w 7112459"/>
              <a:gd name="connsiteY150" fmla="*/ 1030981 h 2595830"/>
              <a:gd name="connsiteX151" fmla="*/ 3803651 w 7112459"/>
              <a:gd name="connsiteY151" fmla="*/ 1021554 h 2595830"/>
              <a:gd name="connsiteX152" fmla="*/ 3747090 w 7112459"/>
              <a:gd name="connsiteY152" fmla="*/ 1002700 h 2595830"/>
              <a:gd name="connsiteX153" fmla="*/ 3643395 w 7112459"/>
              <a:gd name="connsiteY153" fmla="*/ 974420 h 2595830"/>
              <a:gd name="connsiteX154" fmla="*/ 3586834 w 7112459"/>
              <a:gd name="connsiteY154" fmla="*/ 955566 h 2595830"/>
              <a:gd name="connsiteX155" fmla="*/ 3492566 w 7112459"/>
              <a:gd name="connsiteY155" fmla="*/ 927286 h 2595830"/>
              <a:gd name="connsiteX156" fmla="*/ 3417152 w 7112459"/>
              <a:gd name="connsiteY156" fmla="*/ 899005 h 2595830"/>
              <a:gd name="connsiteX157" fmla="*/ 3341737 w 7112459"/>
              <a:gd name="connsiteY157" fmla="*/ 889578 h 2595830"/>
              <a:gd name="connsiteX158" fmla="*/ 3275750 w 7112459"/>
              <a:gd name="connsiteY158" fmla="*/ 870725 h 2595830"/>
              <a:gd name="connsiteX159" fmla="*/ 3209762 w 7112459"/>
              <a:gd name="connsiteY159" fmla="*/ 861298 h 2595830"/>
              <a:gd name="connsiteX160" fmla="*/ 3172055 w 7112459"/>
              <a:gd name="connsiteY160" fmla="*/ 851871 h 2595830"/>
              <a:gd name="connsiteX161" fmla="*/ 3124921 w 7112459"/>
              <a:gd name="connsiteY161" fmla="*/ 842444 h 2595830"/>
              <a:gd name="connsiteX162" fmla="*/ 3096640 w 7112459"/>
              <a:gd name="connsiteY162" fmla="*/ 833018 h 2595830"/>
              <a:gd name="connsiteX163" fmla="*/ 2992945 w 7112459"/>
              <a:gd name="connsiteY163" fmla="*/ 814164 h 2595830"/>
              <a:gd name="connsiteX164" fmla="*/ 2945811 w 7112459"/>
              <a:gd name="connsiteY164" fmla="*/ 804737 h 2595830"/>
              <a:gd name="connsiteX165" fmla="*/ 2851543 w 7112459"/>
              <a:gd name="connsiteY165" fmla="*/ 776457 h 2595830"/>
              <a:gd name="connsiteX166" fmla="*/ 2691288 w 7112459"/>
              <a:gd name="connsiteY166" fmla="*/ 757603 h 2595830"/>
              <a:gd name="connsiteX167" fmla="*/ 2578166 w 7112459"/>
              <a:gd name="connsiteY167" fmla="*/ 738750 h 2595830"/>
              <a:gd name="connsiteX168" fmla="*/ 2540459 w 7112459"/>
              <a:gd name="connsiteY168" fmla="*/ 729323 h 2595830"/>
              <a:gd name="connsiteX169" fmla="*/ 2465044 w 7112459"/>
              <a:gd name="connsiteY169" fmla="*/ 701042 h 2595830"/>
              <a:gd name="connsiteX170" fmla="*/ 2408484 w 7112459"/>
              <a:gd name="connsiteY170" fmla="*/ 682189 h 2595830"/>
              <a:gd name="connsiteX171" fmla="*/ 2361350 w 7112459"/>
              <a:gd name="connsiteY171" fmla="*/ 663335 h 2595830"/>
              <a:gd name="connsiteX172" fmla="*/ 2191667 w 7112459"/>
              <a:gd name="connsiteY172" fmla="*/ 625628 h 2595830"/>
              <a:gd name="connsiteX173" fmla="*/ 2059692 w 7112459"/>
              <a:gd name="connsiteY173" fmla="*/ 569067 h 2595830"/>
              <a:gd name="connsiteX174" fmla="*/ 2040838 w 7112459"/>
              <a:gd name="connsiteY174" fmla="*/ 540787 h 2595830"/>
              <a:gd name="connsiteX175" fmla="*/ 1927717 w 7112459"/>
              <a:gd name="connsiteY175" fmla="*/ 465372 h 2595830"/>
              <a:gd name="connsiteX176" fmla="*/ 1899436 w 7112459"/>
              <a:gd name="connsiteY176" fmla="*/ 437092 h 2595830"/>
              <a:gd name="connsiteX177" fmla="*/ 1824022 w 7112459"/>
              <a:gd name="connsiteY177" fmla="*/ 399385 h 2595830"/>
              <a:gd name="connsiteX178" fmla="*/ 1786314 w 7112459"/>
              <a:gd name="connsiteY178" fmla="*/ 371104 h 2595830"/>
              <a:gd name="connsiteX179" fmla="*/ 1758034 w 7112459"/>
              <a:gd name="connsiteY179" fmla="*/ 342824 h 2595830"/>
              <a:gd name="connsiteX180" fmla="*/ 1720327 w 7112459"/>
              <a:gd name="connsiteY180" fmla="*/ 323970 h 2595830"/>
              <a:gd name="connsiteX181" fmla="*/ 1692046 w 7112459"/>
              <a:gd name="connsiteY181" fmla="*/ 295690 h 2595830"/>
              <a:gd name="connsiteX182" fmla="*/ 1626059 w 7112459"/>
              <a:gd name="connsiteY182" fmla="*/ 267409 h 2595830"/>
              <a:gd name="connsiteX183" fmla="*/ 1550644 w 7112459"/>
              <a:gd name="connsiteY183" fmla="*/ 220275 h 2595830"/>
              <a:gd name="connsiteX184" fmla="*/ 1503510 w 7112459"/>
              <a:gd name="connsiteY184" fmla="*/ 191995 h 2595830"/>
              <a:gd name="connsiteX185" fmla="*/ 1456376 w 7112459"/>
              <a:gd name="connsiteY185" fmla="*/ 163715 h 2595830"/>
              <a:gd name="connsiteX186" fmla="*/ 1418669 w 7112459"/>
              <a:gd name="connsiteY186" fmla="*/ 144861 h 2595830"/>
              <a:gd name="connsiteX187" fmla="*/ 1371535 w 7112459"/>
              <a:gd name="connsiteY187" fmla="*/ 107154 h 2595830"/>
              <a:gd name="connsiteX188" fmla="*/ 1343255 w 7112459"/>
              <a:gd name="connsiteY188" fmla="*/ 97727 h 2595830"/>
              <a:gd name="connsiteX189" fmla="*/ 1248987 w 7112459"/>
              <a:gd name="connsiteY189" fmla="*/ 50593 h 2595830"/>
              <a:gd name="connsiteX190" fmla="*/ 1135865 w 7112459"/>
              <a:gd name="connsiteY190" fmla="*/ 22313 h 2595830"/>
              <a:gd name="connsiteX191" fmla="*/ 1107585 w 7112459"/>
              <a:gd name="connsiteY191" fmla="*/ 12886 h 2595830"/>
              <a:gd name="connsiteX192" fmla="*/ 523123 w 7112459"/>
              <a:gd name="connsiteY192" fmla="*/ 41166 h 2595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7112459" h="2595830">
                <a:moveTo>
                  <a:pt x="523123" y="41166"/>
                </a:moveTo>
                <a:cubicBezTo>
                  <a:pt x="416286" y="47450"/>
                  <a:pt x="485221" y="46447"/>
                  <a:pt x="466562" y="50593"/>
                </a:cubicBezTo>
                <a:cubicBezTo>
                  <a:pt x="456862" y="52749"/>
                  <a:pt x="448058" y="58242"/>
                  <a:pt x="438281" y="60020"/>
                </a:cubicBezTo>
                <a:cubicBezTo>
                  <a:pt x="413356" y="64552"/>
                  <a:pt x="387906" y="65595"/>
                  <a:pt x="362867" y="69447"/>
                </a:cubicBezTo>
                <a:cubicBezTo>
                  <a:pt x="347031" y="71883"/>
                  <a:pt x="331559" y="76374"/>
                  <a:pt x="315733" y="78873"/>
                </a:cubicBezTo>
                <a:cubicBezTo>
                  <a:pt x="271838" y="85804"/>
                  <a:pt x="183758" y="97727"/>
                  <a:pt x="183758" y="97727"/>
                </a:cubicBezTo>
                <a:cubicBezTo>
                  <a:pt x="171189" y="104012"/>
                  <a:pt x="158967" y="111045"/>
                  <a:pt x="146051" y="116581"/>
                </a:cubicBezTo>
                <a:cubicBezTo>
                  <a:pt x="136918" y="120495"/>
                  <a:pt x="127074" y="122518"/>
                  <a:pt x="117770" y="126007"/>
                </a:cubicBezTo>
                <a:cubicBezTo>
                  <a:pt x="101926" y="131948"/>
                  <a:pt x="86347" y="138576"/>
                  <a:pt x="70636" y="144861"/>
                </a:cubicBezTo>
                <a:cubicBezTo>
                  <a:pt x="16601" y="225915"/>
                  <a:pt x="81389" y="123357"/>
                  <a:pt x="42356" y="201422"/>
                </a:cubicBezTo>
                <a:cubicBezTo>
                  <a:pt x="37289" y="211555"/>
                  <a:pt x="29787" y="220275"/>
                  <a:pt x="23502" y="229702"/>
                </a:cubicBezTo>
                <a:cubicBezTo>
                  <a:pt x="-4601" y="314010"/>
                  <a:pt x="-7194" y="297717"/>
                  <a:pt x="14075" y="418238"/>
                </a:cubicBezTo>
                <a:cubicBezTo>
                  <a:pt x="16044" y="429395"/>
                  <a:pt x="25402" y="438051"/>
                  <a:pt x="32929" y="446519"/>
                </a:cubicBezTo>
                <a:cubicBezTo>
                  <a:pt x="50643" y="466447"/>
                  <a:pt x="89490" y="503080"/>
                  <a:pt x="89490" y="503080"/>
                </a:cubicBezTo>
                <a:cubicBezTo>
                  <a:pt x="105874" y="552229"/>
                  <a:pt x="86802" y="514308"/>
                  <a:pt x="127197" y="550214"/>
                </a:cubicBezTo>
                <a:cubicBezTo>
                  <a:pt x="277010" y="683381"/>
                  <a:pt x="115999" y="559711"/>
                  <a:pt x="221465" y="625628"/>
                </a:cubicBezTo>
                <a:cubicBezTo>
                  <a:pt x="234788" y="633955"/>
                  <a:pt x="246387" y="644776"/>
                  <a:pt x="259172" y="653908"/>
                </a:cubicBezTo>
                <a:cubicBezTo>
                  <a:pt x="268391" y="660493"/>
                  <a:pt x="278234" y="666177"/>
                  <a:pt x="287453" y="672762"/>
                </a:cubicBezTo>
                <a:cubicBezTo>
                  <a:pt x="320233" y="696176"/>
                  <a:pt x="325570" y="705909"/>
                  <a:pt x="362867" y="719896"/>
                </a:cubicBezTo>
                <a:cubicBezTo>
                  <a:pt x="374998" y="724445"/>
                  <a:pt x="387927" y="726512"/>
                  <a:pt x="400574" y="729323"/>
                </a:cubicBezTo>
                <a:cubicBezTo>
                  <a:pt x="508340" y="753272"/>
                  <a:pt x="393409" y="725177"/>
                  <a:pt x="485416" y="748176"/>
                </a:cubicBezTo>
                <a:cubicBezTo>
                  <a:pt x="501127" y="757603"/>
                  <a:pt x="515038" y="771068"/>
                  <a:pt x="532550" y="776457"/>
                </a:cubicBezTo>
                <a:cubicBezTo>
                  <a:pt x="556763" y="783907"/>
                  <a:pt x="582885" y="782301"/>
                  <a:pt x="607964" y="785884"/>
                </a:cubicBezTo>
                <a:cubicBezTo>
                  <a:pt x="626886" y="788587"/>
                  <a:pt x="645671" y="792168"/>
                  <a:pt x="664525" y="795310"/>
                </a:cubicBezTo>
                <a:cubicBezTo>
                  <a:pt x="695411" y="807664"/>
                  <a:pt x="716893" y="818720"/>
                  <a:pt x="749366" y="823591"/>
                </a:cubicBezTo>
                <a:cubicBezTo>
                  <a:pt x="799473" y="831107"/>
                  <a:pt x="849919" y="836160"/>
                  <a:pt x="900195" y="842444"/>
                </a:cubicBezTo>
                <a:cubicBezTo>
                  <a:pt x="919161" y="844815"/>
                  <a:pt x="937902" y="848729"/>
                  <a:pt x="956756" y="851871"/>
                </a:cubicBezTo>
                <a:cubicBezTo>
                  <a:pt x="1335152" y="1041074"/>
                  <a:pt x="964991" y="862782"/>
                  <a:pt x="2135106" y="889578"/>
                </a:cubicBezTo>
                <a:cubicBezTo>
                  <a:pt x="2166677" y="890301"/>
                  <a:pt x="2197951" y="895863"/>
                  <a:pt x="2229374" y="899005"/>
                </a:cubicBezTo>
                <a:cubicBezTo>
                  <a:pt x="2277417" y="915019"/>
                  <a:pt x="2270466" y="913780"/>
                  <a:pt x="2342496" y="927286"/>
                </a:cubicBezTo>
                <a:cubicBezTo>
                  <a:pt x="2364335" y="931381"/>
                  <a:pt x="2386523" y="933334"/>
                  <a:pt x="2408484" y="936713"/>
                </a:cubicBezTo>
                <a:lnTo>
                  <a:pt x="2587593" y="964993"/>
                </a:lnTo>
                <a:cubicBezTo>
                  <a:pt x="2597020" y="968135"/>
                  <a:pt x="2606129" y="972471"/>
                  <a:pt x="2615873" y="974420"/>
                </a:cubicBezTo>
                <a:cubicBezTo>
                  <a:pt x="2637661" y="978778"/>
                  <a:pt x="2660425" y="978001"/>
                  <a:pt x="2681861" y="983847"/>
                </a:cubicBezTo>
                <a:cubicBezTo>
                  <a:pt x="2695418" y="987544"/>
                  <a:pt x="2706011" y="999003"/>
                  <a:pt x="2719568" y="1002700"/>
                </a:cubicBezTo>
                <a:cubicBezTo>
                  <a:pt x="2741004" y="1008546"/>
                  <a:pt x="2763560" y="1008985"/>
                  <a:pt x="2785556" y="1012127"/>
                </a:cubicBezTo>
                <a:cubicBezTo>
                  <a:pt x="2794983" y="1015269"/>
                  <a:pt x="2804250" y="1018940"/>
                  <a:pt x="2813836" y="1021554"/>
                </a:cubicBezTo>
                <a:cubicBezTo>
                  <a:pt x="2838835" y="1028372"/>
                  <a:pt x="2889251" y="1040407"/>
                  <a:pt x="2889251" y="1040407"/>
                </a:cubicBezTo>
                <a:cubicBezTo>
                  <a:pt x="2908104" y="1049834"/>
                  <a:pt x="2926354" y="1060581"/>
                  <a:pt x="2945811" y="1068688"/>
                </a:cubicBezTo>
                <a:cubicBezTo>
                  <a:pt x="3002937" y="1092491"/>
                  <a:pt x="2990736" y="1082165"/>
                  <a:pt x="3040079" y="1096968"/>
                </a:cubicBezTo>
                <a:cubicBezTo>
                  <a:pt x="3059114" y="1102679"/>
                  <a:pt x="3077152" y="1111924"/>
                  <a:pt x="3096640" y="1115822"/>
                </a:cubicBezTo>
                <a:cubicBezTo>
                  <a:pt x="3124542" y="1121402"/>
                  <a:pt x="3153201" y="1122107"/>
                  <a:pt x="3181481" y="1125249"/>
                </a:cubicBezTo>
                <a:cubicBezTo>
                  <a:pt x="3218524" y="1134509"/>
                  <a:pt x="3237493" y="1138226"/>
                  <a:pt x="3275750" y="1153529"/>
                </a:cubicBezTo>
                <a:cubicBezTo>
                  <a:pt x="3291461" y="1159814"/>
                  <a:pt x="3307749" y="1164815"/>
                  <a:pt x="3322884" y="1172383"/>
                </a:cubicBezTo>
                <a:cubicBezTo>
                  <a:pt x="3339150" y="1180516"/>
                  <a:pt x="3386547" y="1213466"/>
                  <a:pt x="3407725" y="1219517"/>
                </a:cubicBezTo>
                <a:cubicBezTo>
                  <a:pt x="3438537" y="1228320"/>
                  <a:pt x="3472240" y="1226469"/>
                  <a:pt x="3501993" y="1238370"/>
                </a:cubicBezTo>
                <a:cubicBezTo>
                  <a:pt x="3517704" y="1244655"/>
                  <a:pt x="3532954" y="1252248"/>
                  <a:pt x="3549127" y="1257224"/>
                </a:cubicBezTo>
                <a:cubicBezTo>
                  <a:pt x="3573893" y="1264844"/>
                  <a:pt x="3600483" y="1266453"/>
                  <a:pt x="3624541" y="1276077"/>
                </a:cubicBezTo>
                <a:cubicBezTo>
                  <a:pt x="3633718" y="1279748"/>
                  <a:pt x="3683329" y="1300663"/>
                  <a:pt x="3699956" y="1304358"/>
                </a:cubicBezTo>
                <a:cubicBezTo>
                  <a:pt x="3718615" y="1308504"/>
                  <a:pt x="3737663" y="1310643"/>
                  <a:pt x="3756517" y="1313785"/>
                </a:cubicBezTo>
                <a:cubicBezTo>
                  <a:pt x="3765944" y="1320069"/>
                  <a:pt x="3774339" y="1328281"/>
                  <a:pt x="3784797" y="1332638"/>
                </a:cubicBezTo>
                <a:cubicBezTo>
                  <a:pt x="3823551" y="1348786"/>
                  <a:pt x="3892995" y="1367592"/>
                  <a:pt x="3935626" y="1379772"/>
                </a:cubicBezTo>
                <a:cubicBezTo>
                  <a:pt x="3951337" y="1389199"/>
                  <a:pt x="3966080" y="1400471"/>
                  <a:pt x="3982760" y="1408053"/>
                </a:cubicBezTo>
                <a:cubicBezTo>
                  <a:pt x="4042851" y="1435367"/>
                  <a:pt x="4025752" y="1419241"/>
                  <a:pt x="4077028" y="1436333"/>
                </a:cubicBezTo>
                <a:cubicBezTo>
                  <a:pt x="4093081" y="1441684"/>
                  <a:pt x="4108109" y="1449836"/>
                  <a:pt x="4124162" y="1455187"/>
                </a:cubicBezTo>
                <a:cubicBezTo>
                  <a:pt x="4136453" y="1459284"/>
                  <a:pt x="4149412" y="1461055"/>
                  <a:pt x="4161869" y="1464614"/>
                </a:cubicBezTo>
                <a:cubicBezTo>
                  <a:pt x="4171424" y="1467344"/>
                  <a:pt x="4180510" y="1471630"/>
                  <a:pt x="4190150" y="1474040"/>
                </a:cubicBezTo>
                <a:cubicBezTo>
                  <a:pt x="4219385" y="1481348"/>
                  <a:pt x="4239227" y="1480923"/>
                  <a:pt x="4265564" y="1492894"/>
                </a:cubicBezTo>
                <a:cubicBezTo>
                  <a:pt x="4291150" y="1504524"/>
                  <a:pt x="4317593" y="1515011"/>
                  <a:pt x="4340978" y="1530601"/>
                </a:cubicBezTo>
                <a:cubicBezTo>
                  <a:pt x="4350405" y="1536886"/>
                  <a:pt x="4359125" y="1544388"/>
                  <a:pt x="4369259" y="1549455"/>
                </a:cubicBezTo>
                <a:cubicBezTo>
                  <a:pt x="4378147" y="1553899"/>
                  <a:pt x="4388235" y="1555393"/>
                  <a:pt x="4397539" y="1558882"/>
                </a:cubicBezTo>
                <a:cubicBezTo>
                  <a:pt x="4413383" y="1564824"/>
                  <a:pt x="4428620" y="1572384"/>
                  <a:pt x="4444673" y="1577735"/>
                </a:cubicBezTo>
                <a:cubicBezTo>
                  <a:pt x="4456964" y="1581832"/>
                  <a:pt x="4470089" y="1583065"/>
                  <a:pt x="4482380" y="1587162"/>
                </a:cubicBezTo>
                <a:cubicBezTo>
                  <a:pt x="4498433" y="1592513"/>
                  <a:pt x="4513611" y="1600233"/>
                  <a:pt x="4529514" y="1606016"/>
                </a:cubicBezTo>
                <a:cubicBezTo>
                  <a:pt x="4548191" y="1612808"/>
                  <a:pt x="4569034" y="1614644"/>
                  <a:pt x="4586075" y="1624869"/>
                </a:cubicBezTo>
                <a:cubicBezTo>
                  <a:pt x="4601786" y="1634296"/>
                  <a:pt x="4617192" y="1644252"/>
                  <a:pt x="4633209" y="1653150"/>
                </a:cubicBezTo>
                <a:cubicBezTo>
                  <a:pt x="4645493" y="1659975"/>
                  <a:pt x="4658716" y="1665031"/>
                  <a:pt x="4670917" y="1672003"/>
                </a:cubicBezTo>
                <a:cubicBezTo>
                  <a:pt x="4680754" y="1677624"/>
                  <a:pt x="4689251" y="1685432"/>
                  <a:pt x="4699197" y="1690857"/>
                </a:cubicBezTo>
                <a:cubicBezTo>
                  <a:pt x="4723870" y="1704315"/>
                  <a:pt x="4752127" y="1711701"/>
                  <a:pt x="4774611" y="1728564"/>
                </a:cubicBezTo>
                <a:cubicBezTo>
                  <a:pt x="4820268" y="1762806"/>
                  <a:pt x="4797414" y="1751875"/>
                  <a:pt x="4840599" y="1766271"/>
                </a:cubicBezTo>
                <a:cubicBezTo>
                  <a:pt x="4923963" y="1828794"/>
                  <a:pt x="4886203" y="1812895"/>
                  <a:pt x="4944294" y="1832259"/>
                </a:cubicBezTo>
                <a:cubicBezTo>
                  <a:pt x="4960005" y="1844828"/>
                  <a:pt x="4974366" y="1859302"/>
                  <a:pt x="4991428" y="1869966"/>
                </a:cubicBezTo>
                <a:cubicBezTo>
                  <a:pt x="5005070" y="1878492"/>
                  <a:pt x="5058078" y="1887067"/>
                  <a:pt x="5066842" y="1888820"/>
                </a:cubicBezTo>
                <a:cubicBezTo>
                  <a:pt x="5076269" y="1895104"/>
                  <a:pt x="5088045" y="1898826"/>
                  <a:pt x="5095123" y="1907673"/>
                </a:cubicBezTo>
                <a:cubicBezTo>
                  <a:pt x="5131117" y="1952665"/>
                  <a:pt x="5072833" y="1920887"/>
                  <a:pt x="5123403" y="1964234"/>
                </a:cubicBezTo>
                <a:cubicBezTo>
                  <a:pt x="5137314" y="1976158"/>
                  <a:pt x="5155527" y="1982008"/>
                  <a:pt x="5170537" y="1992515"/>
                </a:cubicBezTo>
                <a:cubicBezTo>
                  <a:pt x="5250274" y="2048332"/>
                  <a:pt x="5181708" y="2018235"/>
                  <a:pt x="5274232" y="2049075"/>
                </a:cubicBezTo>
                <a:cubicBezTo>
                  <a:pt x="5283659" y="2055360"/>
                  <a:pt x="5292099" y="2063466"/>
                  <a:pt x="5302512" y="2067929"/>
                </a:cubicBezTo>
                <a:cubicBezTo>
                  <a:pt x="5314421" y="2073033"/>
                  <a:pt x="5329029" y="2070828"/>
                  <a:pt x="5340220" y="2077356"/>
                </a:cubicBezTo>
                <a:cubicBezTo>
                  <a:pt x="5367362" y="2093189"/>
                  <a:pt x="5390496" y="2115063"/>
                  <a:pt x="5415634" y="2133917"/>
                </a:cubicBezTo>
                <a:cubicBezTo>
                  <a:pt x="5428203" y="2143344"/>
                  <a:pt x="5438436" y="2157229"/>
                  <a:pt x="5453341" y="2162197"/>
                </a:cubicBezTo>
                <a:cubicBezTo>
                  <a:pt x="5477815" y="2170355"/>
                  <a:pt x="5506216" y="2179207"/>
                  <a:pt x="5528756" y="2190477"/>
                </a:cubicBezTo>
                <a:cubicBezTo>
                  <a:pt x="5538889" y="2195544"/>
                  <a:pt x="5546903" y="2204264"/>
                  <a:pt x="5557036" y="2209331"/>
                </a:cubicBezTo>
                <a:cubicBezTo>
                  <a:pt x="5565924" y="2213775"/>
                  <a:pt x="5576429" y="2214314"/>
                  <a:pt x="5585317" y="2218758"/>
                </a:cubicBezTo>
                <a:cubicBezTo>
                  <a:pt x="5595450" y="2223825"/>
                  <a:pt x="5603464" y="2232544"/>
                  <a:pt x="5613597" y="2237611"/>
                </a:cubicBezTo>
                <a:cubicBezTo>
                  <a:pt x="5714574" y="2288099"/>
                  <a:pt x="5536189" y="2182535"/>
                  <a:pt x="5689011" y="2265892"/>
                </a:cubicBezTo>
                <a:cubicBezTo>
                  <a:pt x="5722809" y="2284327"/>
                  <a:pt x="5746673" y="2310251"/>
                  <a:pt x="5783279" y="2322453"/>
                </a:cubicBezTo>
                <a:cubicBezTo>
                  <a:pt x="5807861" y="2330647"/>
                  <a:pt x="5834112" y="2333112"/>
                  <a:pt x="5858694" y="2341306"/>
                </a:cubicBezTo>
                <a:cubicBezTo>
                  <a:pt x="5868121" y="2344448"/>
                  <a:pt x="5877388" y="2348118"/>
                  <a:pt x="5886974" y="2350733"/>
                </a:cubicBezTo>
                <a:cubicBezTo>
                  <a:pt x="5911973" y="2357551"/>
                  <a:pt x="5939212" y="2357999"/>
                  <a:pt x="5962389" y="2369587"/>
                </a:cubicBezTo>
                <a:cubicBezTo>
                  <a:pt x="5974958" y="2375871"/>
                  <a:pt x="5986636" y="2384402"/>
                  <a:pt x="6000096" y="2388440"/>
                </a:cubicBezTo>
                <a:cubicBezTo>
                  <a:pt x="6018404" y="2393932"/>
                  <a:pt x="6037852" y="2394448"/>
                  <a:pt x="6056657" y="2397867"/>
                </a:cubicBezTo>
                <a:cubicBezTo>
                  <a:pt x="6072421" y="2400733"/>
                  <a:pt x="6088080" y="2404152"/>
                  <a:pt x="6103791" y="2407294"/>
                </a:cubicBezTo>
                <a:cubicBezTo>
                  <a:pt x="6163536" y="2447125"/>
                  <a:pt x="6095404" y="2407578"/>
                  <a:pt x="6198059" y="2435574"/>
                </a:cubicBezTo>
                <a:cubicBezTo>
                  <a:pt x="6211616" y="2439271"/>
                  <a:pt x="6222306" y="2450390"/>
                  <a:pt x="6235766" y="2454428"/>
                </a:cubicBezTo>
                <a:cubicBezTo>
                  <a:pt x="6254074" y="2459920"/>
                  <a:pt x="6273473" y="2460713"/>
                  <a:pt x="6292327" y="2463855"/>
                </a:cubicBezTo>
                <a:cubicBezTo>
                  <a:pt x="6364941" y="2488059"/>
                  <a:pt x="6330436" y="2475327"/>
                  <a:pt x="6396022" y="2501562"/>
                </a:cubicBezTo>
                <a:cubicBezTo>
                  <a:pt x="6402306" y="2510989"/>
                  <a:pt x="6405932" y="2522886"/>
                  <a:pt x="6414875" y="2529842"/>
                </a:cubicBezTo>
                <a:cubicBezTo>
                  <a:pt x="6434872" y="2545396"/>
                  <a:pt x="6458204" y="2556220"/>
                  <a:pt x="6480863" y="2567550"/>
                </a:cubicBezTo>
                <a:cubicBezTo>
                  <a:pt x="6501073" y="2577655"/>
                  <a:pt x="6536923" y="2582102"/>
                  <a:pt x="6556277" y="2586403"/>
                </a:cubicBezTo>
                <a:cubicBezTo>
                  <a:pt x="6568925" y="2589214"/>
                  <a:pt x="6581416" y="2592688"/>
                  <a:pt x="6593985" y="2595830"/>
                </a:cubicBezTo>
                <a:cubicBezTo>
                  <a:pt x="6675684" y="2592688"/>
                  <a:pt x="6757953" y="2596544"/>
                  <a:pt x="6839081" y="2586403"/>
                </a:cubicBezTo>
                <a:cubicBezTo>
                  <a:pt x="6859997" y="2583788"/>
                  <a:pt x="6876452" y="2566846"/>
                  <a:pt x="6895642" y="2558123"/>
                </a:cubicBezTo>
                <a:cubicBezTo>
                  <a:pt x="7028070" y="2497929"/>
                  <a:pt x="6867643" y="2576834"/>
                  <a:pt x="6980484" y="2520416"/>
                </a:cubicBezTo>
                <a:cubicBezTo>
                  <a:pt x="6989911" y="2510989"/>
                  <a:pt x="6998522" y="2500670"/>
                  <a:pt x="7008764" y="2492135"/>
                </a:cubicBezTo>
                <a:cubicBezTo>
                  <a:pt x="7017467" y="2484882"/>
                  <a:pt x="7030459" y="2482501"/>
                  <a:pt x="7037044" y="2473282"/>
                </a:cubicBezTo>
                <a:cubicBezTo>
                  <a:pt x="7046880" y="2459512"/>
                  <a:pt x="7050115" y="2442051"/>
                  <a:pt x="7055898" y="2426148"/>
                </a:cubicBezTo>
                <a:cubicBezTo>
                  <a:pt x="7062690" y="2407471"/>
                  <a:pt x="7074752" y="2369587"/>
                  <a:pt x="7074752" y="2369587"/>
                </a:cubicBezTo>
                <a:cubicBezTo>
                  <a:pt x="7077894" y="2341306"/>
                  <a:pt x="7078934" y="2312712"/>
                  <a:pt x="7084178" y="2284745"/>
                </a:cubicBezTo>
                <a:cubicBezTo>
                  <a:pt x="7088394" y="2262261"/>
                  <a:pt x="7099056" y="2241286"/>
                  <a:pt x="7103032" y="2218758"/>
                </a:cubicBezTo>
                <a:cubicBezTo>
                  <a:pt x="7108520" y="2187659"/>
                  <a:pt x="7109317" y="2155913"/>
                  <a:pt x="7112459" y="2124490"/>
                </a:cubicBezTo>
                <a:cubicBezTo>
                  <a:pt x="7109317" y="2086783"/>
                  <a:pt x="7112781" y="2047928"/>
                  <a:pt x="7103032" y="2011368"/>
                </a:cubicBezTo>
                <a:cubicBezTo>
                  <a:pt x="7099597" y="1998487"/>
                  <a:pt x="7082501" y="1993936"/>
                  <a:pt x="7074752" y="1983088"/>
                </a:cubicBezTo>
                <a:cubicBezTo>
                  <a:pt x="7008871" y="1890855"/>
                  <a:pt x="7111862" y="1999063"/>
                  <a:pt x="7018191" y="1917100"/>
                </a:cubicBezTo>
                <a:cubicBezTo>
                  <a:pt x="6959963" y="1866150"/>
                  <a:pt x="7001488" y="1889383"/>
                  <a:pt x="6933350" y="1841686"/>
                </a:cubicBezTo>
                <a:cubicBezTo>
                  <a:pt x="6858789" y="1789493"/>
                  <a:pt x="6913852" y="1829395"/>
                  <a:pt x="6857935" y="1803978"/>
                </a:cubicBezTo>
                <a:cubicBezTo>
                  <a:pt x="6832349" y="1792348"/>
                  <a:pt x="6809184" y="1775158"/>
                  <a:pt x="6782521" y="1766271"/>
                </a:cubicBezTo>
                <a:cubicBezTo>
                  <a:pt x="6763667" y="1759987"/>
                  <a:pt x="6744482" y="1754621"/>
                  <a:pt x="6725960" y="1747418"/>
                </a:cubicBezTo>
                <a:cubicBezTo>
                  <a:pt x="6528769" y="1670734"/>
                  <a:pt x="6698973" y="1724894"/>
                  <a:pt x="6480863" y="1662576"/>
                </a:cubicBezTo>
                <a:cubicBezTo>
                  <a:pt x="6465152" y="1653149"/>
                  <a:pt x="6451307" y="1639466"/>
                  <a:pt x="6433729" y="1634296"/>
                </a:cubicBezTo>
                <a:cubicBezTo>
                  <a:pt x="6397055" y="1623510"/>
                  <a:pt x="6320607" y="1615442"/>
                  <a:pt x="6320607" y="1615442"/>
                </a:cubicBezTo>
                <a:cubicBezTo>
                  <a:pt x="6304896" y="1609158"/>
                  <a:pt x="6289889" y="1600693"/>
                  <a:pt x="6273473" y="1596589"/>
                </a:cubicBezTo>
                <a:cubicBezTo>
                  <a:pt x="6240705" y="1588397"/>
                  <a:pt x="6124053" y="1579577"/>
                  <a:pt x="6103791" y="1577735"/>
                </a:cubicBezTo>
                <a:cubicBezTo>
                  <a:pt x="5985662" y="1543985"/>
                  <a:pt x="6083442" y="1567159"/>
                  <a:pt x="5915255" y="1549455"/>
                </a:cubicBezTo>
                <a:cubicBezTo>
                  <a:pt x="5863232" y="1543979"/>
                  <a:pt x="5816834" y="1528320"/>
                  <a:pt x="5764426" y="1521174"/>
                </a:cubicBezTo>
                <a:cubicBezTo>
                  <a:pt x="5726935" y="1516062"/>
                  <a:pt x="5689011" y="1514890"/>
                  <a:pt x="5651304" y="1511748"/>
                </a:cubicBezTo>
                <a:cubicBezTo>
                  <a:pt x="5613597" y="1505463"/>
                  <a:pt x="5575269" y="1502165"/>
                  <a:pt x="5538183" y="1492894"/>
                </a:cubicBezTo>
                <a:cubicBezTo>
                  <a:pt x="5525614" y="1489752"/>
                  <a:pt x="5512933" y="1487026"/>
                  <a:pt x="5500475" y="1483467"/>
                </a:cubicBezTo>
                <a:cubicBezTo>
                  <a:pt x="5490921" y="1480737"/>
                  <a:pt x="5481939" y="1475989"/>
                  <a:pt x="5472195" y="1474040"/>
                </a:cubicBezTo>
                <a:cubicBezTo>
                  <a:pt x="5434710" y="1466543"/>
                  <a:pt x="5396833" y="1461149"/>
                  <a:pt x="5359073" y="1455187"/>
                </a:cubicBezTo>
                <a:cubicBezTo>
                  <a:pt x="5309624" y="1447379"/>
                  <a:pt x="5267682" y="1442584"/>
                  <a:pt x="5217671" y="1436333"/>
                </a:cubicBezTo>
                <a:cubicBezTo>
                  <a:pt x="5198817" y="1430049"/>
                  <a:pt x="5180390" y="1422300"/>
                  <a:pt x="5161110" y="1417480"/>
                </a:cubicBezTo>
                <a:cubicBezTo>
                  <a:pt x="5082917" y="1397932"/>
                  <a:pt x="5059641" y="1397826"/>
                  <a:pt x="4982001" y="1389199"/>
                </a:cubicBezTo>
                <a:cubicBezTo>
                  <a:pt x="4863078" y="1341629"/>
                  <a:pt x="5012602" y="1397545"/>
                  <a:pt x="4878306" y="1360919"/>
                </a:cubicBezTo>
                <a:cubicBezTo>
                  <a:pt x="4861981" y="1356467"/>
                  <a:pt x="4847225" y="1347416"/>
                  <a:pt x="4831172" y="1342065"/>
                </a:cubicBezTo>
                <a:cubicBezTo>
                  <a:pt x="4818881" y="1337968"/>
                  <a:pt x="4806034" y="1335780"/>
                  <a:pt x="4793465" y="1332638"/>
                </a:cubicBezTo>
                <a:cubicBezTo>
                  <a:pt x="4727841" y="1288890"/>
                  <a:pt x="4813381" y="1340040"/>
                  <a:pt x="4699197" y="1304358"/>
                </a:cubicBezTo>
                <a:cubicBezTo>
                  <a:pt x="4669658" y="1295127"/>
                  <a:pt x="4643241" y="1277761"/>
                  <a:pt x="4614356" y="1266651"/>
                </a:cubicBezTo>
                <a:cubicBezTo>
                  <a:pt x="4602263" y="1262000"/>
                  <a:pt x="4588824" y="1261652"/>
                  <a:pt x="4576648" y="1257224"/>
                </a:cubicBezTo>
                <a:cubicBezTo>
                  <a:pt x="4554158" y="1249046"/>
                  <a:pt x="4533151" y="1237121"/>
                  <a:pt x="4510661" y="1228943"/>
                </a:cubicBezTo>
                <a:cubicBezTo>
                  <a:pt x="4498485" y="1224515"/>
                  <a:pt x="4485363" y="1223240"/>
                  <a:pt x="4472954" y="1219517"/>
                </a:cubicBezTo>
                <a:cubicBezTo>
                  <a:pt x="4453919" y="1213806"/>
                  <a:pt x="4434845" y="1208044"/>
                  <a:pt x="4416393" y="1200663"/>
                </a:cubicBezTo>
                <a:cubicBezTo>
                  <a:pt x="4403345" y="1195444"/>
                  <a:pt x="4392018" y="1186253"/>
                  <a:pt x="4378686" y="1181809"/>
                </a:cubicBezTo>
                <a:cubicBezTo>
                  <a:pt x="4363486" y="1176742"/>
                  <a:pt x="4347010" y="1176599"/>
                  <a:pt x="4331552" y="1172383"/>
                </a:cubicBezTo>
                <a:cubicBezTo>
                  <a:pt x="4160751" y="1125802"/>
                  <a:pt x="4400618" y="1182578"/>
                  <a:pt x="4209003" y="1134675"/>
                </a:cubicBezTo>
                <a:cubicBezTo>
                  <a:pt x="4179105" y="1127201"/>
                  <a:pt x="4153203" y="1125503"/>
                  <a:pt x="4124162" y="1115822"/>
                </a:cubicBezTo>
                <a:cubicBezTo>
                  <a:pt x="4108109" y="1110471"/>
                  <a:pt x="4093081" y="1102319"/>
                  <a:pt x="4077028" y="1096968"/>
                </a:cubicBezTo>
                <a:cubicBezTo>
                  <a:pt x="4064737" y="1092871"/>
                  <a:pt x="4051730" y="1091264"/>
                  <a:pt x="4039321" y="1087541"/>
                </a:cubicBezTo>
                <a:cubicBezTo>
                  <a:pt x="4020286" y="1081830"/>
                  <a:pt x="4002040" y="1073508"/>
                  <a:pt x="3982760" y="1068688"/>
                </a:cubicBezTo>
                <a:cubicBezTo>
                  <a:pt x="3964217" y="1064052"/>
                  <a:pt x="3944667" y="1064186"/>
                  <a:pt x="3926199" y="1059261"/>
                </a:cubicBezTo>
                <a:cubicBezTo>
                  <a:pt x="3897395" y="1051580"/>
                  <a:pt x="3869850" y="1039748"/>
                  <a:pt x="3841358" y="1030981"/>
                </a:cubicBezTo>
                <a:cubicBezTo>
                  <a:pt x="3828975" y="1027171"/>
                  <a:pt x="3816060" y="1025277"/>
                  <a:pt x="3803651" y="1021554"/>
                </a:cubicBezTo>
                <a:cubicBezTo>
                  <a:pt x="3784616" y="1015843"/>
                  <a:pt x="3766156" y="1008308"/>
                  <a:pt x="3747090" y="1002700"/>
                </a:cubicBezTo>
                <a:cubicBezTo>
                  <a:pt x="3712718" y="992591"/>
                  <a:pt x="3677767" y="984529"/>
                  <a:pt x="3643395" y="974420"/>
                </a:cubicBezTo>
                <a:cubicBezTo>
                  <a:pt x="3624329" y="968812"/>
                  <a:pt x="3605943" y="961025"/>
                  <a:pt x="3586834" y="955566"/>
                </a:cubicBezTo>
                <a:cubicBezTo>
                  <a:pt x="3556027" y="946764"/>
                  <a:pt x="3523117" y="938396"/>
                  <a:pt x="3492566" y="927286"/>
                </a:cubicBezTo>
                <a:cubicBezTo>
                  <a:pt x="3467335" y="918111"/>
                  <a:pt x="3443198" y="905517"/>
                  <a:pt x="3417152" y="899005"/>
                </a:cubicBezTo>
                <a:cubicBezTo>
                  <a:pt x="3392574" y="892860"/>
                  <a:pt x="3366726" y="893743"/>
                  <a:pt x="3341737" y="889578"/>
                </a:cubicBezTo>
                <a:cubicBezTo>
                  <a:pt x="3201162" y="866150"/>
                  <a:pt x="3387823" y="893140"/>
                  <a:pt x="3275750" y="870725"/>
                </a:cubicBezTo>
                <a:cubicBezTo>
                  <a:pt x="3253962" y="866367"/>
                  <a:pt x="3231623" y="865273"/>
                  <a:pt x="3209762" y="861298"/>
                </a:cubicBezTo>
                <a:cubicBezTo>
                  <a:pt x="3197015" y="858980"/>
                  <a:pt x="3184702" y="854682"/>
                  <a:pt x="3172055" y="851871"/>
                </a:cubicBezTo>
                <a:cubicBezTo>
                  <a:pt x="3156414" y="848395"/>
                  <a:pt x="3140465" y="846330"/>
                  <a:pt x="3124921" y="842444"/>
                </a:cubicBezTo>
                <a:cubicBezTo>
                  <a:pt x="3115281" y="840034"/>
                  <a:pt x="3106280" y="835428"/>
                  <a:pt x="3096640" y="833018"/>
                </a:cubicBezTo>
                <a:cubicBezTo>
                  <a:pt x="3065585" y="825255"/>
                  <a:pt x="3023771" y="819769"/>
                  <a:pt x="2992945" y="814164"/>
                </a:cubicBezTo>
                <a:cubicBezTo>
                  <a:pt x="2977181" y="811298"/>
                  <a:pt x="2961269" y="808953"/>
                  <a:pt x="2945811" y="804737"/>
                </a:cubicBezTo>
                <a:cubicBezTo>
                  <a:pt x="2879678" y="786701"/>
                  <a:pt x="2906758" y="787500"/>
                  <a:pt x="2851543" y="776457"/>
                </a:cubicBezTo>
                <a:cubicBezTo>
                  <a:pt x="2779433" y="762035"/>
                  <a:pt x="2780088" y="767470"/>
                  <a:pt x="2691288" y="757603"/>
                </a:cubicBezTo>
                <a:cubicBezTo>
                  <a:pt x="2651952" y="753232"/>
                  <a:pt x="2616431" y="747253"/>
                  <a:pt x="2578166" y="738750"/>
                </a:cubicBezTo>
                <a:cubicBezTo>
                  <a:pt x="2565519" y="735940"/>
                  <a:pt x="2553028" y="732465"/>
                  <a:pt x="2540459" y="729323"/>
                </a:cubicBezTo>
                <a:cubicBezTo>
                  <a:pt x="2491244" y="696513"/>
                  <a:pt x="2534040" y="719859"/>
                  <a:pt x="2465044" y="701042"/>
                </a:cubicBezTo>
                <a:cubicBezTo>
                  <a:pt x="2445871" y="695813"/>
                  <a:pt x="2427337" y="688473"/>
                  <a:pt x="2408484" y="682189"/>
                </a:cubicBezTo>
                <a:cubicBezTo>
                  <a:pt x="2392431" y="676838"/>
                  <a:pt x="2377654" y="667864"/>
                  <a:pt x="2361350" y="663335"/>
                </a:cubicBezTo>
                <a:cubicBezTo>
                  <a:pt x="2306704" y="648156"/>
                  <a:pt x="2247992" y="636893"/>
                  <a:pt x="2191667" y="625628"/>
                </a:cubicBezTo>
                <a:cubicBezTo>
                  <a:pt x="2085811" y="572700"/>
                  <a:pt x="2131482" y="587015"/>
                  <a:pt x="2059692" y="569067"/>
                </a:cubicBezTo>
                <a:cubicBezTo>
                  <a:pt x="2053407" y="559640"/>
                  <a:pt x="2049747" y="547787"/>
                  <a:pt x="2040838" y="540787"/>
                </a:cubicBezTo>
                <a:cubicBezTo>
                  <a:pt x="2005203" y="512788"/>
                  <a:pt x="1959762" y="497416"/>
                  <a:pt x="1927717" y="465372"/>
                </a:cubicBezTo>
                <a:cubicBezTo>
                  <a:pt x="1918290" y="455945"/>
                  <a:pt x="1910683" y="444249"/>
                  <a:pt x="1899436" y="437092"/>
                </a:cubicBezTo>
                <a:cubicBezTo>
                  <a:pt x="1875725" y="422003"/>
                  <a:pt x="1846506" y="416248"/>
                  <a:pt x="1824022" y="399385"/>
                </a:cubicBezTo>
                <a:cubicBezTo>
                  <a:pt x="1811453" y="389958"/>
                  <a:pt x="1798243" y="381329"/>
                  <a:pt x="1786314" y="371104"/>
                </a:cubicBezTo>
                <a:cubicBezTo>
                  <a:pt x="1776192" y="362428"/>
                  <a:pt x="1768882" y="350573"/>
                  <a:pt x="1758034" y="342824"/>
                </a:cubicBezTo>
                <a:cubicBezTo>
                  <a:pt x="1746599" y="334656"/>
                  <a:pt x="1731762" y="332138"/>
                  <a:pt x="1720327" y="323970"/>
                </a:cubicBezTo>
                <a:cubicBezTo>
                  <a:pt x="1709479" y="316221"/>
                  <a:pt x="1703478" y="302549"/>
                  <a:pt x="1692046" y="295690"/>
                </a:cubicBezTo>
                <a:cubicBezTo>
                  <a:pt x="1671526" y="283378"/>
                  <a:pt x="1647174" y="278671"/>
                  <a:pt x="1626059" y="267409"/>
                </a:cubicBezTo>
                <a:cubicBezTo>
                  <a:pt x="1599902" y="253459"/>
                  <a:pt x="1575891" y="235811"/>
                  <a:pt x="1550644" y="220275"/>
                </a:cubicBezTo>
                <a:cubicBezTo>
                  <a:pt x="1535040" y="210672"/>
                  <a:pt x="1519221" y="201422"/>
                  <a:pt x="1503510" y="191995"/>
                </a:cubicBezTo>
                <a:cubicBezTo>
                  <a:pt x="1487799" y="182568"/>
                  <a:pt x="1472764" y="171909"/>
                  <a:pt x="1456376" y="163715"/>
                </a:cubicBezTo>
                <a:cubicBezTo>
                  <a:pt x="1443807" y="157430"/>
                  <a:pt x="1430361" y="152656"/>
                  <a:pt x="1418669" y="144861"/>
                </a:cubicBezTo>
                <a:cubicBezTo>
                  <a:pt x="1401928" y="133700"/>
                  <a:pt x="1388597" y="117818"/>
                  <a:pt x="1371535" y="107154"/>
                </a:cubicBezTo>
                <a:cubicBezTo>
                  <a:pt x="1363109" y="101888"/>
                  <a:pt x="1352277" y="101891"/>
                  <a:pt x="1343255" y="97727"/>
                </a:cubicBezTo>
                <a:cubicBezTo>
                  <a:pt x="1311357" y="83005"/>
                  <a:pt x="1282316" y="61703"/>
                  <a:pt x="1248987" y="50593"/>
                </a:cubicBezTo>
                <a:cubicBezTo>
                  <a:pt x="1174293" y="25695"/>
                  <a:pt x="1212029" y="35006"/>
                  <a:pt x="1135865" y="22313"/>
                </a:cubicBezTo>
                <a:cubicBezTo>
                  <a:pt x="1126438" y="19171"/>
                  <a:pt x="1117285" y="15042"/>
                  <a:pt x="1107585" y="12886"/>
                </a:cubicBezTo>
                <a:cubicBezTo>
                  <a:pt x="932661" y="-25987"/>
                  <a:pt x="629960" y="34882"/>
                  <a:pt x="523123" y="4116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40000"/>
            </a:schemeClr>
          </a:solidFill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任意多边形: 形状 117">
            <a:extLst>
              <a:ext uri="{FF2B5EF4-FFF2-40B4-BE49-F238E27FC236}">
                <a16:creationId xmlns:a16="http://schemas.microsoft.com/office/drawing/2014/main" id="{4E720CF9-225E-4C25-8105-673ACBA6E381}"/>
              </a:ext>
            </a:extLst>
          </p:cNvPr>
          <p:cNvSpPr/>
          <p:nvPr/>
        </p:nvSpPr>
        <p:spPr>
          <a:xfrm>
            <a:off x="5062389" y="729695"/>
            <a:ext cx="1768183" cy="2356701"/>
          </a:xfrm>
          <a:custGeom>
            <a:avLst/>
            <a:gdLst>
              <a:gd name="connsiteX0" fmla="*/ 414780 w 1768183"/>
              <a:gd name="connsiteY0" fmla="*/ 37708 h 2356701"/>
              <a:gd name="connsiteX1" fmla="*/ 386499 w 1768183"/>
              <a:gd name="connsiteY1" fmla="*/ 84842 h 2356701"/>
              <a:gd name="connsiteX2" fmla="*/ 329939 w 1768183"/>
              <a:gd name="connsiteY2" fmla="*/ 141402 h 2356701"/>
              <a:gd name="connsiteX3" fmla="*/ 292231 w 1768183"/>
              <a:gd name="connsiteY3" fmla="*/ 197963 h 2356701"/>
              <a:gd name="connsiteX4" fmla="*/ 226244 w 1768183"/>
              <a:gd name="connsiteY4" fmla="*/ 263951 h 2356701"/>
              <a:gd name="connsiteX5" fmla="*/ 207390 w 1768183"/>
              <a:gd name="connsiteY5" fmla="*/ 292231 h 2356701"/>
              <a:gd name="connsiteX6" fmla="*/ 188536 w 1768183"/>
              <a:gd name="connsiteY6" fmla="*/ 329938 h 2356701"/>
              <a:gd name="connsiteX7" fmla="*/ 160256 w 1768183"/>
              <a:gd name="connsiteY7" fmla="*/ 358219 h 2356701"/>
              <a:gd name="connsiteX8" fmla="*/ 122549 w 1768183"/>
              <a:gd name="connsiteY8" fmla="*/ 461914 h 2356701"/>
              <a:gd name="connsiteX9" fmla="*/ 103695 w 1768183"/>
              <a:gd name="connsiteY9" fmla="*/ 527901 h 2356701"/>
              <a:gd name="connsiteX10" fmla="*/ 84842 w 1768183"/>
              <a:gd name="connsiteY10" fmla="*/ 575035 h 2356701"/>
              <a:gd name="connsiteX11" fmla="*/ 65988 w 1768183"/>
              <a:gd name="connsiteY11" fmla="*/ 641023 h 2356701"/>
              <a:gd name="connsiteX12" fmla="*/ 56561 w 1768183"/>
              <a:gd name="connsiteY12" fmla="*/ 669303 h 2356701"/>
              <a:gd name="connsiteX13" fmla="*/ 37708 w 1768183"/>
              <a:gd name="connsiteY13" fmla="*/ 707011 h 2356701"/>
              <a:gd name="connsiteX14" fmla="*/ 18854 w 1768183"/>
              <a:gd name="connsiteY14" fmla="*/ 876693 h 2356701"/>
              <a:gd name="connsiteX15" fmla="*/ 0 w 1768183"/>
              <a:gd name="connsiteY15" fmla="*/ 923827 h 2356701"/>
              <a:gd name="connsiteX16" fmla="*/ 28281 w 1768183"/>
              <a:gd name="connsiteY16" fmla="*/ 2064470 h 2356701"/>
              <a:gd name="connsiteX17" fmla="*/ 47134 w 1768183"/>
              <a:gd name="connsiteY17" fmla="*/ 2139885 h 2356701"/>
              <a:gd name="connsiteX18" fmla="*/ 65988 w 1768183"/>
              <a:gd name="connsiteY18" fmla="*/ 2187019 h 2356701"/>
              <a:gd name="connsiteX19" fmla="*/ 103695 w 1768183"/>
              <a:gd name="connsiteY19" fmla="*/ 2243580 h 2356701"/>
              <a:gd name="connsiteX20" fmla="*/ 131976 w 1768183"/>
              <a:gd name="connsiteY20" fmla="*/ 2290714 h 2356701"/>
              <a:gd name="connsiteX21" fmla="*/ 188536 w 1768183"/>
              <a:gd name="connsiteY21" fmla="*/ 2356701 h 2356701"/>
              <a:gd name="connsiteX22" fmla="*/ 433633 w 1768183"/>
              <a:gd name="connsiteY22" fmla="*/ 2347275 h 2356701"/>
              <a:gd name="connsiteX23" fmla="*/ 518475 w 1768183"/>
              <a:gd name="connsiteY23" fmla="*/ 2318994 h 2356701"/>
              <a:gd name="connsiteX24" fmla="*/ 603316 w 1768183"/>
              <a:gd name="connsiteY24" fmla="*/ 2300141 h 2356701"/>
              <a:gd name="connsiteX25" fmla="*/ 631596 w 1768183"/>
              <a:gd name="connsiteY25" fmla="*/ 2290714 h 2356701"/>
              <a:gd name="connsiteX26" fmla="*/ 697584 w 1768183"/>
              <a:gd name="connsiteY26" fmla="*/ 2243580 h 2356701"/>
              <a:gd name="connsiteX27" fmla="*/ 725864 w 1768183"/>
              <a:gd name="connsiteY27" fmla="*/ 2234153 h 2356701"/>
              <a:gd name="connsiteX28" fmla="*/ 763572 w 1768183"/>
              <a:gd name="connsiteY28" fmla="*/ 2215299 h 2356701"/>
              <a:gd name="connsiteX29" fmla="*/ 810706 w 1768183"/>
              <a:gd name="connsiteY29" fmla="*/ 2187019 h 2356701"/>
              <a:gd name="connsiteX30" fmla="*/ 838986 w 1768183"/>
              <a:gd name="connsiteY30" fmla="*/ 2168165 h 2356701"/>
              <a:gd name="connsiteX31" fmla="*/ 876693 w 1768183"/>
              <a:gd name="connsiteY31" fmla="*/ 2149312 h 2356701"/>
              <a:gd name="connsiteX32" fmla="*/ 952108 w 1768183"/>
              <a:gd name="connsiteY32" fmla="*/ 2083324 h 2356701"/>
              <a:gd name="connsiteX33" fmla="*/ 980388 w 1768183"/>
              <a:gd name="connsiteY33" fmla="*/ 2073897 h 2356701"/>
              <a:gd name="connsiteX34" fmla="*/ 1027522 w 1768183"/>
              <a:gd name="connsiteY34" fmla="*/ 2026763 h 2356701"/>
              <a:gd name="connsiteX35" fmla="*/ 1074656 w 1768183"/>
              <a:gd name="connsiteY35" fmla="*/ 1989056 h 2356701"/>
              <a:gd name="connsiteX36" fmla="*/ 1102936 w 1768183"/>
              <a:gd name="connsiteY36" fmla="*/ 1970202 h 2356701"/>
              <a:gd name="connsiteX37" fmla="*/ 1197205 w 1768183"/>
              <a:gd name="connsiteY37" fmla="*/ 1875934 h 2356701"/>
              <a:gd name="connsiteX38" fmla="*/ 1253765 w 1768183"/>
              <a:gd name="connsiteY38" fmla="*/ 1828800 h 2356701"/>
              <a:gd name="connsiteX39" fmla="*/ 1291473 w 1768183"/>
              <a:gd name="connsiteY39" fmla="*/ 1800520 h 2356701"/>
              <a:gd name="connsiteX40" fmla="*/ 1310326 w 1768183"/>
              <a:gd name="connsiteY40" fmla="*/ 1772240 h 2356701"/>
              <a:gd name="connsiteX41" fmla="*/ 1338607 w 1768183"/>
              <a:gd name="connsiteY41" fmla="*/ 1734532 h 2356701"/>
              <a:gd name="connsiteX42" fmla="*/ 1357460 w 1768183"/>
              <a:gd name="connsiteY42" fmla="*/ 1687398 h 2356701"/>
              <a:gd name="connsiteX43" fmla="*/ 1385741 w 1768183"/>
              <a:gd name="connsiteY43" fmla="*/ 1659118 h 2356701"/>
              <a:gd name="connsiteX44" fmla="*/ 1414021 w 1768183"/>
              <a:gd name="connsiteY44" fmla="*/ 1621411 h 2356701"/>
              <a:gd name="connsiteX45" fmla="*/ 1432875 w 1768183"/>
              <a:gd name="connsiteY45" fmla="*/ 1583703 h 2356701"/>
              <a:gd name="connsiteX46" fmla="*/ 1451728 w 1768183"/>
              <a:gd name="connsiteY46" fmla="*/ 1555423 h 2356701"/>
              <a:gd name="connsiteX47" fmla="*/ 1470582 w 1768183"/>
              <a:gd name="connsiteY47" fmla="*/ 1508289 h 2356701"/>
              <a:gd name="connsiteX48" fmla="*/ 1508289 w 1768183"/>
              <a:gd name="connsiteY48" fmla="*/ 1480009 h 2356701"/>
              <a:gd name="connsiteX49" fmla="*/ 1564850 w 1768183"/>
              <a:gd name="connsiteY49" fmla="*/ 1385741 h 2356701"/>
              <a:gd name="connsiteX50" fmla="*/ 1630838 w 1768183"/>
              <a:gd name="connsiteY50" fmla="*/ 1244338 h 2356701"/>
              <a:gd name="connsiteX51" fmla="*/ 1659118 w 1768183"/>
              <a:gd name="connsiteY51" fmla="*/ 1197204 h 2356701"/>
              <a:gd name="connsiteX52" fmla="*/ 1677972 w 1768183"/>
              <a:gd name="connsiteY52" fmla="*/ 1140644 h 2356701"/>
              <a:gd name="connsiteX53" fmla="*/ 1696825 w 1768183"/>
              <a:gd name="connsiteY53" fmla="*/ 1093510 h 2356701"/>
              <a:gd name="connsiteX54" fmla="*/ 1725106 w 1768183"/>
              <a:gd name="connsiteY54" fmla="*/ 942681 h 2356701"/>
              <a:gd name="connsiteX55" fmla="*/ 1753386 w 1768183"/>
              <a:gd name="connsiteY55" fmla="*/ 848413 h 2356701"/>
              <a:gd name="connsiteX56" fmla="*/ 1753386 w 1768183"/>
              <a:gd name="connsiteY56" fmla="*/ 424207 h 2356701"/>
              <a:gd name="connsiteX57" fmla="*/ 1734532 w 1768183"/>
              <a:gd name="connsiteY57" fmla="*/ 367646 h 2356701"/>
              <a:gd name="connsiteX58" fmla="*/ 1677972 w 1768183"/>
              <a:gd name="connsiteY58" fmla="*/ 301658 h 2356701"/>
              <a:gd name="connsiteX59" fmla="*/ 1649691 w 1768183"/>
              <a:gd name="connsiteY59" fmla="*/ 282804 h 2356701"/>
              <a:gd name="connsiteX60" fmla="*/ 1574277 w 1768183"/>
              <a:gd name="connsiteY60" fmla="*/ 226244 h 2356701"/>
              <a:gd name="connsiteX61" fmla="*/ 1536569 w 1768183"/>
              <a:gd name="connsiteY61" fmla="*/ 207390 h 2356701"/>
              <a:gd name="connsiteX62" fmla="*/ 1508289 w 1768183"/>
              <a:gd name="connsiteY62" fmla="*/ 179110 h 2356701"/>
              <a:gd name="connsiteX63" fmla="*/ 1480009 w 1768183"/>
              <a:gd name="connsiteY63" fmla="*/ 160256 h 2356701"/>
              <a:gd name="connsiteX64" fmla="*/ 1442301 w 1768183"/>
              <a:gd name="connsiteY64" fmla="*/ 131976 h 2356701"/>
              <a:gd name="connsiteX65" fmla="*/ 1414021 w 1768183"/>
              <a:gd name="connsiteY65" fmla="*/ 122549 h 2356701"/>
              <a:gd name="connsiteX66" fmla="*/ 1348033 w 1768183"/>
              <a:gd name="connsiteY66" fmla="*/ 94268 h 2356701"/>
              <a:gd name="connsiteX67" fmla="*/ 1319753 w 1768183"/>
              <a:gd name="connsiteY67" fmla="*/ 65988 h 2356701"/>
              <a:gd name="connsiteX68" fmla="*/ 1244339 w 1768183"/>
              <a:gd name="connsiteY68" fmla="*/ 47134 h 2356701"/>
              <a:gd name="connsiteX69" fmla="*/ 1216058 w 1768183"/>
              <a:gd name="connsiteY69" fmla="*/ 37708 h 2356701"/>
              <a:gd name="connsiteX70" fmla="*/ 1178351 w 1768183"/>
              <a:gd name="connsiteY70" fmla="*/ 28281 h 2356701"/>
              <a:gd name="connsiteX71" fmla="*/ 1074656 w 1768183"/>
              <a:gd name="connsiteY71" fmla="*/ 9427 h 2356701"/>
              <a:gd name="connsiteX72" fmla="*/ 791852 w 1768183"/>
              <a:gd name="connsiteY72" fmla="*/ 18854 h 2356701"/>
              <a:gd name="connsiteX73" fmla="*/ 527901 w 1768183"/>
              <a:gd name="connsiteY73" fmla="*/ 0 h 2356701"/>
              <a:gd name="connsiteX74" fmla="*/ 424207 w 1768183"/>
              <a:gd name="connsiteY74" fmla="*/ 9427 h 2356701"/>
              <a:gd name="connsiteX75" fmla="*/ 414780 w 1768183"/>
              <a:gd name="connsiteY75" fmla="*/ 37708 h 2356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768183" h="2356701">
                <a:moveTo>
                  <a:pt x="414780" y="37708"/>
                </a:moveTo>
                <a:cubicBezTo>
                  <a:pt x="408495" y="50277"/>
                  <a:pt x="398102" y="70661"/>
                  <a:pt x="386499" y="84842"/>
                </a:cubicBezTo>
                <a:cubicBezTo>
                  <a:pt x="369615" y="105478"/>
                  <a:pt x="344729" y="119217"/>
                  <a:pt x="329939" y="141402"/>
                </a:cubicBezTo>
                <a:cubicBezTo>
                  <a:pt x="317370" y="160256"/>
                  <a:pt x="308254" y="181940"/>
                  <a:pt x="292231" y="197963"/>
                </a:cubicBezTo>
                <a:cubicBezTo>
                  <a:pt x="270235" y="219959"/>
                  <a:pt x="243499" y="238069"/>
                  <a:pt x="226244" y="263951"/>
                </a:cubicBezTo>
                <a:cubicBezTo>
                  <a:pt x="219959" y="273378"/>
                  <a:pt x="213011" y="282394"/>
                  <a:pt x="207390" y="292231"/>
                </a:cubicBezTo>
                <a:cubicBezTo>
                  <a:pt x="200418" y="304432"/>
                  <a:pt x="196704" y="318503"/>
                  <a:pt x="188536" y="329938"/>
                </a:cubicBezTo>
                <a:cubicBezTo>
                  <a:pt x="180787" y="340786"/>
                  <a:pt x="169683" y="348792"/>
                  <a:pt x="160256" y="358219"/>
                </a:cubicBezTo>
                <a:cubicBezTo>
                  <a:pt x="137982" y="514136"/>
                  <a:pt x="171674" y="353841"/>
                  <a:pt x="122549" y="461914"/>
                </a:cubicBezTo>
                <a:cubicBezTo>
                  <a:pt x="113083" y="482739"/>
                  <a:pt x="110929" y="506199"/>
                  <a:pt x="103695" y="527901"/>
                </a:cubicBezTo>
                <a:cubicBezTo>
                  <a:pt x="98344" y="543954"/>
                  <a:pt x="90193" y="558982"/>
                  <a:pt x="84842" y="575035"/>
                </a:cubicBezTo>
                <a:cubicBezTo>
                  <a:pt x="77608" y="596737"/>
                  <a:pt x="72562" y="619112"/>
                  <a:pt x="65988" y="641023"/>
                </a:cubicBezTo>
                <a:cubicBezTo>
                  <a:pt x="63133" y="650541"/>
                  <a:pt x="60475" y="660170"/>
                  <a:pt x="56561" y="669303"/>
                </a:cubicBezTo>
                <a:cubicBezTo>
                  <a:pt x="51025" y="682220"/>
                  <a:pt x="43992" y="694442"/>
                  <a:pt x="37708" y="707011"/>
                </a:cubicBezTo>
                <a:cubicBezTo>
                  <a:pt x="34751" y="745456"/>
                  <a:pt x="33305" y="828523"/>
                  <a:pt x="18854" y="876693"/>
                </a:cubicBezTo>
                <a:cubicBezTo>
                  <a:pt x="13991" y="892901"/>
                  <a:pt x="6285" y="908116"/>
                  <a:pt x="0" y="923827"/>
                </a:cubicBezTo>
                <a:cubicBezTo>
                  <a:pt x="9427" y="1304041"/>
                  <a:pt x="16213" y="1684330"/>
                  <a:pt x="28281" y="2064470"/>
                </a:cubicBezTo>
                <a:cubicBezTo>
                  <a:pt x="28931" y="2084950"/>
                  <a:pt x="39294" y="2118977"/>
                  <a:pt x="47134" y="2139885"/>
                </a:cubicBezTo>
                <a:cubicBezTo>
                  <a:pt x="53075" y="2155729"/>
                  <a:pt x="57885" y="2172164"/>
                  <a:pt x="65988" y="2187019"/>
                </a:cubicBezTo>
                <a:cubicBezTo>
                  <a:pt x="76838" y="2206911"/>
                  <a:pt x="91530" y="2224463"/>
                  <a:pt x="103695" y="2243580"/>
                </a:cubicBezTo>
                <a:cubicBezTo>
                  <a:pt x="113532" y="2259038"/>
                  <a:pt x="121812" y="2275469"/>
                  <a:pt x="131976" y="2290714"/>
                </a:cubicBezTo>
                <a:cubicBezTo>
                  <a:pt x="156163" y="2326994"/>
                  <a:pt x="159407" y="2327572"/>
                  <a:pt x="188536" y="2356701"/>
                </a:cubicBezTo>
                <a:cubicBezTo>
                  <a:pt x="270235" y="2353559"/>
                  <a:pt x="352402" y="2356558"/>
                  <a:pt x="433633" y="2347275"/>
                </a:cubicBezTo>
                <a:cubicBezTo>
                  <a:pt x="463251" y="2343890"/>
                  <a:pt x="490194" y="2328421"/>
                  <a:pt x="518475" y="2318994"/>
                </a:cubicBezTo>
                <a:cubicBezTo>
                  <a:pt x="564889" y="2303522"/>
                  <a:pt x="536950" y="2311201"/>
                  <a:pt x="603316" y="2300141"/>
                </a:cubicBezTo>
                <a:cubicBezTo>
                  <a:pt x="612743" y="2296999"/>
                  <a:pt x="622708" y="2295158"/>
                  <a:pt x="631596" y="2290714"/>
                </a:cubicBezTo>
                <a:cubicBezTo>
                  <a:pt x="660778" y="2276123"/>
                  <a:pt x="667692" y="2260661"/>
                  <a:pt x="697584" y="2243580"/>
                </a:cubicBezTo>
                <a:cubicBezTo>
                  <a:pt x="706211" y="2238650"/>
                  <a:pt x="716731" y="2238067"/>
                  <a:pt x="725864" y="2234153"/>
                </a:cubicBezTo>
                <a:cubicBezTo>
                  <a:pt x="738781" y="2228617"/>
                  <a:pt x="751287" y="2222124"/>
                  <a:pt x="763572" y="2215299"/>
                </a:cubicBezTo>
                <a:cubicBezTo>
                  <a:pt x="779589" y="2206401"/>
                  <a:pt x="795169" y="2196730"/>
                  <a:pt x="810706" y="2187019"/>
                </a:cubicBezTo>
                <a:cubicBezTo>
                  <a:pt x="820313" y="2181014"/>
                  <a:pt x="829149" y="2173786"/>
                  <a:pt x="838986" y="2168165"/>
                </a:cubicBezTo>
                <a:cubicBezTo>
                  <a:pt x="851187" y="2161193"/>
                  <a:pt x="864124" y="2155596"/>
                  <a:pt x="876693" y="2149312"/>
                </a:cubicBezTo>
                <a:cubicBezTo>
                  <a:pt x="901408" y="2124597"/>
                  <a:pt x="921417" y="2102506"/>
                  <a:pt x="952108" y="2083324"/>
                </a:cubicBezTo>
                <a:cubicBezTo>
                  <a:pt x="960534" y="2078058"/>
                  <a:pt x="970961" y="2077039"/>
                  <a:pt x="980388" y="2073897"/>
                </a:cubicBezTo>
                <a:cubicBezTo>
                  <a:pt x="996099" y="2058186"/>
                  <a:pt x="1011007" y="2041627"/>
                  <a:pt x="1027522" y="2026763"/>
                </a:cubicBezTo>
                <a:cubicBezTo>
                  <a:pt x="1042477" y="2013303"/>
                  <a:pt x="1058560" y="2001128"/>
                  <a:pt x="1074656" y="1989056"/>
                </a:cubicBezTo>
                <a:cubicBezTo>
                  <a:pt x="1083720" y="1982258"/>
                  <a:pt x="1094611" y="1977887"/>
                  <a:pt x="1102936" y="1970202"/>
                </a:cubicBezTo>
                <a:cubicBezTo>
                  <a:pt x="1135590" y="1940060"/>
                  <a:pt x="1160230" y="1900584"/>
                  <a:pt x="1197205" y="1875934"/>
                </a:cubicBezTo>
                <a:cubicBezTo>
                  <a:pt x="1259713" y="1834263"/>
                  <a:pt x="1190250" y="1883241"/>
                  <a:pt x="1253765" y="1828800"/>
                </a:cubicBezTo>
                <a:cubicBezTo>
                  <a:pt x="1265694" y="1818575"/>
                  <a:pt x="1278904" y="1809947"/>
                  <a:pt x="1291473" y="1800520"/>
                </a:cubicBezTo>
                <a:cubicBezTo>
                  <a:pt x="1297757" y="1791093"/>
                  <a:pt x="1303741" y="1781459"/>
                  <a:pt x="1310326" y="1772240"/>
                </a:cubicBezTo>
                <a:cubicBezTo>
                  <a:pt x="1319458" y="1759455"/>
                  <a:pt x="1330977" y="1748266"/>
                  <a:pt x="1338607" y="1734532"/>
                </a:cubicBezTo>
                <a:cubicBezTo>
                  <a:pt x="1346825" y="1719740"/>
                  <a:pt x="1348492" y="1701747"/>
                  <a:pt x="1357460" y="1687398"/>
                </a:cubicBezTo>
                <a:cubicBezTo>
                  <a:pt x="1364526" y="1676093"/>
                  <a:pt x="1377065" y="1669240"/>
                  <a:pt x="1385741" y="1659118"/>
                </a:cubicBezTo>
                <a:cubicBezTo>
                  <a:pt x="1395966" y="1647189"/>
                  <a:pt x="1405694" y="1634734"/>
                  <a:pt x="1414021" y="1621411"/>
                </a:cubicBezTo>
                <a:cubicBezTo>
                  <a:pt x="1421469" y="1609494"/>
                  <a:pt x="1425903" y="1595904"/>
                  <a:pt x="1432875" y="1583703"/>
                </a:cubicBezTo>
                <a:cubicBezTo>
                  <a:pt x="1438496" y="1573866"/>
                  <a:pt x="1446661" y="1565556"/>
                  <a:pt x="1451728" y="1555423"/>
                </a:cubicBezTo>
                <a:cubicBezTo>
                  <a:pt x="1459296" y="1540288"/>
                  <a:pt x="1460429" y="1521826"/>
                  <a:pt x="1470582" y="1508289"/>
                </a:cubicBezTo>
                <a:cubicBezTo>
                  <a:pt x="1480009" y="1495720"/>
                  <a:pt x="1495720" y="1489436"/>
                  <a:pt x="1508289" y="1480009"/>
                </a:cubicBezTo>
                <a:cubicBezTo>
                  <a:pt x="1552019" y="1370687"/>
                  <a:pt x="1495879" y="1497819"/>
                  <a:pt x="1564850" y="1385741"/>
                </a:cubicBezTo>
                <a:cubicBezTo>
                  <a:pt x="1605926" y="1318992"/>
                  <a:pt x="1597730" y="1310554"/>
                  <a:pt x="1630838" y="1244338"/>
                </a:cubicBezTo>
                <a:cubicBezTo>
                  <a:pt x="1639032" y="1227950"/>
                  <a:pt x="1651536" y="1213884"/>
                  <a:pt x="1659118" y="1197204"/>
                </a:cubicBezTo>
                <a:cubicBezTo>
                  <a:pt x="1667342" y="1179112"/>
                  <a:pt x="1670591" y="1159096"/>
                  <a:pt x="1677972" y="1140644"/>
                </a:cubicBezTo>
                <a:cubicBezTo>
                  <a:pt x="1684256" y="1124933"/>
                  <a:pt x="1691474" y="1109563"/>
                  <a:pt x="1696825" y="1093510"/>
                </a:cubicBezTo>
                <a:cubicBezTo>
                  <a:pt x="1709542" y="1055359"/>
                  <a:pt x="1721771" y="960468"/>
                  <a:pt x="1725106" y="942681"/>
                </a:cubicBezTo>
                <a:cubicBezTo>
                  <a:pt x="1731213" y="910108"/>
                  <a:pt x="1742919" y="879814"/>
                  <a:pt x="1753386" y="848413"/>
                </a:cubicBezTo>
                <a:cubicBezTo>
                  <a:pt x="1772853" y="673214"/>
                  <a:pt x="1773376" y="704060"/>
                  <a:pt x="1753386" y="424207"/>
                </a:cubicBezTo>
                <a:cubicBezTo>
                  <a:pt x="1751970" y="404384"/>
                  <a:pt x="1746456" y="383545"/>
                  <a:pt x="1734532" y="367646"/>
                </a:cubicBezTo>
                <a:cubicBezTo>
                  <a:pt x="1713726" y="339904"/>
                  <a:pt x="1704233" y="323542"/>
                  <a:pt x="1677972" y="301658"/>
                </a:cubicBezTo>
                <a:cubicBezTo>
                  <a:pt x="1669268" y="294405"/>
                  <a:pt x="1658854" y="289468"/>
                  <a:pt x="1649691" y="282804"/>
                </a:cubicBezTo>
                <a:cubicBezTo>
                  <a:pt x="1624279" y="264322"/>
                  <a:pt x="1602382" y="240297"/>
                  <a:pt x="1574277" y="226244"/>
                </a:cubicBezTo>
                <a:cubicBezTo>
                  <a:pt x="1561708" y="219959"/>
                  <a:pt x="1548004" y="215558"/>
                  <a:pt x="1536569" y="207390"/>
                </a:cubicBezTo>
                <a:cubicBezTo>
                  <a:pt x="1525721" y="199641"/>
                  <a:pt x="1518530" y="187645"/>
                  <a:pt x="1508289" y="179110"/>
                </a:cubicBezTo>
                <a:cubicBezTo>
                  <a:pt x="1499585" y="171857"/>
                  <a:pt x="1489228" y="166841"/>
                  <a:pt x="1480009" y="160256"/>
                </a:cubicBezTo>
                <a:cubicBezTo>
                  <a:pt x="1467224" y="151124"/>
                  <a:pt x="1455942" y="139771"/>
                  <a:pt x="1442301" y="131976"/>
                </a:cubicBezTo>
                <a:cubicBezTo>
                  <a:pt x="1433674" y="127046"/>
                  <a:pt x="1422909" y="126993"/>
                  <a:pt x="1414021" y="122549"/>
                </a:cubicBezTo>
                <a:cubicBezTo>
                  <a:pt x="1348922" y="89998"/>
                  <a:pt x="1426510" y="113887"/>
                  <a:pt x="1348033" y="94268"/>
                </a:cubicBezTo>
                <a:cubicBezTo>
                  <a:pt x="1338606" y="84841"/>
                  <a:pt x="1330845" y="73383"/>
                  <a:pt x="1319753" y="65988"/>
                </a:cubicBezTo>
                <a:cubicBezTo>
                  <a:pt x="1306824" y="57368"/>
                  <a:pt x="1251954" y="49038"/>
                  <a:pt x="1244339" y="47134"/>
                </a:cubicBezTo>
                <a:cubicBezTo>
                  <a:pt x="1234699" y="44724"/>
                  <a:pt x="1225613" y="40438"/>
                  <a:pt x="1216058" y="37708"/>
                </a:cubicBezTo>
                <a:cubicBezTo>
                  <a:pt x="1203601" y="34149"/>
                  <a:pt x="1190998" y="31092"/>
                  <a:pt x="1178351" y="28281"/>
                </a:cubicBezTo>
                <a:cubicBezTo>
                  <a:pt x="1138825" y="19497"/>
                  <a:pt x="1115587" y="16249"/>
                  <a:pt x="1074656" y="9427"/>
                </a:cubicBezTo>
                <a:cubicBezTo>
                  <a:pt x="980388" y="12569"/>
                  <a:pt x="886172" y="18854"/>
                  <a:pt x="791852" y="18854"/>
                </a:cubicBezTo>
                <a:cubicBezTo>
                  <a:pt x="575726" y="18854"/>
                  <a:pt x="627042" y="33047"/>
                  <a:pt x="527901" y="0"/>
                </a:cubicBezTo>
                <a:cubicBezTo>
                  <a:pt x="493336" y="3142"/>
                  <a:pt x="458565" y="4519"/>
                  <a:pt x="424207" y="9427"/>
                </a:cubicBezTo>
                <a:cubicBezTo>
                  <a:pt x="414370" y="10832"/>
                  <a:pt x="421065" y="25139"/>
                  <a:pt x="414780" y="37708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40000"/>
            </a:schemeClr>
          </a:solidFill>
          <a:ln w="1905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任意多边形: 形状 120">
            <a:extLst>
              <a:ext uri="{FF2B5EF4-FFF2-40B4-BE49-F238E27FC236}">
                <a16:creationId xmlns:a16="http://schemas.microsoft.com/office/drawing/2014/main" id="{F7A4DDEC-FE8F-4F12-9EEB-3A5A4E739EC6}"/>
              </a:ext>
            </a:extLst>
          </p:cNvPr>
          <p:cNvSpPr/>
          <p:nvPr/>
        </p:nvSpPr>
        <p:spPr>
          <a:xfrm>
            <a:off x="5118755" y="707010"/>
            <a:ext cx="4913985" cy="5109340"/>
          </a:xfrm>
          <a:custGeom>
            <a:avLst/>
            <a:gdLst>
              <a:gd name="connsiteX0" fmla="*/ 499620 w 4913985"/>
              <a:gd name="connsiteY0" fmla="*/ 113122 h 5109340"/>
              <a:gd name="connsiteX1" fmla="*/ 452486 w 4913985"/>
              <a:gd name="connsiteY1" fmla="*/ 94268 h 5109340"/>
              <a:gd name="connsiteX2" fmla="*/ 245097 w 4913985"/>
              <a:gd name="connsiteY2" fmla="*/ 103695 h 5109340"/>
              <a:gd name="connsiteX3" fmla="*/ 160255 w 4913985"/>
              <a:gd name="connsiteY3" fmla="*/ 131976 h 5109340"/>
              <a:gd name="connsiteX4" fmla="*/ 131975 w 4913985"/>
              <a:gd name="connsiteY4" fmla="*/ 141402 h 5109340"/>
              <a:gd name="connsiteX5" fmla="*/ 65987 w 4913985"/>
              <a:gd name="connsiteY5" fmla="*/ 188536 h 5109340"/>
              <a:gd name="connsiteX6" fmla="*/ 37707 w 4913985"/>
              <a:gd name="connsiteY6" fmla="*/ 216817 h 5109340"/>
              <a:gd name="connsiteX7" fmla="*/ 9426 w 4913985"/>
              <a:gd name="connsiteY7" fmla="*/ 282804 h 5109340"/>
              <a:gd name="connsiteX8" fmla="*/ 0 w 4913985"/>
              <a:gd name="connsiteY8" fmla="*/ 320512 h 5109340"/>
              <a:gd name="connsiteX9" fmla="*/ 9426 w 4913985"/>
              <a:gd name="connsiteY9" fmla="*/ 546755 h 5109340"/>
              <a:gd name="connsiteX10" fmla="*/ 28280 w 4913985"/>
              <a:gd name="connsiteY10" fmla="*/ 584462 h 5109340"/>
              <a:gd name="connsiteX11" fmla="*/ 75414 w 4913985"/>
              <a:gd name="connsiteY11" fmla="*/ 641023 h 5109340"/>
              <a:gd name="connsiteX12" fmla="*/ 131975 w 4913985"/>
              <a:gd name="connsiteY12" fmla="*/ 678730 h 5109340"/>
              <a:gd name="connsiteX13" fmla="*/ 169682 w 4913985"/>
              <a:gd name="connsiteY13" fmla="*/ 688157 h 5109340"/>
              <a:gd name="connsiteX14" fmla="*/ 197963 w 4913985"/>
              <a:gd name="connsiteY14" fmla="*/ 707011 h 5109340"/>
              <a:gd name="connsiteX15" fmla="*/ 282804 w 4913985"/>
              <a:gd name="connsiteY15" fmla="*/ 744718 h 5109340"/>
              <a:gd name="connsiteX16" fmla="*/ 339365 w 4913985"/>
              <a:gd name="connsiteY16" fmla="*/ 763571 h 5109340"/>
              <a:gd name="connsiteX17" fmla="*/ 386499 w 4913985"/>
              <a:gd name="connsiteY17" fmla="*/ 782425 h 5109340"/>
              <a:gd name="connsiteX18" fmla="*/ 565608 w 4913985"/>
              <a:gd name="connsiteY18" fmla="*/ 801279 h 5109340"/>
              <a:gd name="connsiteX19" fmla="*/ 716437 w 4913985"/>
              <a:gd name="connsiteY19" fmla="*/ 829559 h 5109340"/>
              <a:gd name="connsiteX20" fmla="*/ 791851 w 4913985"/>
              <a:gd name="connsiteY20" fmla="*/ 838986 h 5109340"/>
              <a:gd name="connsiteX21" fmla="*/ 857839 w 4913985"/>
              <a:gd name="connsiteY21" fmla="*/ 857839 h 5109340"/>
              <a:gd name="connsiteX22" fmla="*/ 1008668 w 4913985"/>
              <a:gd name="connsiteY22" fmla="*/ 876693 h 5109340"/>
              <a:gd name="connsiteX23" fmla="*/ 1055802 w 4913985"/>
              <a:gd name="connsiteY23" fmla="*/ 904974 h 5109340"/>
              <a:gd name="connsiteX24" fmla="*/ 1093509 w 4913985"/>
              <a:gd name="connsiteY24" fmla="*/ 914400 h 5109340"/>
              <a:gd name="connsiteX25" fmla="*/ 1178350 w 4913985"/>
              <a:gd name="connsiteY25" fmla="*/ 933254 h 5109340"/>
              <a:gd name="connsiteX26" fmla="*/ 1234911 w 4913985"/>
              <a:gd name="connsiteY26" fmla="*/ 952108 h 5109340"/>
              <a:gd name="connsiteX27" fmla="*/ 1263191 w 4913985"/>
              <a:gd name="connsiteY27" fmla="*/ 961534 h 5109340"/>
              <a:gd name="connsiteX28" fmla="*/ 1338606 w 4913985"/>
              <a:gd name="connsiteY28" fmla="*/ 980388 h 5109340"/>
              <a:gd name="connsiteX29" fmla="*/ 1451727 w 4913985"/>
              <a:gd name="connsiteY29" fmla="*/ 1065229 h 5109340"/>
              <a:gd name="connsiteX30" fmla="*/ 1498861 w 4913985"/>
              <a:gd name="connsiteY30" fmla="*/ 1074656 h 5109340"/>
              <a:gd name="connsiteX31" fmla="*/ 1630837 w 4913985"/>
              <a:gd name="connsiteY31" fmla="*/ 1102936 h 5109340"/>
              <a:gd name="connsiteX32" fmla="*/ 1677971 w 4913985"/>
              <a:gd name="connsiteY32" fmla="*/ 1121790 h 5109340"/>
              <a:gd name="connsiteX33" fmla="*/ 1715678 w 4913985"/>
              <a:gd name="connsiteY33" fmla="*/ 1131217 h 5109340"/>
              <a:gd name="connsiteX34" fmla="*/ 1781666 w 4913985"/>
              <a:gd name="connsiteY34" fmla="*/ 1168924 h 5109340"/>
              <a:gd name="connsiteX35" fmla="*/ 1809946 w 4913985"/>
              <a:gd name="connsiteY35" fmla="*/ 1178351 h 5109340"/>
              <a:gd name="connsiteX36" fmla="*/ 1904214 w 4913985"/>
              <a:gd name="connsiteY36" fmla="*/ 1206631 h 5109340"/>
              <a:gd name="connsiteX37" fmla="*/ 1960775 w 4913985"/>
              <a:gd name="connsiteY37" fmla="*/ 1225485 h 5109340"/>
              <a:gd name="connsiteX38" fmla="*/ 1998482 w 4913985"/>
              <a:gd name="connsiteY38" fmla="*/ 1244338 h 5109340"/>
              <a:gd name="connsiteX39" fmla="*/ 2036189 w 4913985"/>
              <a:gd name="connsiteY39" fmla="*/ 1253765 h 5109340"/>
              <a:gd name="connsiteX40" fmla="*/ 2102177 w 4913985"/>
              <a:gd name="connsiteY40" fmla="*/ 1291472 h 5109340"/>
              <a:gd name="connsiteX41" fmla="*/ 2130457 w 4913985"/>
              <a:gd name="connsiteY41" fmla="*/ 1300899 h 5109340"/>
              <a:gd name="connsiteX42" fmla="*/ 2158738 w 4913985"/>
              <a:gd name="connsiteY42" fmla="*/ 1319753 h 5109340"/>
              <a:gd name="connsiteX43" fmla="*/ 2205872 w 4913985"/>
              <a:gd name="connsiteY43" fmla="*/ 1348033 h 5109340"/>
              <a:gd name="connsiteX44" fmla="*/ 2234152 w 4913985"/>
              <a:gd name="connsiteY44" fmla="*/ 1357460 h 5109340"/>
              <a:gd name="connsiteX45" fmla="*/ 2271859 w 4913985"/>
              <a:gd name="connsiteY45" fmla="*/ 1385741 h 5109340"/>
              <a:gd name="connsiteX46" fmla="*/ 2300140 w 4913985"/>
              <a:gd name="connsiteY46" fmla="*/ 1395167 h 5109340"/>
              <a:gd name="connsiteX47" fmla="*/ 2318993 w 4913985"/>
              <a:gd name="connsiteY47" fmla="*/ 1423448 h 5109340"/>
              <a:gd name="connsiteX48" fmla="*/ 2347274 w 4913985"/>
              <a:gd name="connsiteY48" fmla="*/ 1442301 h 5109340"/>
              <a:gd name="connsiteX49" fmla="*/ 2384981 w 4913985"/>
              <a:gd name="connsiteY49" fmla="*/ 1470582 h 5109340"/>
              <a:gd name="connsiteX50" fmla="*/ 2432115 w 4913985"/>
              <a:gd name="connsiteY50" fmla="*/ 1527143 h 5109340"/>
              <a:gd name="connsiteX51" fmla="*/ 2460396 w 4913985"/>
              <a:gd name="connsiteY51" fmla="*/ 1564850 h 5109340"/>
              <a:gd name="connsiteX52" fmla="*/ 2498103 w 4913985"/>
              <a:gd name="connsiteY52" fmla="*/ 1659118 h 5109340"/>
              <a:gd name="connsiteX53" fmla="*/ 2507530 w 4913985"/>
              <a:gd name="connsiteY53" fmla="*/ 1706252 h 5109340"/>
              <a:gd name="connsiteX54" fmla="*/ 2554664 w 4913985"/>
              <a:gd name="connsiteY54" fmla="*/ 1762813 h 5109340"/>
              <a:gd name="connsiteX55" fmla="*/ 2573517 w 4913985"/>
              <a:gd name="connsiteY55" fmla="*/ 1800520 h 5109340"/>
              <a:gd name="connsiteX56" fmla="*/ 2601798 w 4913985"/>
              <a:gd name="connsiteY56" fmla="*/ 1838227 h 5109340"/>
              <a:gd name="connsiteX57" fmla="*/ 2639505 w 4913985"/>
              <a:gd name="connsiteY57" fmla="*/ 1913642 h 5109340"/>
              <a:gd name="connsiteX58" fmla="*/ 2648932 w 4913985"/>
              <a:gd name="connsiteY58" fmla="*/ 1951349 h 5109340"/>
              <a:gd name="connsiteX59" fmla="*/ 2696066 w 4913985"/>
              <a:gd name="connsiteY59" fmla="*/ 2017336 h 5109340"/>
              <a:gd name="connsiteX60" fmla="*/ 2714919 w 4913985"/>
              <a:gd name="connsiteY60" fmla="*/ 2092751 h 5109340"/>
              <a:gd name="connsiteX61" fmla="*/ 2743200 w 4913985"/>
              <a:gd name="connsiteY61" fmla="*/ 2158738 h 5109340"/>
              <a:gd name="connsiteX62" fmla="*/ 2752626 w 4913985"/>
              <a:gd name="connsiteY62" fmla="*/ 2205872 h 5109340"/>
              <a:gd name="connsiteX63" fmla="*/ 2762053 w 4913985"/>
              <a:gd name="connsiteY63" fmla="*/ 2262433 h 5109340"/>
              <a:gd name="connsiteX64" fmla="*/ 2780907 w 4913985"/>
              <a:gd name="connsiteY64" fmla="*/ 2309567 h 5109340"/>
              <a:gd name="connsiteX65" fmla="*/ 2790334 w 4913985"/>
              <a:gd name="connsiteY65" fmla="*/ 2356701 h 5109340"/>
              <a:gd name="connsiteX66" fmla="*/ 2809187 w 4913985"/>
              <a:gd name="connsiteY66" fmla="*/ 2403835 h 5109340"/>
              <a:gd name="connsiteX67" fmla="*/ 2828041 w 4913985"/>
              <a:gd name="connsiteY67" fmla="*/ 2488677 h 5109340"/>
              <a:gd name="connsiteX68" fmla="*/ 2837468 w 4913985"/>
              <a:gd name="connsiteY68" fmla="*/ 2516957 h 5109340"/>
              <a:gd name="connsiteX69" fmla="*/ 2865748 w 4913985"/>
              <a:gd name="connsiteY69" fmla="*/ 2601798 h 5109340"/>
              <a:gd name="connsiteX70" fmla="*/ 2875175 w 4913985"/>
              <a:gd name="connsiteY70" fmla="*/ 2658359 h 5109340"/>
              <a:gd name="connsiteX71" fmla="*/ 2884602 w 4913985"/>
              <a:gd name="connsiteY71" fmla="*/ 2705493 h 5109340"/>
              <a:gd name="connsiteX72" fmla="*/ 2903455 w 4913985"/>
              <a:gd name="connsiteY72" fmla="*/ 2828042 h 5109340"/>
              <a:gd name="connsiteX73" fmla="*/ 2912882 w 4913985"/>
              <a:gd name="connsiteY73" fmla="*/ 2941163 h 5109340"/>
              <a:gd name="connsiteX74" fmla="*/ 2931736 w 4913985"/>
              <a:gd name="connsiteY74" fmla="*/ 2988297 h 5109340"/>
              <a:gd name="connsiteX75" fmla="*/ 2941163 w 4913985"/>
              <a:gd name="connsiteY75" fmla="*/ 3044858 h 5109340"/>
              <a:gd name="connsiteX76" fmla="*/ 2960016 w 4913985"/>
              <a:gd name="connsiteY76" fmla="*/ 3139126 h 5109340"/>
              <a:gd name="connsiteX77" fmla="*/ 2969443 w 4913985"/>
              <a:gd name="connsiteY77" fmla="*/ 3176833 h 5109340"/>
              <a:gd name="connsiteX78" fmla="*/ 2988297 w 4913985"/>
              <a:gd name="connsiteY78" fmla="*/ 3205114 h 5109340"/>
              <a:gd name="connsiteX79" fmla="*/ 3007150 w 4913985"/>
              <a:gd name="connsiteY79" fmla="*/ 3289955 h 5109340"/>
              <a:gd name="connsiteX80" fmla="*/ 3026004 w 4913985"/>
              <a:gd name="connsiteY80" fmla="*/ 3318235 h 5109340"/>
              <a:gd name="connsiteX81" fmla="*/ 3044857 w 4913985"/>
              <a:gd name="connsiteY81" fmla="*/ 3431357 h 5109340"/>
              <a:gd name="connsiteX82" fmla="*/ 3054284 w 4913985"/>
              <a:gd name="connsiteY82" fmla="*/ 3459637 h 5109340"/>
              <a:gd name="connsiteX83" fmla="*/ 3082565 w 4913985"/>
              <a:gd name="connsiteY83" fmla="*/ 3544479 h 5109340"/>
              <a:gd name="connsiteX84" fmla="*/ 3110845 w 4913985"/>
              <a:gd name="connsiteY84" fmla="*/ 3610466 h 5109340"/>
              <a:gd name="connsiteX85" fmla="*/ 3129699 w 4913985"/>
              <a:gd name="connsiteY85" fmla="*/ 3667027 h 5109340"/>
              <a:gd name="connsiteX86" fmla="*/ 3148552 w 4913985"/>
              <a:gd name="connsiteY86" fmla="*/ 3723588 h 5109340"/>
              <a:gd name="connsiteX87" fmla="*/ 3167406 w 4913985"/>
              <a:gd name="connsiteY87" fmla="*/ 3770722 h 5109340"/>
              <a:gd name="connsiteX88" fmla="*/ 3205113 w 4913985"/>
              <a:gd name="connsiteY88" fmla="*/ 3827283 h 5109340"/>
              <a:gd name="connsiteX89" fmla="*/ 3223967 w 4913985"/>
              <a:gd name="connsiteY89" fmla="*/ 3893270 h 5109340"/>
              <a:gd name="connsiteX90" fmla="*/ 3252247 w 4913985"/>
              <a:gd name="connsiteY90" fmla="*/ 3940404 h 5109340"/>
              <a:gd name="connsiteX91" fmla="*/ 3261674 w 4913985"/>
              <a:gd name="connsiteY91" fmla="*/ 3968685 h 5109340"/>
              <a:gd name="connsiteX92" fmla="*/ 3280527 w 4913985"/>
              <a:gd name="connsiteY92" fmla="*/ 4006392 h 5109340"/>
              <a:gd name="connsiteX93" fmla="*/ 3289954 w 4913985"/>
              <a:gd name="connsiteY93" fmla="*/ 4044099 h 5109340"/>
              <a:gd name="connsiteX94" fmla="*/ 3318235 w 4913985"/>
              <a:gd name="connsiteY94" fmla="*/ 4110087 h 5109340"/>
              <a:gd name="connsiteX95" fmla="*/ 3327661 w 4913985"/>
              <a:gd name="connsiteY95" fmla="*/ 4157221 h 5109340"/>
              <a:gd name="connsiteX96" fmla="*/ 3346515 w 4913985"/>
              <a:gd name="connsiteY96" fmla="*/ 4185501 h 5109340"/>
              <a:gd name="connsiteX97" fmla="*/ 3365369 w 4913985"/>
              <a:gd name="connsiteY97" fmla="*/ 4223209 h 5109340"/>
              <a:gd name="connsiteX98" fmla="*/ 3403076 w 4913985"/>
              <a:gd name="connsiteY98" fmla="*/ 4279769 h 5109340"/>
              <a:gd name="connsiteX99" fmla="*/ 3412503 w 4913985"/>
              <a:gd name="connsiteY99" fmla="*/ 4308050 h 5109340"/>
              <a:gd name="connsiteX100" fmla="*/ 3459637 w 4913985"/>
              <a:gd name="connsiteY100" fmla="*/ 4364611 h 5109340"/>
              <a:gd name="connsiteX101" fmla="*/ 3487917 w 4913985"/>
              <a:gd name="connsiteY101" fmla="*/ 4402318 h 5109340"/>
              <a:gd name="connsiteX102" fmla="*/ 3563332 w 4913985"/>
              <a:gd name="connsiteY102" fmla="*/ 4496586 h 5109340"/>
              <a:gd name="connsiteX103" fmla="*/ 3591612 w 4913985"/>
              <a:gd name="connsiteY103" fmla="*/ 4534293 h 5109340"/>
              <a:gd name="connsiteX104" fmla="*/ 3619892 w 4913985"/>
              <a:gd name="connsiteY104" fmla="*/ 4581427 h 5109340"/>
              <a:gd name="connsiteX105" fmla="*/ 3657600 w 4913985"/>
              <a:gd name="connsiteY105" fmla="*/ 4619134 h 5109340"/>
              <a:gd name="connsiteX106" fmla="*/ 3676453 w 4913985"/>
              <a:gd name="connsiteY106" fmla="*/ 4647415 h 5109340"/>
              <a:gd name="connsiteX107" fmla="*/ 3704734 w 4913985"/>
              <a:gd name="connsiteY107" fmla="*/ 4685122 h 5109340"/>
              <a:gd name="connsiteX108" fmla="*/ 3742441 w 4913985"/>
              <a:gd name="connsiteY108" fmla="*/ 4722829 h 5109340"/>
              <a:gd name="connsiteX109" fmla="*/ 3761294 w 4913985"/>
              <a:gd name="connsiteY109" fmla="*/ 4751110 h 5109340"/>
              <a:gd name="connsiteX110" fmla="*/ 3817855 w 4913985"/>
              <a:gd name="connsiteY110" fmla="*/ 4807670 h 5109340"/>
              <a:gd name="connsiteX111" fmla="*/ 3836709 w 4913985"/>
              <a:gd name="connsiteY111" fmla="*/ 4835951 h 5109340"/>
              <a:gd name="connsiteX112" fmla="*/ 3921550 w 4913985"/>
              <a:gd name="connsiteY112" fmla="*/ 4920792 h 5109340"/>
              <a:gd name="connsiteX113" fmla="*/ 3968684 w 4913985"/>
              <a:gd name="connsiteY113" fmla="*/ 4967926 h 5109340"/>
              <a:gd name="connsiteX114" fmla="*/ 4006391 w 4913985"/>
              <a:gd name="connsiteY114" fmla="*/ 5005633 h 5109340"/>
              <a:gd name="connsiteX115" fmla="*/ 4034672 w 4913985"/>
              <a:gd name="connsiteY115" fmla="*/ 5015060 h 5109340"/>
              <a:gd name="connsiteX116" fmla="*/ 4110086 w 4913985"/>
              <a:gd name="connsiteY116" fmla="*/ 5052767 h 5109340"/>
              <a:gd name="connsiteX117" fmla="*/ 4147793 w 4913985"/>
              <a:gd name="connsiteY117" fmla="*/ 5071621 h 5109340"/>
              <a:gd name="connsiteX118" fmla="*/ 4185501 w 4913985"/>
              <a:gd name="connsiteY118" fmla="*/ 5081048 h 5109340"/>
              <a:gd name="connsiteX119" fmla="*/ 4213781 w 4913985"/>
              <a:gd name="connsiteY119" fmla="*/ 5099901 h 5109340"/>
              <a:gd name="connsiteX120" fmla="*/ 4506012 w 4913985"/>
              <a:gd name="connsiteY120" fmla="*/ 5099901 h 5109340"/>
              <a:gd name="connsiteX121" fmla="*/ 4619134 w 4913985"/>
              <a:gd name="connsiteY121" fmla="*/ 5062194 h 5109340"/>
              <a:gd name="connsiteX122" fmla="*/ 4675694 w 4913985"/>
              <a:gd name="connsiteY122" fmla="*/ 5043341 h 5109340"/>
              <a:gd name="connsiteX123" fmla="*/ 4751109 w 4913985"/>
              <a:gd name="connsiteY123" fmla="*/ 4977353 h 5109340"/>
              <a:gd name="connsiteX124" fmla="*/ 4788816 w 4913985"/>
              <a:gd name="connsiteY124" fmla="*/ 4930219 h 5109340"/>
              <a:gd name="connsiteX125" fmla="*/ 4798243 w 4913985"/>
              <a:gd name="connsiteY125" fmla="*/ 4892512 h 5109340"/>
              <a:gd name="connsiteX126" fmla="*/ 4826523 w 4913985"/>
              <a:gd name="connsiteY126" fmla="*/ 4873658 h 5109340"/>
              <a:gd name="connsiteX127" fmla="*/ 4835950 w 4913985"/>
              <a:gd name="connsiteY127" fmla="*/ 4826524 h 5109340"/>
              <a:gd name="connsiteX128" fmla="*/ 4864231 w 4913985"/>
              <a:gd name="connsiteY128" fmla="*/ 4788817 h 5109340"/>
              <a:gd name="connsiteX129" fmla="*/ 4901938 w 4913985"/>
              <a:gd name="connsiteY129" fmla="*/ 4647415 h 5109340"/>
              <a:gd name="connsiteX130" fmla="*/ 4892511 w 4913985"/>
              <a:gd name="connsiteY130" fmla="*/ 4392891 h 5109340"/>
              <a:gd name="connsiteX131" fmla="*/ 4883084 w 4913985"/>
              <a:gd name="connsiteY131" fmla="*/ 4364611 h 5109340"/>
              <a:gd name="connsiteX132" fmla="*/ 4817097 w 4913985"/>
              <a:gd name="connsiteY132" fmla="*/ 4279769 h 5109340"/>
              <a:gd name="connsiteX133" fmla="*/ 4760536 w 4913985"/>
              <a:gd name="connsiteY133" fmla="*/ 4242062 h 5109340"/>
              <a:gd name="connsiteX134" fmla="*/ 4694548 w 4913985"/>
              <a:gd name="connsiteY134" fmla="*/ 4204355 h 5109340"/>
              <a:gd name="connsiteX135" fmla="*/ 4647414 w 4913985"/>
              <a:gd name="connsiteY135" fmla="*/ 4194928 h 5109340"/>
              <a:gd name="connsiteX136" fmla="*/ 4619134 w 4913985"/>
              <a:gd name="connsiteY136" fmla="*/ 4185501 h 5109340"/>
              <a:gd name="connsiteX137" fmla="*/ 4515439 w 4913985"/>
              <a:gd name="connsiteY137" fmla="*/ 4166648 h 5109340"/>
              <a:gd name="connsiteX138" fmla="*/ 4298622 w 4913985"/>
              <a:gd name="connsiteY138" fmla="*/ 4157221 h 5109340"/>
              <a:gd name="connsiteX139" fmla="*/ 4194927 w 4913985"/>
              <a:gd name="connsiteY139" fmla="*/ 4138367 h 5109340"/>
              <a:gd name="connsiteX140" fmla="*/ 4166647 w 4913985"/>
              <a:gd name="connsiteY140" fmla="*/ 4128941 h 5109340"/>
              <a:gd name="connsiteX141" fmla="*/ 4100659 w 4913985"/>
              <a:gd name="connsiteY141" fmla="*/ 4119514 h 5109340"/>
              <a:gd name="connsiteX142" fmla="*/ 4044099 w 4913985"/>
              <a:gd name="connsiteY142" fmla="*/ 4100660 h 5109340"/>
              <a:gd name="connsiteX143" fmla="*/ 3978111 w 4913985"/>
              <a:gd name="connsiteY143" fmla="*/ 4091233 h 5109340"/>
              <a:gd name="connsiteX144" fmla="*/ 3940404 w 4913985"/>
              <a:gd name="connsiteY144" fmla="*/ 4081806 h 5109340"/>
              <a:gd name="connsiteX145" fmla="*/ 3883843 w 4913985"/>
              <a:gd name="connsiteY145" fmla="*/ 4044099 h 5109340"/>
              <a:gd name="connsiteX146" fmla="*/ 3817855 w 4913985"/>
              <a:gd name="connsiteY146" fmla="*/ 4015819 h 5109340"/>
              <a:gd name="connsiteX147" fmla="*/ 3780148 w 4913985"/>
              <a:gd name="connsiteY147" fmla="*/ 3987538 h 5109340"/>
              <a:gd name="connsiteX148" fmla="*/ 3751868 w 4913985"/>
              <a:gd name="connsiteY148" fmla="*/ 3968685 h 5109340"/>
              <a:gd name="connsiteX149" fmla="*/ 3704734 w 4913985"/>
              <a:gd name="connsiteY149" fmla="*/ 3930978 h 5109340"/>
              <a:gd name="connsiteX150" fmla="*/ 3657600 w 4913985"/>
              <a:gd name="connsiteY150" fmla="*/ 3912124 h 5109340"/>
              <a:gd name="connsiteX151" fmla="*/ 3629319 w 4913985"/>
              <a:gd name="connsiteY151" fmla="*/ 3893270 h 5109340"/>
              <a:gd name="connsiteX152" fmla="*/ 3591612 w 4913985"/>
              <a:gd name="connsiteY152" fmla="*/ 3836710 h 5109340"/>
              <a:gd name="connsiteX153" fmla="*/ 3582185 w 4913985"/>
              <a:gd name="connsiteY153" fmla="*/ 3799002 h 5109340"/>
              <a:gd name="connsiteX154" fmla="*/ 3563332 w 4913985"/>
              <a:gd name="connsiteY154" fmla="*/ 3770722 h 5109340"/>
              <a:gd name="connsiteX155" fmla="*/ 3553905 w 4913985"/>
              <a:gd name="connsiteY155" fmla="*/ 3742442 h 5109340"/>
              <a:gd name="connsiteX156" fmla="*/ 3535051 w 4913985"/>
              <a:gd name="connsiteY156" fmla="*/ 3714161 h 5109340"/>
              <a:gd name="connsiteX157" fmla="*/ 3506771 w 4913985"/>
              <a:gd name="connsiteY157" fmla="*/ 3638747 h 5109340"/>
              <a:gd name="connsiteX158" fmla="*/ 3487917 w 4913985"/>
              <a:gd name="connsiteY158" fmla="*/ 3553905 h 5109340"/>
              <a:gd name="connsiteX159" fmla="*/ 3469064 w 4913985"/>
              <a:gd name="connsiteY159" fmla="*/ 3516198 h 5109340"/>
              <a:gd name="connsiteX160" fmla="*/ 3459637 w 4913985"/>
              <a:gd name="connsiteY160" fmla="*/ 3469064 h 5109340"/>
              <a:gd name="connsiteX161" fmla="*/ 3450210 w 4913985"/>
              <a:gd name="connsiteY161" fmla="*/ 3412503 h 5109340"/>
              <a:gd name="connsiteX162" fmla="*/ 3431356 w 4913985"/>
              <a:gd name="connsiteY162" fmla="*/ 3355943 h 5109340"/>
              <a:gd name="connsiteX163" fmla="*/ 3421930 w 4913985"/>
              <a:gd name="connsiteY163" fmla="*/ 3195687 h 5109340"/>
              <a:gd name="connsiteX164" fmla="*/ 3412503 w 4913985"/>
              <a:gd name="connsiteY164" fmla="*/ 3167406 h 5109340"/>
              <a:gd name="connsiteX165" fmla="*/ 3393649 w 4913985"/>
              <a:gd name="connsiteY165" fmla="*/ 3082565 h 5109340"/>
              <a:gd name="connsiteX166" fmla="*/ 3384222 w 4913985"/>
              <a:gd name="connsiteY166" fmla="*/ 3016578 h 5109340"/>
              <a:gd name="connsiteX167" fmla="*/ 3355942 w 4913985"/>
              <a:gd name="connsiteY167" fmla="*/ 2922310 h 5109340"/>
              <a:gd name="connsiteX168" fmla="*/ 3337088 w 4913985"/>
              <a:gd name="connsiteY168" fmla="*/ 2875176 h 5109340"/>
              <a:gd name="connsiteX169" fmla="*/ 3318235 w 4913985"/>
              <a:gd name="connsiteY169" fmla="*/ 2809188 h 5109340"/>
              <a:gd name="connsiteX170" fmla="*/ 3299381 w 4913985"/>
              <a:gd name="connsiteY170" fmla="*/ 2762054 h 5109340"/>
              <a:gd name="connsiteX171" fmla="*/ 3271101 w 4913985"/>
              <a:gd name="connsiteY171" fmla="*/ 2686639 h 5109340"/>
              <a:gd name="connsiteX172" fmla="*/ 3252247 w 4913985"/>
              <a:gd name="connsiteY172" fmla="*/ 2648932 h 5109340"/>
              <a:gd name="connsiteX173" fmla="*/ 3223967 w 4913985"/>
              <a:gd name="connsiteY173" fmla="*/ 2545237 h 5109340"/>
              <a:gd name="connsiteX174" fmla="*/ 3186259 w 4913985"/>
              <a:gd name="connsiteY174" fmla="*/ 2460396 h 5109340"/>
              <a:gd name="connsiteX175" fmla="*/ 3157979 w 4913985"/>
              <a:gd name="connsiteY175" fmla="*/ 2403835 h 5109340"/>
              <a:gd name="connsiteX176" fmla="*/ 3148552 w 4913985"/>
              <a:gd name="connsiteY176" fmla="*/ 2366128 h 5109340"/>
              <a:gd name="connsiteX177" fmla="*/ 3110845 w 4913985"/>
              <a:gd name="connsiteY177" fmla="*/ 2271860 h 5109340"/>
              <a:gd name="connsiteX178" fmla="*/ 3101418 w 4913985"/>
              <a:gd name="connsiteY178" fmla="*/ 2224726 h 5109340"/>
              <a:gd name="connsiteX179" fmla="*/ 3091991 w 4913985"/>
              <a:gd name="connsiteY179" fmla="*/ 2196446 h 5109340"/>
              <a:gd name="connsiteX180" fmla="*/ 3082565 w 4913985"/>
              <a:gd name="connsiteY180" fmla="*/ 2149312 h 5109340"/>
              <a:gd name="connsiteX181" fmla="*/ 3063711 w 4913985"/>
              <a:gd name="connsiteY181" fmla="*/ 2121031 h 5109340"/>
              <a:gd name="connsiteX182" fmla="*/ 3044857 w 4913985"/>
              <a:gd name="connsiteY182" fmla="*/ 2073897 h 5109340"/>
              <a:gd name="connsiteX183" fmla="*/ 3026004 w 4913985"/>
              <a:gd name="connsiteY183" fmla="*/ 1998483 h 5109340"/>
              <a:gd name="connsiteX184" fmla="*/ 3016577 w 4913985"/>
              <a:gd name="connsiteY184" fmla="*/ 1960776 h 5109340"/>
              <a:gd name="connsiteX185" fmla="*/ 2978870 w 4913985"/>
              <a:gd name="connsiteY185" fmla="*/ 1885361 h 5109340"/>
              <a:gd name="connsiteX186" fmla="*/ 2960016 w 4913985"/>
              <a:gd name="connsiteY186" fmla="*/ 1819374 h 5109340"/>
              <a:gd name="connsiteX187" fmla="*/ 2950589 w 4913985"/>
              <a:gd name="connsiteY187" fmla="*/ 1791093 h 5109340"/>
              <a:gd name="connsiteX188" fmla="*/ 2931736 w 4913985"/>
              <a:gd name="connsiteY188" fmla="*/ 1762813 h 5109340"/>
              <a:gd name="connsiteX189" fmla="*/ 2922309 w 4913985"/>
              <a:gd name="connsiteY189" fmla="*/ 1734532 h 5109340"/>
              <a:gd name="connsiteX190" fmla="*/ 2894029 w 4913985"/>
              <a:gd name="connsiteY190" fmla="*/ 1696825 h 5109340"/>
              <a:gd name="connsiteX191" fmla="*/ 2865748 w 4913985"/>
              <a:gd name="connsiteY191" fmla="*/ 1649691 h 5109340"/>
              <a:gd name="connsiteX192" fmla="*/ 2828041 w 4913985"/>
              <a:gd name="connsiteY192" fmla="*/ 1611984 h 5109340"/>
              <a:gd name="connsiteX193" fmla="*/ 2771480 w 4913985"/>
              <a:gd name="connsiteY193" fmla="*/ 1536569 h 5109340"/>
              <a:gd name="connsiteX194" fmla="*/ 2752626 w 4913985"/>
              <a:gd name="connsiteY194" fmla="*/ 1508289 h 5109340"/>
              <a:gd name="connsiteX195" fmla="*/ 2705492 w 4913985"/>
              <a:gd name="connsiteY195" fmla="*/ 1451728 h 5109340"/>
              <a:gd name="connsiteX196" fmla="*/ 2667785 w 4913985"/>
              <a:gd name="connsiteY196" fmla="*/ 1404594 h 5109340"/>
              <a:gd name="connsiteX197" fmla="*/ 2630078 w 4913985"/>
              <a:gd name="connsiteY197" fmla="*/ 1348033 h 5109340"/>
              <a:gd name="connsiteX198" fmla="*/ 2601798 w 4913985"/>
              <a:gd name="connsiteY198" fmla="*/ 1310326 h 5109340"/>
              <a:gd name="connsiteX199" fmla="*/ 2554664 w 4913985"/>
              <a:gd name="connsiteY199" fmla="*/ 1197204 h 5109340"/>
              <a:gd name="connsiteX200" fmla="*/ 2507530 w 4913985"/>
              <a:gd name="connsiteY200" fmla="*/ 1140644 h 5109340"/>
              <a:gd name="connsiteX201" fmla="*/ 2488676 w 4913985"/>
              <a:gd name="connsiteY201" fmla="*/ 1102936 h 5109340"/>
              <a:gd name="connsiteX202" fmla="*/ 2469822 w 4913985"/>
              <a:gd name="connsiteY202" fmla="*/ 1074656 h 5109340"/>
              <a:gd name="connsiteX203" fmla="*/ 2450969 w 4913985"/>
              <a:gd name="connsiteY203" fmla="*/ 1036949 h 5109340"/>
              <a:gd name="connsiteX204" fmla="*/ 2413261 w 4913985"/>
              <a:gd name="connsiteY204" fmla="*/ 980388 h 5109340"/>
              <a:gd name="connsiteX205" fmla="*/ 2394408 w 4913985"/>
              <a:gd name="connsiteY205" fmla="*/ 942681 h 5109340"/>
              <a:gd name="connsiteX206" fmla="*/ 2366127 w 4913985"/>
              <a:gd name="connsiteY206" fmla="*/ 914400 h 5109340"/>
              <a:gd name="connsiteX207" fmla="*/ 2347274 w 4913985"/>
              <a:gd name="connsiteY207" fmla="*/ 886120 h 5109340"/>
              <a:gd name="connsiteX208" fmla="*/ 2318993 w 4913985"/>
              <a:gd name="connsiteY208" fmla="*/ 848413 h 5109340"/>
              <a:gd name="connsiteX209" fmla="*/ 2281286 w 4913985"/>
              <a:gd name="connsiteY209" fmla="*/ 782425 h 5109340"/>
              <a:gd name="connsiteX210" fmla="*/ 2253006 w 4913985"/>
              <a:gd name="connsiteY210" fmla="*/ 744718 h 5109340"/>
              <a:gd name="connsiteX211" fmla="*/ 2234152 w 4913985"/>
              <a:gd name="connsiteY211" fmla="*/ 716437 h 5109340"/>
              <a:gd name="connsiteX212" fmla="*/ 2177591 w 4913985"/>
              <a:gd name="connsiteY212" fmla="*/ 641023 h 5109340"/>
              <a:gd name="connsiteX213" fmla="*/ 2149311 w 4913985"/>
              <a:gd name="connsiteY213" fmla="*/ 603316 h 5109340"/>
              <a:gd name="connsiteX214" fmla="*/ 2083323 w 4913985"/>
              <a:gd name="connsiteY214" fmla="*/ 518475 h 5109340"/>
              <a:gd name="connsiteX215" fmla="*/ 2055043 w 4913985"/>
              <a:gd name="connsiteY215" fmla="*/ 452487 h 5109340"/>
              <a:gd name="connsiteX216" fmla="*/ 2026763 w 4913985"/>
              <a:gd name="connsiteY216" fmla="*/ 433633 h 5109340"/>
              <a:gd name="connsiteX217" fmla="*/ 1989055 w 4913985"/>
              <a:gd name="connsiteY217" fmla="*/ 395926 h 5109340"/>
              <a:gd name="connsiteX218" fmla="*/ 1960775 w 4913985"/>
              <a:gd name="connsiteY218" fmla="*/ 377072 h 5109340"/>
              <a:gd name="connsiteX219" fmla="*/ 1932494 w 4913985"/>
              <a:gd name="connsiteY219" fmla="*/ 348792 h 5109340"/>
              <a:gd name="connsiteX220" fmla="*/ 1894787 w 4913985"/>
              <a:gd name="connsiteY220" fmla="*/ 329938 h 5109340"/>
              <a:gd name="connsiteX221" fmla="*/ 1828800 w 4913985"/>
              <a:gd name="connsiteY221" fmla="*/ 282804 h 5109340"/>
              <a:gd name="connsiteX222" fmla="*/ 1772239 w 4913985"/>
              <a:gd name="connsiteY222" fmla="*/ 197963 h 5109340"/>
              <a:gd name="connsiteX223" fmla="*/ 1725105 w 4913985"/>
              <a:gd name="connsiteY223" fmla="*/ 179110 h 5109340"/>
              <a:gd name="connsiteX224" fmla="*/ 1687398 w 4913985"/>
              <a:gd name="connsiteY224" fmla="*/ 150829 h 5109340"/>
              <a:gd name="connsiteX225" fmla="*/ 1659117 w 4913985"/>
              <a:gd name="connsiteY225" fmla="*/ 141402 h 5109340"/>
              <a:gd name="connsiteX226" fmla="*/ 1611983 w 4913985"/>
              <a:gd name="connsiteY226" fmla="*/ 122549 h 5109340"/>
              <a:gd name="connsiteX227" fmla="*/ 1517715 w 4913985"/>
              <a:gd name="connsiteY227" fmla="*/ 94268 h 5109340"/>
              <a:gd name="connsiteX228" fmla="*/ 1451727 w 4913985"/>
              <a:gd name="connsiteY228" fmla="*/ 65988 h 5109340"/>
              <a:gd name="connsiteX229" fmla="*/ 1357459 w 4913985"/>
              <a:gd name="connsiteY229" fmla="*/ 28281 h 5109340"/>
              <a:gd name="connsiteX230" fmla="*/ 1150070 w 4913985"/>
              <a:gd name="connsiteY230" fmla="*/ 0 h 5109340"/>
              <a:gd name="connsiteX231" fmla="*/ 650449 w 4913985"/>
              <a:gd name="connsiteY231" fmla="*/ 9427 h 5109340"/>
              <a:gd name="connsiteX232" fmla="*/ 499620 w 4913985"/>
              <a:gd name="connsiteY232" fmla="*/ 28281 h 5109340"/>
              <a:gd name="connsiteX233" fmla="*/ 471340 w 4913985"/>
              <a:gd name="connsiteY233" fmla="*/ 47134 h 5109340"/>
              <a:gd name="connsiteX234" fmla="*/ 414779 w 4913985"/>
              <a:gd name="connsiteY234" fmla="*/ 65988 h 5109340"/>
              <a:gd name="connsiteX235" fmla="*/ 499620 w 4913985"/>
              <a:gd name="connsiteY235" fmla="*/ 113122 h 510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4913985" h="5109340">
                <a:moveTo>
                  <a:pt x="499620" y="113122"/>
                </a:moveTo>
                <a:cubicBezTo>
                  <a:pt x="505904" y="117835"/>
                  <a:pt x="469396" y="94894"/>
                  <a:pt x="452486" y="94268"/>
                </a:cubicBezTo>
                <a:cubicBezTo>
                  <a:pt x="383332" y="91707"/>
                  <a:pt x="314094" y="98387"/>
                  <a:pt x="245097" y="103695"/>
                </a:cubicBezTo>
                <a:cubicBezTo>
                  <a:pt x="218599" y="105733"/>
                  <a:pt x="183337" y="123320"/>
                  <a:pt x="160255" y="131976"/>
                </a:cubicBezTo>
                <a:cubicBezTo>
                  <a:pt x="150951" y="135465"/>
                  <a:pt x="141402" y="138260"/>
                  <a:pt x="131975" y="141402"/>
                </a:cubicBezTo>
                <a:cubicBezTo>
                  <a:pt x="109595" y="156322"/>
                  <a:pt x="86446" y="170999"/>
                  <a:pt x="65987" y="188536"/>
                </a:cubicBezTo>
                <a:cubicBezTo>
                  <a:pt x="55865" y="197212"/>
                  <a:pt x="47134" y="207390"/>
                  <a:pt x="37707" y="216817"/>
                </a:cubicBezTo>
                <a:cubicBezTo>
                  <a:pt x="10640" y="325084"/>
                  <a:pt x="48490" y="191653"/>
                  <a:pt x="9426" y="282804"/>
                </a:cubicBezTo>
                <a:cubicBezTo>
                  <a:pt x="4322" y="294713"/>
                  <a:pt x="3142" y="307943"/>
                  <a:pt x="0" y="320512"/>
                </a:cubicBezTo>
                <a:cubicBezTo>
                  <a:pt x="3142" y="395926"/>
                  <a:pt x="1385" y="471705"/>
                  <a:pt x="9426" y="546755"/>
                </a:cubicBezTo>
                <a:cubicBezTo>
                  <a:pt x="10923" y="560728"/>
                  <a:pt x="21308" y="572261"/>
                  <a:pt x="28280" y="584462"/>
                </a:cubicBezTo>
                <a:cubicBezTo>
                  <a:pt x="40730" y="606249"/>
                  <a:pt x="55360" y="625425"/>
                  <a:pt x="75414" y="641023"/>
                </a:cubicBezTo>
                <a:cubicBezTo>
                  <a:pt x="93300" y="654934"/>
                  <a:pt x="109992" y="673234"/>
                  <a:pt x="131975" y="678730"/>
                </a:cubicBezTo>
                <a:lnTo>
                  <a:pt x="169682" y="688157"/>
                </a:lnTo>
                <a:cubicBezTo>
                  <a:pt x="179109" y="694442"/>
                  <a:pt x="188126" y="701390"/>
                  <a:pt x="197963" y="707011"/>
                </a:cubicBezTo>
                <a:cubicBezTo>
                  <a:pt x="223890" y="721826"/>
                  <a:pt x="255034" y="734620"/>
                  <a:pt x="282804" y="744718"/>
                </a:cubicBezTo>
                <a:cubicBezTo>
                  <a:pt x="301481" y="751510"/>
                  <a:pt x="320913" y="756190"/>
                  <a:pt x="339365" y="763571"/>
                </a:cubicBezTo>
                <a:cubicBezTo>
                  <a:pt x="355076" y="769856"/>
                  <a:pt x="370011" y="778620"/>
                  <a:pt x="386499" y="782425"/>
                </a:cubicBezTo>
                <a:cubicBezTo>
                  <a:pt x="413276" y="788605"/>
                  <a:pt x="550499" y="799905"/>
                  <a:pt x="565608" y="801279"/>
                </a:cubicBezTo>
                <a:cubicBezTo>
                  <a:pt x="617017" y="811561"/>
                  <a:pt x="665010" y="822212"/>
                  <a:pt x="716437" y="829559"/>
                </a:cubicBezTo>
                <a:cubicBezTo>
                  <a:pt x="741516" y="833142"/>
                  <a:pt x="766713" y="835844"/>
                  <a:pt x="791851" y="838986"/>
                </a:cubicBezTo>
                <a:cubicBezTo>
                  <a:pt x="813847" y="845270"/>
                  <a:pt x="835243" y="854271"/>
                  <a:pt x="857839" y="857839"/>
                </a:cubicBezTo>
                <a:cubicBezTo>
                  <a:pt x="1085890" y="893847"/>
                  <a:pt x="899320" y="849356"/>
                  <a:pt x="1008668" y="876693"/>
                </a:cubicBezTo>
                <a:cubicBezTo>
                  <a:pt x="1024379" y="886120"/>
                  <a:pt x="1039059" y="897533"/>
                  <a:pt x="1055802" y="904974"/>
                </a:cubicBezTo>
                <a:cubicBezTo>
                  <a:pt x="1067641" y="910236"/>
                  <a:pt x="1080862" y="911590"/>
                  <a:pt x="1093509" y="914400"/>
                </a:cubicBezTo>
                <a:cubicBezTo>
                  <a:pt x="1128104" y="922088"/>
                  <a:pt x="1145510" y="923402"/>
                  <a:pt x="1178350" y="933254"/>
                </a:cubicBezTo>
                <a:cubicBezTo>
                  <a:pt x="1197385" y="938965"/>
                  <a:pt x="1216057" y="945824"/>
                  <a:pt x="1234911" y="952108"/>
                </a:cubicBezTo>
                <a:cubicBezTo>
                  <a:pt x="1244338" y="955250"/>
                  <a:pt x="1253447" y="959585"/>
                  <a:pt x="1263191" y="961534"/>
                </a:cubicBezTo>
                <a:cubicBezTo>
                  <a:pt x="1320069" y="972910"/>
                  <a:pt x="1295125" y="965894"/>
                  <a:pt x="1338606" y="980388"/>
                </a:cubicBezTo>
                <a:cubicBezTo>
                  <a:pt x="1363057" y="999949"/>
                  <a:pt x="1428198" y="1053464"/>
                  <a:pt x="1451727" y="1065229"/>
                </a:cubicBezTo>
                <a:cubicBezTo>
                  <a:pt x="1466058" y="1072395"/>
                  <a:pt x="1483194" y="1071299"/>
                  <a:pt x="1498861" y="1074656"/>
                </a:cubicBezTo>
                <a:cubicBezTo>
                  <a:pt x="1655084" y="1108133"/>
                  <a:pt x="1524467" y="1081664"/>
                  <a:pt x="1630837" y="1102936"/>
                </a:cubicBezTo>
                <a:cubicBezTo>
                  <a:pt x="1646548" y="1109221"/>
                  <a:pt x="1661918" y="1116439"/>
                  <a:pt x="1677971" y="1121790"/>
                </a:cubicBezTo>
                <a:cubicBezTo>
                  <a:pt x="1690262" y="1125887"/>
                  <a:pt x="1703547" y="1126668"/>
                  <a:pt x="1715678" y="1131217"/>
                </a:cubicBezTo>
                <a:cubicBezTo>
                  <a:pt x="1781782" y="1156006"/>
                  <a:pt x="1726968" y="1141574"/>
                  <a:pt x="1781666" y="1168924"/>
                </a:cubicBezTo>
                <a:cubicBezTo>
                  <a:pt x="1790554" y="1173368"/>
                  <a:pt x="1800449" y="1175429"/>
                  <a:pt x="1809946" y="1178351"/>
                </a:cubicBezTo>
                <a:lnTo>
                  <a:pt x="1904214" y="1206631"/>
                </a:lnTo>
                <a:cubicBezTo>
                  <a:pt x="1923183" y="1212559"/>
                  <a:pt x="1942323" y="1218104"/>
                  <a:pt x="1960775" y="1225485"/>
                </a:cubicBezTo>
                <a:cubicBezTo>
                  <a:pt x="1973822" y="1230704"/>
                  <a:pt x="1985324" y="1239404"/>
                  <a:pt x="1998482" y="1244338"/>
                </a:cubicBezTo>
                <a:cubicBezTo>
                  <a:pt x="2010613" y="1248887"/>
                  <a:pt x="2024058" y="1249216"/>
                  <a:pt x="2036189" y="1253765"/>
                </a:cubicBezTo>
                <a:cubicBezTo>
                  <a:pt x="2102297" y="1278556"/>
                  <a:pt x="2047478" y="1264123"/>
                  <a:pt x="2102177" y="1291472"/>
                </a:cubicBezTo>
                <a:cubicBezTo>
                  <a:pt x="2111065" y="1295916"/>
                  <a:pt x="2121569" y="1296455"/>
                  <a:pt x="2130457" y="1300899"/>
                </a:cubicBezTo>
                <a:cubicBezTo>
                  <a:pt x="2140591" y="1305966"/>
                  <a:pt x="2149130" y="1313748"/>
                  <a:pt x="2158738" y="1319753"/>
                </a:cubicBezTo>
                <a:cubicBezTo>
                  <a:pt x="2174275" y="1329464"/>
                  <a:pt x="2189484" y="1339839"/>
                  <a:pt x="2205872" y="1348033"/>
                </a:cubicBezTo>
                <a:cubicBezTo>
                  <a:pt x="2214760" y="1352477"/>
                  <a:pt x="2224725" y="1354318"/>
                  <a:pt x="2234152" y="1357460"/>
                </a:cubicBezTo>
                <a:cubicBezTo>
                  <a:pt x="2246721" y="1366887"/>
                  <a:pt x="2258218" y="1377946"/>
                  <a:pt x="2271859" y="1385741"/>
                </a:cubicBezTo>
                <a:cubicBezTo>
                  <a:pt x="2280487" y="1390671"/>
                  <a:pt x="2292381" y="1388960"/>
                  <a:pt x="2300140" y="1395167"/>
                </a:cubicBezTo>
                <a:cubicBezTo>
                  <a:pt x="2308987" y="1402245"/>
                  <a:pt x="2310982" y="1415437"/>
                  <a:pt x="2318993" y="1423448"/>
                </a:cubicBezTo>
                <a:cubicBezTo>
                  <a:pt x="2327004" y="1431459"/>
                  <a:pt x="2338055" y="1435716"/>
                  <a:pt x="2347274" y="1442301"/>
                </a:cubicBezTo>
                <a:cubicBezTo>
                  <a:pt x="2360059" y="1451433"/>
                  <a:pt x="2373052" y="1460357"/>
                  <a:pt x="2384981" y="1470582"/>
                </a:cubicBezTo>
                <a:cubicBezTo>
                  <a:pt x="2417413" y="1498381"/>
                  <a:pt x="2409146" y="1494987"/>
                  <a:pt x="2432115" y="1527143"/>
                </a:cubicBezTo>
                <a:cubicBezTo>
                  <a:pt x="2441247" y="1539928"/>
                  <a:pt x="2450969" y="1552281"/>
                  <a:pt x="2460396" y="1564850"/>
                </a:cubicBezTo>
                <a:cubicBezTo>
                  <a:pt x="2483693" y="1634743"/>
                  <a:pt x="2470361" y="1603636"/>
                  <a:pt x="2498103" y="1659118"/>
                </a:cubicBezTo>
                <a:cubicBezTo>
                  <a:pt x="2501245" y="1674829"/>
                  <a:pt x="2499858" y="1692186"/>
                  <a:pt x="2507530" y="1706252"/>
                </a:cubicBezTo>
                <a:cubicBezTo>
                  <a:pt x="2519282" y="1727797"/>
                  <a:pt x="2540590" y="1742707"/>
                  <a:pt x="2554664" y="1762813"/>
                </a:cubicBezTo>
                <a:cubicBezTo>
                  <a:pt x="2562723" y="1774325"/>
                  <a:pt x="2566069" y="1788604"/>
                  <a:pt x="2573517" y="1800520"/>
                </a:cubicBezTo>
                <a:cubicBezTo>
                  <a:pt x="2581844" y="1813843"/>
                  <a:pt x="2593881" y="1824656"/>
                  <a:pt x="2601798" y="1838227"/>
                </a:cubicBezTo>
                <a:cubicBezTo>
                  <a:pt x="2615960" y="1862504"/>
                  <a:pt x="2632688" y="1886376"/>
                  <a:pt x="2639505" y="1913642"/>
                </a:cubicBezTo>
                <a:cubicBezTo>
                  <a:pt x="2642647" y="1926211"/>
                  <a:pt x="2643828" y="1939441"/>
                  <a:pt x="2648932" y="1951349"/>
                </a:cubicBezTo>
                <a:cubicBezTo>
                  <a:pt x="2653528" y="1962073"/>
                  <a:pt x="2692844" y="2013040"/>
                  <a:pt x="2696066" y="2017336"/>
                </a:cubicBezTo>
                <a:cubicBezTo>
                  <a:pt x="2701599" y="2045003"/>
                  <a:pt x="2704048" y="2067386"/>
                  <a:pt x="2714919" y="2092751"/>
                </a:cubicBezTo>
                <a:cubicBezTo>
                  <a:pt x="2731105" y="2130517"/>
                  <a:pt x="2734358" y="2123369"/>
                  <a:pt x="2743200" y="2158738"/>
                </a:cubicBezTo>
                <a:cubicBezTo>
                  <a:pt x="2747086" y="2174282"/>
                  <a:pt x="2749760" y="2190108"/>
                  <a:pt x="2752626" y="2205872"/>
                </a:cubicBezTo>
                <a:cubicBezTo>
                  <a:pt x="2756045" y="2224677"/>
                  <a:pt x="2757024" y="2243993"/>
                  <a:pt x="2762053" y="2262433"/>
                </a:cubicBezTo>
                <a:cubicBezTo>
                  <a:pt x="2766505" y="2278758"/>
                  <a:pt x="2776044" y="2293359"/>
                  <a:pt x="2780907" y="2309567"/>
                </a:cubicBezTo>
                <a:cubicBezTo>
                  <a:pt x="2785511" y="2324914"/>
                  <a:pt x="2785730" y="2341354"/>
                  <a:pt x="2790334" y="2356701"/>
                </a:cubicBezTo>
                <a:cubicBezTo>
                  <a:pt x="2795196" y="2372909"/>
                  <a:pt x="2804538" y="2387565"/>
                  <a:pt x="2809187" y="2403835"/>
                </a:cubicBezTo>
                <a:cubicBezTo>
                  <a:pt x="2817146" y="2431691"/>
                  <a:pt x="2821014" y="2460571"/>
                  <a:pt x="2828041" y="2488677"/>
                </a:cubicBezTo>
                <a:cubicBezTo>
                  <a:pt x="2830451" y="2498317"/>
                  <a:pt x="2834738" y="2507403"/>
                  <a:pt x="2837468" y="2516957"/>
                </a:cubicBezTo>
                <a:cubicBezTo>
                  <a:pt x="2857765" y="2587998"/>
                  <a:pt x="2833244" y="2520538"/>
                  <a:pt x="2865748" y="2601798"/>
                </a:cubicBezTo>
                <a:cubicBezTo>
                  <a:pt x="2868890" y="2620652"/>
                  <a:pt x="2871756" y="2639554"/>
                  <a:pt x="2875175" y="2658359"/>
                </a:cubicBezTo>
                <a:cubicBezTo>
                  <a:pt x="2878041" y="2674123"/>
                  <a:pt x="2882166" y="2689657"/>
                  <a:pt x="2884602" y="2705493"/>
                </a:cubicBezTo>
                <a:cubicBezTo>
                  <a:pt x="2907435" y="2853904"/>
                  <a:pt x="2881839" y="2719955"/>
                  <a:pt x="2903455" y="2828042"/>
                </a:cubicBezTo>
                <a:cubicBezTo>
                  <a:pt x="2906597" y="2865749"/>
                  <a:pt x="2906306" y="2903901"/>
                  <a:pt x="2912882" y="2941163"/>
                </a:cubicBezTo>
                <a:cubicBezTo>
                  <a:pt x="2915823" y="2957827"/>
                  <a:pt x="2927284" y="2971972"/>
                  <a:pt x="2931736" y="2988297"/>
                </a:cubicBezTo>
                <a:cubicBezTo>
                  <a:pt x="2936765" y="3006737"/>
                  <a:pt x="2937641" y="3026072"/>
                  <a:pt x="2941163" y="3044858"/>
                </a:cubicBezTo>
                <a:cubicBezTo>
                  <a:pt x="2947068" y="3076354"/>
                  <a:pt x="2953302" y="3107792"/>
                  <a:pt x="2960016" y="3139126"/>
                </a:cubicBezTo>
                <a:cubicBezTo>
                  <a:pt x="2962731" y="3151794"/>
                  <a:pt x="2964339" y="3164925"/>
                  <a:pt x="2969443" y="3176833"/>
                </a:cubicBezTo>
                <a:cubicBezTo>
                  <a:pt x="2973906" y="3187247"/>
                  <a:pt x="2982012" y="3195687"/>
                  <a:pt x="2988297" y="3205114"/>
                </a:cubicBezTo>
                <a:cubicBezTo>
                  <a:pt x="2989976" y="3213508"/>
                  <a:pt x="3002156" y="3278302"/>
                  <a:pt x="3007150" y="3289955"/>
                </a:cubicBezTo>
                <a:cubicBezTo>
                  <a:pt x="3011613" y="3300368"/>
                  <a:pt x="3019719" y="3308808"/>
                  <a:pt x="3026004" y="3318235"/>
                </a:cubicBezTo>
                <a:cubicBezTo>
                  <a:pt x="3032288" y="3355942"/>
                  <a:pt x="3037360" y="3393872"/>
                  <a:pt x="3044857" y="3431357"/>
                </a:cubicBezTo>
                <a:cubicBezTo>
                  <a:pt x="3046806" y="3441101"/>
                  <a:pt x="3052128" y="3449937"/>
                  <a:pt x="3054284" y="3459637"/>
                </a:cubicBezTo>
                <a:cubicBezTo>
                  <a:pt x="3071219" y="3535841"/>
                  <a:pt x="3049762" y="3495275"/>
                  <a:pt x="3082565" y="3544479"/>
                </a:cubicBezTo>
                <a:cubicBezTo>
                  <a:pt x="3107498" y="3644219"/>
                  <a:pt x="3073646" y="3526771"/>
                  <a:pt x="3110845" y="3610466"/>
                </a:cubicBezTo>
                <a:cubicBezTo>
                  <a:pt x="3118917" y="3628627"/>
                  <a:pt x="3123415" y="3648173"/>
                  <a:pt x="3129699" y="3667027"/>
                </a:cubicBezTo>
                <a:lnTo>
                  <a:pt x="3148552" y="3723588"/>
                </a:lnTo>
                <a:cubicBezTo>
                  <a:pt x="3154837" y="3739299"/>
                  <a:pt x="3159303" y="3755867"/>
                  <a:pt x="3167406" y="3770722"/>
                </a:cubicBezTo>
                <a:cubicBezTo>
                  <a:pt x="3178256" y="3790614"/>
                  <a:pt x="3192544" y="3808429"/>
                  <a:pt x="3205113" y="3827283"/>
                </a:cubicBezTo>
                <a:cubicBezTo>
                  <a:pt x="3211398" y="3849279"/>
                  <a:pt x="3215169" y="3872154"/>
                  <a:pt x="3223967" y="3893270"/>
                </a:cubicBezTo>
                <a:cubicBezTo>
                  <a:pt x="3231014" y="3910183"/>
                  <a:pt x="3244053" y="3924016"/>
                  <a:pt x="3252247" y="3940404"/>
                </a:cubicBezTo>
                <a:cubicBezTo>
                  <a:pt x="3256691" y="3949292"/>
                  <a:pt x="3257760" y="3959551"/>
                  <a:pt x="3261674" y="3968685"/>
                </a:cubicBezTo>
                <a:cubicBezTo>
                  <a:pt x="3267209" y="3981601"/>
                  <a:pt x="3275593" y="3993234"/>
                  <a:pt x="3280527" y="4006392"/>
                </a:cubicBezTo>
                <a:cubicBezTo>
                  <a:pt x="3285076" y="4018523"/>
                  <a:pt x="3286395" y="4031642"/>
                  <a:pt x="3289954" y="4044099"/>
                </a:cubicBezTo>
                <a:cubicBezTo>
                  <a:pt x="3299202" y="4076466"/>
                  <a:pt x="3301475" y="4076568"/>
                  <a:pt x="3318235" y="4110087"/>
                </a:cubicBezTo>
                <a:cubicBezTo>
                  <a:pt x="3321377" y="4125798"/>
                  <a:pt x="3322035" y="4142219"/>
                  <a:pt x="3327661" y="4157221"/>
                </a:cubicBezTo>
                <a:cubicBezTo>
                  <a:pt x="3331639" y="4167829"/>
                  <a:pt x="3340894" y="4175664"/>
                  <a:pt x="3346515" y="4185501"/>
                </a:cubicBezTo>
                <a:cubicBezTo>
                  <a:pt x="3353487" y="4197702"/>
                  <a:pt x="3358139" y="4211159"/>
                  <a:pt x="3365369" y="4223209"/>
                </a:cubicBezTo>
                <a:cubicBezTo>
                  <a:pt x="3377027" y="4242639"/>
                  <a:pt x="3403076" y="4279769"/>
                  <a:pt x="3403076" y="4279769"/>
                </a:cubicBezTo>
                <a:cubicBezTo>
                  <a:pt x="3406218" y="4289196"/>
                  <a:pt x="3406991" y="4299782"/>
                  <a:pt x="3412503" y="4308050"/>
                </a:cubicBezTo>
                <a:cubicBezTo>
                  <a:pt x="3426116" y="4328470"/>
                  <a:pt x="3444306" y="4345447"/>
                  <a:pt x="3459637" y="4364611"/>
                </a:cubicBezTo>
                <a:cubicBezTo>
                  <a:pt x="3469452" y="4376879"/>
                  <a:pt x="3478490" y="4389749"/>
                  <a:pt x="3487917" y="4402318"/>
                </a:cubicBezTo>
                <a:cubicBezTo>
                  <a:pt x="3511846" y="4474104"/>
                  <a:pt x="3475713" y="4379760"/>
                  <a:pt x="3563332" y="4496586"/>
                </a:cubicBezTo>
                <a:cubicBezTo>
                  <a:pt x="3572759" y="4509155"/>
                  <a:pt x="3582897" y="4521220"/>
                  <a:pt x="3591612" y="4534293"/>
                </a:cubicBezTo>
                <a:cubicBezTo>
                  <a:pt x="3601775" y="4549538"/>
                  <a:pt x="3608643" y="4566964"/>
                  <a:pt x="3619892" y="4581427"/>
                </a:cubicBezTo>
                <a:cubicBezTo>
                  <a:pt x="3630805" y="4595458"/>
                  <a:pt x="3646032" y="4605638"/>
                  <a:pt x="3657600" y="4619134"/>
                </a:cubicBezTo>
                <a:cubicBezTo>
                  <a:pt x="3664973" y="4627736"/>
                  <a:pt x="3669868" y="4638196"/>
                  <a:pt x="3676453" y="4647415"/>
                </a:cubicBezTo>
                <a:cubicBezTo>
                  <a:pt x="3685585" y="4660200"/>
                  <a:pt x="3694388" y="4673298"/>
                  <a:pt x="3704734" y="4685122"/>
                </a:cubicBezTo>
                <a:cubicBezTo>
                  <a:pt x="3716439" y="4698499"/>
                  <a:pt x="3730873" y="4709333"/>
                  <a:pt x="3742441" y="4722829"/>
                </a:cubicBezTo>
                <a:cubicBezTo>
                  <a:pt x="3749814" y="4731431"/>
                  <a:pt x="3753767" y="4742642"/>
                  <a:pt x="3761294" y="4751110"/>
                </a:cubicBezTo>
                <a:cubicBezTo>
                  <a:pt x="3779008" y="4771038"/>
                  <a:pt x="3803065" y="4785485"/>
                  <a:pt x="3817855" y="4807670"/>
                </a:cubicBezTo>
                <a:cubicBezTo>
                  <a:pt x="3824140" y="4817097"/>
                  <a:pt x="3829053" y="4827599"/>
                  <a:pt x="3836709" y="4835951"/>
                </a:cubicBezTo>
                <a:cubicBezTo>
                  <a:pt x="3863734" y="4865433"/>
                  <a:pt x="3899365" y="4887515"/>
                  <a:pt x="3921550" y="4920792"/>
                </a:cubicBezTo>
                <a:cubicBezTo>
                  <a:pt x="3957861" y="4975257"/>
                  <a:pt x="3919805" y="4926029"/>
                  <a:pt x="3968684" y="4967926"/>
                </a:cubicBezTo>
                <a:cubicBezTo>
                  <a:pt x="3982180" y="4979494"/>
                  <a:pt x="3991927" y="4995301"/>
                  <a:pt x="4006391" y="5005633"/>
                </a:cubicBezTo>
                <a:cubicBezTo>
                  <a:pt x="4014477" y="5011409"/>
                  <a:pt x="4025626" y="5010948"/>
                  <a:pt x="4034672" y="5015060"/>
                </a:cubicBezTo>
                <a:cubicBezTo>
                  <a:pt x="4060258" y="5026690"/>
                  <a:pt x="4084948" y="5040198"/>
                  <a:pt x="4110086" y="5052767"/>
                </a:cubicBezTo>
                <a:cubicBezTo>
                  <a:pt x="4122655" y="5059052"/>
                  <a:pt x="4134160" y="5068213"/>
                  <a:pt x="4147793" y="5071621"/>
                </a:cubicBezTo>
                <a:lnTo>
                  <a:pt x="4185501" y="5081048"/>
                </a:lnTo>
                <a:cubicBezTo>
                  <a:pt x="4194928" y="5087332"/>
                  <a:pt x="4202703" y="5097527"/>
                  <a:pt x="4213781" y="5099901"/>
                </a:cubicBezTo>
                <a:cubicBezTo>
                  <a:pt x="4302482" y="5118908"/>
                  <a:pt x="4423607" y="5104021"/>
                  <a:pt x="4506012" y="5099901"/>
                </a:cubicBezTo>
                <a:cubicBezTo>
                  <a:pt x="4669900" y="5058930"/>
                  <a:pt x="4517661" y="5102783"/>
                  <a:pt x="4619134" y="5062194"/>
                </a:cubicBezTo>
                <a:cubicBezTo>
                  <a:pt x="4637586" y="5054813"/>
                  <a:pt x="4675694" y="5043341"/>
                  <a:pt x="4675694" y="5043341"/>
                </a:cubicBezTo>
                <a:cubicBezTo>
                  <a:pt x="4687413" y="5033966"/>
                  <a:pt x="4738964" y="4995570"/>
                  <a:pt x="4751109" y="4977353"/>
                </a:cubicBezTo>
                <a:cubicBezTo>
                  <a:pt x="4787535" y="4922713"/>
                  <a:pt x="4725570" y="4972382"/>
                  <a:pt x="4788816" y="4930219"/>
                </a:cubicBezTo>
                <a:cubicBezTo>
                  <a:pt x="4791958" y="4917650"/>
                  <a:pt x="4791056" y="4903292"/>
                  <a:pt x="4798243" y="4892512"/>
                </a:cubicBezTo>
                <a:cubicBezTo>
                  <a:pt x="4804527" y="4883085"/>
                  <a:pt x="4820902" y="4883495"/>
                  <a:pt x="4826523" y="4873658"/>
                </a:cubicBezTo>
                <a:cubicBezTo>
                  <a:pt x="4834472" y="4859747"/>
                  <a:pt x="4829443" y="4841165"/>
                  <a:pt x="4835950" y="4826524"/>
                </a:cubicBezTo>
                <a:cubicBezTo>
                  <a:pt x="4842331" y="4812167"/>
                  <a:pt x="4854804" y="4801386"/>
                  <a:pt x="4864231" y="4788817"/>
                </a:cubicBezTo>
                <a:cubicBezTo>
                  <a:pt x="4894921" y="4666055"/>
                  <a:pt x="4880220" y="4712568"/>
                  <a:pt x="4901938" y="4647415"/>
                </a:cubicBezTo>
                <a:cubicBezTo>
                  <a:pt x="4921198" y="4531854"/>
                  <a:pt x="4916868" y="4587740"/>
                  <a:pt x="4892511" y="4392891"/>
                </a:cubicBezTo>
                <a:cubicBezTo>
                  <a:pt x="4891278" y="4383031"/>
                  <a:pt x="4887910" y="4373297"/>
                  <a:pt x="4883084" y="4364611"/>
                </a:cubicBezTo>
                <a:cubicBezTo>
                  <a:pt x="4867590" y="4336721"/>
                  <a:pt x="4843980" y="4300678"/>
                  <a:pt x="4817097" y="4279769"/>
                </a:cubicBezTo>
                <a:cubicBezTo>
                  <a:pt x="4799211" y="4265858"/>
                  <a:pt x="4779390" y="4254631"/>
                  <a:pt x="4760536" y="4242062"/>
                </a:cubicBezTo>
                <a:cubicBezTo>
                  <a:pt x="4739852" y="4228273"/>
                  <a:pt x="4718463" y="4212327"/>
                  <a:pt x="4694548" y="4204355"/>
                </a:cubicBezTo>
                <a:cubicBezTo>
                  <a:pt x="4679348" y="4199288"/>
                  <a:pt x="4662958" y="4198814"/>
                  <a:pt x="4647414" y="4194928"/>
                </a:cubicBezTo>
                <a:cubicBezTo>
                  <a:pt x="4637774" y="4192518"/>
                  <a:pt x="4628688" y="4188231"/>
                  <a:pt x="4619134" y="4185501"/>
                </a:cubicBezTo>
                <a:cubicBezTo>
                  <a:pt x="4585524" y="4175899"/>
                  <a:pt x="4550257" y="4168969"/>
                  <a:pt x="4515439" y="4166648"/>
                </a:cubicBezTo>
                <a:cubicBezTo>
                  <a:pt x="4443259" y="4161836"/>
                  <a:pt x="4370894" y="4160363"/>
                  <a:pt x="4298622" y="4157221"/>
                </a:cubicBezTo>
                <a:cubicBezTo>
                  <a:pt x="4233769" y="4135602"/>
                  <a:pt x="4312172" y="4159684"/>
                  <a:pt x="4194927" y="4138367"/>
                </a:cubicBezTo>
                <a:cubicBezTo>
                  <a:pt x="4185151" y="4136590"/>
                  <a:pt x="4176391" y="4130890"/>
                  <a:pt x="4166647" y="4128941"/>
                </a:cubicBezTo>
                <a:cubicBezTo>
                  <a:pt x="4144859" y="4124584"/>
                  <a:pt x="4122655" y="4122656"/>
                  <a:pt x="4100659" y="4119514"/>
                </a:cubicBezTo>
                <a:cubicBezTo>
                  <a:pt x="4081806" y="4113229"/>
                  <a:pt x="4063463" y="4105129"/>
                  <a:pt x="4044099" y="4100660"/>
                </a:cubicBezTo>
                <a:cubicBezTo>
                  <a:pt x="4022449" y="4095664"/>
                  <a:pt x="3999972" y="4095208"/>
                  <a:pt x="3978111" y="4091233"/>
                </a:cubicBezTo>
                <a:cubicBezTo>
                  <a:pt x="3965364" y="4088915"/>
                  <a:pt x="3952973" y="4084948"/>
                  <a:pt x="3940404" y="4081806"/>
                </a:cubicBezTo>
                <a:cubicBezTo>
                  <a:pt x="3921550" y="4069237"/>
                  <a:pt x="3905339" y="4051265"/>
                  <a:pt x="3883843" y="4044099"/>
                </a:cubicBezTo>
                <a:cubicBezTo>
                  <a:pt x="3856355" y="4034936"/>
                  <a:pt x="3844477" y="4032457"/>
                  <a:pt x="3817855" y="4015819"/>
                </a:cubicBezTo>
                <a:cubicBezTo>
                  <a:pt x="3804532" y="4007492"/>
                  <a:pt x="3792933" y="3996670"/>
                  <a:pt x="3780148" y="3987538"/>
                </a:cubicBezTo>
                <a:cubicBezTo>
                  <a:pt x="3770929" y="3980953"/>
                  <a:pt x="3760932" y="3975483"/>
                  <a:pt x="3751868" y="3968685"/>
                </a:cubicBezTo>
                <a:cubicBezTo>
                  <a:pt x="3735772" y="3956613"/>
                  <a:pt x="3721987" y="3941330"/>
                  <a:pt x="3704734" y="3930978"/>
                </a:cubicBezTo>
                <a:cubicBezTo>
                  <a:pt x="3690224" y="3922272"/>
                  <a:pt x="3672735" y="3919692"/>
                  <a:pt x="3657600" y="3912124"/>
                </a:cubicBezTo>
                <a:cubicBezTo>
                  <a:pt x="3647466" y="3907057"/>
                  <a:pt x="3638746" y="3899555"/>
                  <a:pt x="3629319" y="3893270"/>
                </a:cubicBezTo>
                <a:cubicBezTo>
                  <a:pt x="3599885" y="3804970"/>
                  <a:pt x="3648105" y="3935573"/>
                  <a:pt x="3591612" y="3836710"/>
                </a:cubicBezTo>
                <a:cubicBezTo>
                  <a:pt x="3585184" y="3825461"/>
                  <a:pt x="3587289" y="3810911"/>
                  <a:pt x="3582185" y="3799002"/>
                </a:cubicBezTo>
                <a:cubicBezTo>
                  <a:pt x="3577722" y="3788589"/>
                  <a:pt x="3568399" y="3780855"/>
                  <a:pt x="3563332" y="3770722"/>
                </a:cubicBezTo>
                <a:cubicBezTo>
                  <a:pt x="3558888" y="3761834"/>
                  <a:pt x="3558349" y="3751330"/>
                  <a:pt x="3553905" y="3742442"/>
                </a:cubicBezTo>
                <a:cubicBezTo>
                  <a:pt x="3548838" y="3732308"/>
                  <a:pt x="3540118" y="3724295"/>
                  <a:pt x="3535051" y="3714161"/>
                </a:cubicBezTo>
                <a:cubicBezTo>
                  <a:pt x="3530729" y="3705516"/>
                  <a:pt x="3510850" y="3655061"/>
                  <a:pt x="3506771" y="3638747"/>
                </a:cubicBezTo>
                <a:cubicBezTo>
                  <a:pt x="3502291" y="3620828"/>
                  <a:pt x="3495175" y="3573260"/>
                  <a:pt x="3487917" y="3553905"/>
                </a:cubicBezTo>
                <a:cubicBezTo>
                  <a:pt x="3482983" y="3540747"/>
                  <a:pt x="3475348" y="3528767"/>
                  <a:pt x="3469064" y="3516198"/>
                </a:cubicBezTo>
                <a:cubicBezTo>
                  <a:pt x="3465922" y="3500487"/>
                  <a:pt x="3462503" y="3484828"/>
                  <a:pt x="3459637" y="3469064"/>
                </a:cubicBezTo>
                <a:cubicBezTo>
                  <a:pt x="3456218" y="3450259"/>
                  <a:pt x="3454846" y="3431046"/>
                  <a:pt x="3450210" y="3412503"/>
                </a:cubicBezTo>
                <a:cubicBezTo>
                  <a:pt x="3445390" y="3393223"/>
                  <a:pt x="3437641" y="3374796"/>
                  <a:pt x="3431356" y="3355943"/>
                </a:cubicBezTo>
                <a:cubicBezTo>
                  <a:pt x="3428214" y="3302524"/>
                  <a:pt x="3427254" y="3248932"/>
                  <a:pt x="3421930" y="3195687"/>
                </a:cubicBezTo>
                <a:cubicBezTo>
                  <a:pt x="3420941" y="3185799"/>
                  <a:pt x="3414913" y="3177046"/>
                  <a:pt x="3412503" y="3167406"/>
                </a:cubicBezTo>
                <a:cubicBezTo>
                  <a:pt x="3405477" y="3139301"/>
                  <a:pt x="3398988" y="3111039"/>
                  <a:pt x="3393649" y="3082565"/>
                </a:cubicBezTo>
                <a:cubicBezTo>
                  <a:pt x="3389554" y="3060727"/>
                  <a:pt x="3388197" y="3038439"/>
                  <a:pt x="3384222" y="3016578"/>
                </a:cubicBezTo>
                <a:cubicBezTo>
                  <a:pt x="3379105" y="2988432"/>
                  <a:pt x="3364891" y="2946920"/>
                  <a:pt x="3355942" y="2922310"/>
                </a:cubicBezTo>
                <a:cubicBezTo>
                  <a:pt x="3350159" y="2906407"/>
                  <a:pt x="3342439" y="2891229"/>
                  <a:pt x="3337088" y="2875176"/>
                </a:cubicBezTo>
                <a:cubicBezTo>
                  <a:pt x="3307378" y="2786047"/>
                  <a:pt x="3345465" y="2881802"/>
                  <a:pt x="3318235" y="2809188"/>
                </a:cubicBezTo>
                <a:cubicBezTo>
                  <a:pt x="3312293" y="2793344"/>
                  <a:pt x="3305323" y="2777898"/>
                  <a:pt x="3299381" y="2762054"/>
                </a:cubicBezTo>
                <a:cubicBezTo>
                  <a:pt x="3280726" y="2712309"/>
                  <a:pt x="3300246" y="2752217"/>
                  <a:pt x="3271101" y="2686639"/>
                </a:cubicBezTo>
                <a:cubicBezTo>
                  <a:pt x="3265394" y="2673798"/>
                  <a:pt x="3257783" y="2661848"/>
                  <a:pt x="3252247" y="2648932"/>
                </a:cubicBezTo>
                <a:cubicBezTo>
                  <a:pt x="3240012" y="2620385"/>
                  <a:pt x="3231183" y="2566884"/>
                  <a:pt x="3223967" y="2545237"/>
                </a:cubicBezTo>
                <a:cubicBezTo>
                  <a:pt x="3202730" y="2481529"/>
                  <a:pt x="3229896" y="2558579"/>
                  <a:pt x="3186259" y="2460396"/>
                </a:cubicBezTo>
                <a:cubicBezTo>
                  <a:pt x="3160238" y="2401849"/>
                  <a:pt x="3197181" y="2462639"/>
                  <a:pt x="3157979" y="2403835"/>
                </a:cubicBezTo>
                <a:cubicBezTo>
                  <a:pt x="3154837" y="2391266"/>
                  <a:pt x="3152910" y="2378329"/>
                  <a:pt x="3148552" y="2366128"/>
                </a:cubicBezTo>
                <a:cubicBezTo>
                  <a:pt x="3137169" y="2334256"/>
                  <a:pt x="3117482" y="2305046"/>
                  <a:pt x="3110845" y="2271860"/>
                </a:cubicBezTo>
                <a:cubicBezTo>
                  <a:pt x="3107703" y="2256149"/>
                  <a:pt x="3105304" y="2240270"/>
                  <a:pt x="3101418" y="2224726"/>
                </a:cubicBezTo>
                <a:cubicBezTo>
                  <a:pt x="3099008" y="2215086"/>
                  <a:pt x="3094401" y="2206086"/>
                  <a:pt x="3091991" y="2196446"/>
                </a:cubicBezTo>
                <a:cubicBezTo>
                  <a:pt x="3088105" y="2180902"/>
                  <a:pt x="3088191" y="2164314"/>
                  <a:pt x="3082565" y="2149312"/>
                </a:cubicBezTo>
                <a:cubicBezTo>
                  <a:pt x="3078587" y="2138704"/>
                  <a:pt x="3068778" y="2131165"/>
                  <a:pt x="3063711" y="2121031"/>
                </a:cubicBezTo>
                <a:cubicBezTo>
                  <a:pt x="3056143" y="2105896"/>
                  <a:pt x="3049833" y="2090070"/>
                  <a:pt x="3044857" y="2073897"/>
                </a:cubicBezTo>
                <a:cubicBezTo>
                  <a:pt x="3037237" y="2049131"/>
                  <a:pt x="3032288" y="2023621"/>
                  <a:pt x="3026004" y="1998483"/>
                </a:cubicBezTo>
                <a:cubicBezTo>
                  <a:pt x="3022862" y="1985914"/>
                  <a:pt x="3023764" y="1971556"/>
                  <a:pt x="3016577" y="1960776"/>
                </a:cubicBezTo>
                <a:cubicBezTo>
                  <a:pt x="2993483" y="1926134"/>
                  <a:pt x="2994245" y="1931486"/>
                  <a:pt x="2978870" y="1885361"/>
                </a:cubicBezTo>
                <a:cubicBezTo>
                  <a:pt x="2971636" y="1863659"/>
                  <a:pt x="2966589" y="1841285"/>
                  <a:pt x="2960016" y="1819374"/>
                </a:cubicBezTo>
                <a:cubicBezTo>
                  <a:pt x="2957161" y="1809856"/>
                  <a:pt x="2955033" y="1799981"/>
                  <a:pt x="2950589" y="1791093"/>
                </a:cubicBezTo>
                <a:cubicBezTo>
                  <a:pt x="2945522" y="1780960"/>
                  <a:pt x="2936803" y="1772946"/>
                  <a:pt x="2931736" y="1762813"/>
                </a:cubicBezTo>
                <a:cubicBezTo>
                  <a:pt x="2927292" y="1753925"/>
                  <a:pt x="2927239" y="1743160"/>
                  <a:pt x="2922309" y="1734532"/>
                </a:cubicBezTo>
                <a:cubicBezTo>
                  <a:pt x="2914514" y="1720891"/>
                  <a:pt x="2902744" y="1709897"/>
                  <a:pt x="2894029" y="1696825"/>
                </a:cubicBezTo>
                <a:cubicBezTo>
                  <a:pt x="2883865" y="1681580"/>
                  <a:pt x="2876997" y="1664154"/>
                  <a:pt x="2865748" y="1649691"/>
                </a:cubicBezTo>
                <a:cubicBezTo>
                  <a:pt x="2854835" y="1635660"/>
                  <a:pt x="2839420" y="1625639"/>
                  <a:pt x="2828041" y="1611984"/>
                </a:cubicBezTo>
                <a:cubicBezTo>
                  <a:pt x="2807925" y="1587844"/>
                  <a:pt x="2788911" y="1562714"/>
                  <a:pt x="2771480" y="1536569"/>
                </a:cubicBezTo>
                <a:cubicBezTo>
                  <a:pt x="2765195" y="1527142"/>
                  <a:pt x="2759879" y="1516993"/>
                  <a:pt x="2752626" y="1508289"/>
                </a:cubicBezTo>
                <a:cubicBezTo>
                  <a:pt x="2692144" y="1435711"/>
                  <a:pt x="2752300" y="1521940"/>
                  <a:pt x="2705492" y="1451728"/>
                </a:cubicBezTo>
                <a:cubicBezTo>
                  <a:pt x="2684265" y="1388044"/>
                  <a:pt x="2713704" y="1457073"/>
                  <a:pt x="2667785" y="1404594"/>
                </a:cubicBezTo>
                <a:cubicBezTo>
                  <a:pt x="2652864" y="1387541"/>
                  <a:pt x="2643673" y="1366160"/>
                  <a:pt x="2630078" y="1348033"/>
                </a:cubicBezTo>
                <a:lnTo>
                  <a:pt x="2601798" y="1310326"/>
                </a:lnTo>
                <a:cubicBezTo>
                  <a:pt x="2587960" y="1268813"/>
                  <a:pt x="2579441" y="1234369"/>
                  <a:pt x="2554664" y="1197204"/>
                </a:cubicBezTo>
                <a:cubicBezTo>
                  <a:pt x="2476674" y="1080220"/>
                  <a:pt x="2569213" y="1248591"/>
                  <a:pt x="2507530" y="1140644"/>
                </a:cubicBezTo>
                <a:cubicBezTo>
                  <a:pt x="2500558" y="1128443"/>
                  <a:pt x="2495648" y="1115137"/>
                  <a:pt x="2488676" y="1102936"/>
                </a:cubicBezTo>
                <a:cubicBezTo>
                  <a:pt x="2483055" y="1093099"/>
                  <a:pt x="2475443" y="1084493"/>
                  <a:pt x="2469822" y="1074656"/>
                </a:cubicBezTo>
                <a:cubicBezTo>
                  <a:pt x="2462850" y="1062455"/>
                  <a:pt x="2458199" y="1048999"/>
                  <a:pt x="2450969" y="1036949"/>
                </a:cubicBezTo>
                <a:cubicBezTo>
                  <a:pt x="2439311" y="1017519"/>
                  <a:pt x="2423394" y="1000655"/>
                  <a:pt x="2413261" y="980388"/>
                </a:cubicBezTo>
                <a:cubicBezTo>
                  <a:pt x="2406977" y="967819"/>
                  <a:pt x="2402576" y="954116"/>
                  <a:pt x="2394408" y="942681"/>
                </a:cubicBezTo>
                <a:cubicBezTo>
                  <a:pt x="2386659" y="931832"/>
                  <a:pt x="2374662" y="924642"/>
                  <a:pt x="2366127" y="914400"/>
                </a:cubicBezTo>
                <a:cubicBezTo>
                  <a:pt x="2358874" y="905697"/>
                  <a:pt x="2353859" y="895339"/>
                  <a:pt x="2347274" y="886120"/>
                </a:cubicBezTo>
                <a:cubicBezTo>
                  <a:pt x="2338142" y="873335"/>
                  <a:pt x="2327320" y="861736"/>
                  <a:pt x="2318993" y="848413"/>
                </a:cubicBezTo>
                <a:cubicBezTo>
                  <a:pt x="2263748" y="760020"/>
                  <a:pt x="2333190" y="855090"/>
                  <a:pt x="2281286" y="782425"/>
                </a:cubicBezTo>
                <a:cubicBezTo>
                  <a:pt x="2272154" y="769640"/>
                  <a:pt x="2262138" y="757503"/>
                  <a:pt x="2253006" y="744718"/>
                </a:cubicBezTo>
                <a:cubicBezTo>
                  <a:pt x="2246421" y="735499"/>
                  <a:pt x="2240816" y="725600"/>
                  <a:pt x="2234152" y="716437"/>
                </a:cubicBezTo>
                <a:cubicBezTo>
                  <a:pt x="2215670" y="691024"/>
                  <a:pt x="2196445" y="666161"/>
                  <a:pt x="2177591" y="641023"/>
                </a:cubicBezTo>
                <a:cubicBezTo>
                  <a:pt x="2168164" y="628454"/>
                  <a:pt x="2158026" y="616389"/>
                  <a:pt x="2149311" y="603316"/>
                </a:cubicBezTo>
                <a:cubicBezTo>
                  <a:pt x="2104209" y="535662"/>
                  <a:pt x="2127627" y="562777"/>
                  <a:pt x="2083323" y="518475"/>
                </a:cubicBezTo>
                <a:cubicBezTo>
                  <a:pt x="2076774" y="498825"/>
                  <a:pt x="2067989" y="468022"/>
                  <a:pt x="2055043" y="452487"/>
                </a:cubicBezTo>
                <a:cubicBezTo>
                  <a:pt x="2047790" y="443783"/>
                  <a:pt x="2035365" y="441006"/>
                  <a:pt x="2026763" y="433633"/>
                </a:cubicBezTo>
                <a:cubicBezTo>
                  <a:pt x="2013267" y="422065"/>
                  <a:pt x="2002551" y="407494"/>
                  <a:pt x="1989055" y="395926"/>
                </a:cubicBezTo>
                <a:cubicBezTo>
                  <a:pt x="1980453" y="388553"/>
                  <a:pt x="1969479" y="384325"/>
                  <a:pt x="1960775" y="377072"/>
                </a:cubicBezTo>
                <a:cubicBezTo>
                  <a:pt x="1950533" y="368537"/>
                  <a:pt x="1943342" y="356541"/>
                  <a:pt x="1932494" y="348792"/>
                </a:cubicBezTo>
                <a:cubicBezTo>
                  <a:pt x="1921059" y="340624"/>
                  <a:pt x="1907356" y="336223"/>
                  <a:pt x="1894787" y="329938"/>
                </a:cubicBezTo>
                <a:cubicBezTo>
                  <a:pt x="1820233" y="218105"/>
                  <a:pt x="1955629" y="409631"/>
                  <a:pt x="1828800" y="282804"/>
                </a:cubicBezTo>
                <a:cubicBezTo>
                  <a:pt x="1771532" y="225537"/>
                  <a:pt x="1829986" y="234055"/>
                  <a:pt x="1772239" y="197963"/>
                </a:cubicBezTo>
                <a:cubicBezTo>
                  <a:pt x="1757890" y="188995"/>
                  <a:pt x="1739897" y="187328"/>
                  <a:pt x="1725105" y="179110"/>
                </a:cubicBezTo>
                <a:cubicBezTo>
                  <a:pt x="1711371" y="171480"/>
                  <a:pt x="1701039" y="158624"/>
                  <a:pt x="1687398" y="150829"/>
                </a:cubicBezTo>
                <a:cubicBezTo>
                  <a:pt x="1678770" y="145899"/>
                  <a:pt x="1668421" y="144891"/>
                  <a:pt x="1659117" y="141402"/>
                </a:cubicBezTo>
                <a:cubicBezTo>
                  <a:pt x="1643273" y="135461"/>
                  <a:pt x="1628036" y="127900"/>
                  <a:pt x="1611983" y="122549"/>
                </a:cubicBezTo>
                <a:cubicBezTo>
                  <a:pt x="1571387" y="109017"/>
                  <a:pt x="1561424" y="116122"/>
                  <a:pt x="1517715" y="94268"/>
                </a:cubicBezTo>
                <a:cubicBezTo>
                  <a:pt x="1444964" y="57894"/>
                  <a:pt x="1511835" y="89106"/>
                  <a:pt x="1451727" y="65988"/>
                </a:cubicBezTo>
                <a:cubicBezTo>
                  <a:pt x="1420140" y="53839"/>
                  <a:pt x="1391041" y="32479"/>
                  <a:pt x="1357459" y="28281"/>
                </a:cubicBezTo>
                <a:cubicBezTo>
                  <a:pt x="1187665" y="7056"/>
                  <a:pt x="1256609" y="17757"/>
                  <a:pt x="1150070" y="0"/>
                </a:cubicBezTo>
                <a:cubicBezTo>
                  <a:pt x="983530" y="3142"/>
                  <a:pt x="816862" y="2192"/>
                  <a:pt x="650449" y="9427"/>
                </a:cubicBezTo>
                <a:cubicBezTo>
                  <a:pt x="599829" y="11628"/>
                  <a:pt x="499620" y="28281"/>
                  <a:pt x="499620" y="28281"/>
                </a:cubicBezTo>
                <a:cubicBezTo>
                  <a:pt x="490193" y="34565"/>
                  <a:pt x="481693" y="42533"/>
                  <a:pt x="471340" y="47134"/>
                </a:cubicBezTo>
                <a:cubicBezTo>
                  <a:pt x="453179" y="55205"/>
                  <a:pt x="414779" y="65988"/>
                  <a:pt x="414779" y="65988"/>
                </a:cubicBezTo>
                <a:cubicBezTo>
                  <a:pt x="458746" y="95300"/>
                  <a:pt x="493336" y="108409"/>
                  <a:pt x="499620" y="11312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40000"/>
            </a:schemeClr>
          </a:solidFill>
          <a:ln w="1905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任意多边形: 形状 116">
            <a:extLst>
              <a:ext uri="{FF2B5EF4-FFF2-40B4-BE49-F238E27FC236}">
                <a16:creationId xmlns:a16="http://schemas.microsoft.com/office/drawing/2014/main" id="{44D49D5A-CB98-4B65-B9EE-92D6036D9E9D}"/>
              </a:ext>
            </a:extLst>
          </p:cNvPr>
          <p:cNvSpPr/>
          <p:nvPr/>
        </p:nvSpPr>
        <p:spPr>
          <a:xfrm>
            <a:off x="2366128" y="678425"/>
            <a:ext cx="4408669" cy="2338152"/>
          </a:xfrm>
          <a:custGeom>
            <a:avLst/>
            <a:gdLst>
              <a:gd name="connsiteX0" fmla="*/ 3469064 w 4345757"/>
              <a:gd name="connsiteY0" fmla="*/ 9731 h 2338152"/>
              <a:gd name="connsiteX1" fmla="*/ 3261674 w 4345757"/>
              <a:gd name="connsiteY1" fmla="*/ 28585 h 2338152"/>
              <a:gd name="connsiteX2" fmla="*/ 3233394 w 4345757"/>
              <a:gd name="connsiteY2" fmla="*/ 38011 h 2338152"/>
              <a:gd name="connsiteX3" fmla="*/ 3139126 w 4345757"/>
              <a:gd name="connsiteY3" fmla="*/ 56865 h 2338152"/>
              <a:gd name="connsiteX4" fmla="*/ 3091992 w 4345757"/>
              <a:gd name="connsiteY4" fmla="*/ 75719 h 2338152"/>
              <a:gd name="connsiteX5" fmla="*/ 3016577 w 4345757"/>
              <a:gd name="connsiteY5" fmla="*/ 132279 h 2338152"/>
              <a:gd name="connsiteX6" fmla="*/ 2978870 w 4345757"/>
              <a:gd name="connsiteY6" fmla="*/ 141706 h 2338152"/>
              <a:gd name="connsiteX7" fmla="*/ 2950590 w 4345757"/>
              <a:gd name="connsiteY7" fmla="*/ 169987 h 2338152"/>
              <a:gd name="connsiteX8" fmla="*/ 2903456 w 4345757"/>
              <a:gd name="connsiteY8" fmla="*/ 188840 h 2338152"/>
              <a:gd name="connsiteX9" fmla="*/ 2865748 w 4345757"/>
              <a:gd name="connsiteY9" fmla="*/ 207694 h 2338152"/>
              <a:gd name="connsiteX10" fmla="*/ 2809188 w 4345757"/>
              <a:gd name="connsiteY10" fmla="*/ 245401 h 2338152"/>
              <a:gd name="connsiteX11" fmla="*/ 2771480 w 4345757"/>
              <a:gd name="connsiteY11" fmla="*/ 273681 h 2338152"/>
              <a:gd name="connsiteX12" fmla="*/ 2743200 w 4345757"/>
              <a:gd name="connsiteY12" fmla="*/ 283108 h 2338152"/>
              <a:gd name="connsiteX13" fmla="*/ 2648932 w 4345757"/>
              <a:gd name="connsiteY13" fmla="*/ 349096 h 2338152"/>
              <a:gd name="connsiteX14" fmla="*/ 2620652 w 4345757"/>
              <a:gd name="connsiteY14" fmla="*/ 358523 h 2338152"/>
              <a:gd name="connsiteX15" fmla="*/ 2582944 w 4345757"/>
              <a:gd name="connsiteY15" fmla="*/ 386803 h 2338152"/>
              <a:gd name="connsiteX16" fmla="*/ 2554664 w 4345757"/>
              <a:gd name="connsiteY16" fmla="*/ 396230 h 2338152"/>
              <a:gd name="connsiteX17" fmla="*/ 2516957 w 4345757"/>
              <a:gd name="connsiteY17" fmla="*/ 415083 h 2338152"/>
              <a:gd name="connsiteX18" fmla="*/ 2479250 w 4345757"/>
              <a:gd name="connsiteY18" fmla="*/ 443364 h 2338152"/>
              <a:gd name="connsiteX19" fmla="*/ 2450969 w 4345757"/>
              <a:gd name="connsiteY19" fmla="*/ 471644 h 2338152"/>
              <a:gd name="connsiteX20" fmla="*/ 2394408 w 4345757"/>
              <a:gd name="connsiteY20" fmla="*/ 499925 h 2338152"/>
              <a:gd name="connsiteX21" fmla="*/ 2309567 w 4345757"/>
              <a:gd name="connsiteY21" fmla="*/ 584766 h 2338152"/>
              <a:gd name="connsiteX22" fmla="*/ 2234153 w 4345757"/>
              <a:gd name="connsiteY22" fmla="*/ 641327 h 2338152"/>
              <a:gd name="connsiteX23" fmla="*/ 2177592 w 4345757"/>
              <a:gd name="connsiteY23" fmla="*/ 679034 h 2338152"/>
              <a:gd name="connsiteX24" fmla="*/ 2055043 w 4345757"/>
              <a:gd name="connsiteY24" fmla="*/ 763875 h 2338152"/>
              <a:gd name="connsiteX25" fmla="*/ 2017336 w 4345757"/>
              <a:gd name="connsiteY25" fmla="*/ 811009 h 2338152"/>
              <a:gd name="connsiteX26" fmla="*/ 1989056 w 4345757"/>
              <a:gd name="connsiteY26" fmla="*/ 829863 h 2338152"/>
              <a:gd name="connsiteX27" fmla="*/ 1941922 w 4345757"/>
              <a:gd name="connsiteY27" fmla="*/ 858143 h 2338152"/>
              <a:gd name="connsiteX28" fmla="*/ 1913641 w 4345757"/>
              <a:gd name="connsiteY28" fmla="*/ 876997 h 2338152"/>
              <a:gd name="connsiteX29" fmla="*/ 1857080 w 4345757"/>
              <a:gd name="connsiteY29" fmla="*/ 895851 h 2338152"/>
              <a:gd name="connsiteX30" fmla="*/ 1828800 w 4345757"/>
              <a:gd name="connsiteY30" fmla="*/ 924131 h 2338152"/>
              <a:gd name="connsiteX31" fmla="*/ 1762812 w 4345757"/>
              <a:gd name="connsiteY31" fmla="*/ 961838 h 2338152"/>
              <a:gd name="connsiteX32" fmla="*/ 1668544 w 4345757"/>
              <a:gd name="connsiteY32" fmla="*/ 1008972 h 2338152"/>
              <a:gd name="connsiteX33" fmla="*/ 1630837 w 4345757"/>
              <a:gd name="connsiteY33" fmla="*/ 1037253 h 2338152"/>
              <a:gd name="connsiteX34" fmla="*/ 1602557 w 4345757"/>
              <a:gd name="connsiteY34" fmla="*/ 1046679 h 2338152"/>
              <a:gd name="connsiteX35" fmla="*/ 1555423 w 4345757"/>
              <a:gd name="connsiteY35" fmla="*/ 1065533 h 2338152"/>
              <a:gd name="connsiteX36" fmla="*/ 1489435 w 4345757"/>
              <a:gd name="connsiteY36" fmla="*/ 1093813 h 2338152"/>
              <a:gd name="connsiteX37" fmla="*/ 1451728 w 4345757"/>
              <a:gd name="connsiteY37" fmla="*/ 1112667 h 2338152"/>
              <a:gd name="connsiteX38" fmla="*/ 1423447 w 4345757"/>
              <a:gd name="connsiteY38" fmla="*/ 1131521 h 2338152"/>
              <a:gd name="connsiteX39" fmla="*/ 1348033 w 4345757"/>
              <a:gd name="connsiteY39" fmla="*/ 1169228 h 2338152"/>
              <a:gd name="connsiteX40" fmla="*/ 1272619 w 4345757"/>
              <a:gd name="connsiteY40" fmla="*/ 1225789 h 2338152"/>
              <a:gd name="connsiteX41" fmla="*/ 1234911 w 4345757"/>
              <a:gd name="connsiteY41" fmla="*/ 1244642 h 2338152"/>
              <a:gd name="connsiteX42" fmla="*/ 1140643 w 4345757"/>
              <a:gd name="connsiteY42" fmla="*/ 1301203 h 2338152"/>
              <a:gd name="connsiteX43" fmla="*/ 1112363 w 4345757"/>
              <a:gd name="connsiteY43" fmla="*/ 1329483 h 2338152"/>
              <a:gd name="connsiteX44" fmla="*/ 1018095 w 4345757"/>
              <a:gd name="connsiteY44" fmla="*/ 1367191 h 2338152"/>
              <a:gd name="connsiteX45" fmla="*/ 942680 w 4345757"/>
              <a:gd name="connsiteY45" fmla="*/ 1395471 h 2338152"/>
              <a:gd name="connsiteX46" fmla="*/ 914400 w 4345757"/>
              <a:gd name="connsiteY46" fmla="*/ 1414325 h 2338152"/>
              <a:gd name="connsiteX47" fmla="*/ 876693 w 4345757"/>
              <a:gd name="connsiteY47" fmla="*/ 1433178 h 2338152"/>
              <a:gd name="connsiteX48" fmla="*/ 772998 w 4345757"/>
              <a:gd name="connsiteY48" fmla="*/ 1480312 h 2338152"/>
              <a:gd name="connsiteX49" fmla="*/ 678730 w 4345757"/>
              <a:gd name="connsiteY49" fmla="*/ 1536873 h 2338152"/>
              <a:gd name="connsiteX50" fmla="*/ 612742 w 4345757"/>
              <a:gd name="connsiteY50" fmla="*/ 1584007 h 2338152"/>
              <a:gd name="connsiteX51" fmla="*/ 584462 w 4345757"/>
              <a:gd name="connsiteY51" fmla="*/ 1612288 h 2338152"/>
              <a:gd name="connsiteX52" fmla="*/ 546755 w 4345757"/>
              <a:gd name="connsiteY52" fmla="*/ 1631141 h 2338152"/>
              <a:gd name="connsiteX53" fmla="*/ 509047 w 4345757"/>
              <a:gd name="connsiteY53" fmla="*/ 1659422 h 2338152"/>
              <a:gd name="connsiteX54" fmla="*/ 480767 w 4345757"/>
              <a:gd name="connsiteY54" fmla="*/ 1678275 h 2338152"/>
              <a:gd name="connsiteX55" fmla="*/ 386499 w 4345757"/>
              <a:gd name="connsiteY55" fmla="*/ 1744263 h 2338152"/>
              <a:gd name="connsiteX56" fmla="*/ 358219 w 4345757"/>
              <a:gd name="connsiteY56" fmla="*/ 1763116 h 2338152"/>
              <a:gd name="connsiteX57" fmla="*/ 320511 w 4345757"/>
              <a:gd name="connsiteY57" fmla="*/ 1791397 h 2338152"/>
              <a:gd name="connsiteX58" fmla="*/ 282804 w 4345757"/>
              <a:gd name="connsiteY58" fmla="*/ 1800824 h 2338152"/>
              <a:gd name="connsiteX59" fmla="*/ 207390 w 4345757"/>
              <a:gd name="connsiteY59" fmla="*/ 1866811 h 2338152"/>
              <a:gd name="connsiteX60" fmla="*/ 160256 w 4345757"/>
              <a:gd name="connsiteY60" fmla="*/ 1885665 h 2338152"/>
              <a:gd name="connsiteX61" fmla="*/ 103695 w 4345757"/>
              <a:gd name="connsiteY61" fmla="*/ 1932799 h 2338152"/>
              <a:gd name="connsiteX62" fmla="*/ 75414 w 4345757"/>
              <a:gd name="connsiteY62" fmla="*/ 1961079 h 2338152"/>
              <a:gd name="connsiteX63" fmla="*/ 47134 w 4345757"/>
              <a:gd name="connsiteY63" fmla="*/ 1979933 h 2338152"/>
              <a:gd name="connsiteX64" fmla="*/ 0 w 4345757"/>
              <a:gd name="connsiteY64" fmla="*/ 2064774 h 2338152"/>
              <a:gd name="connsiteX65" fmla="*/ 9427 w 4345757"/>
              <a:gd name="connsiteY65" fmla="*/ 2215603 h 2338152"/>
              <a:gd name="connsiteX66" fmla="*/ 37707 w 4345757"/>
              <a:gd name="connsiteY66" fmla="*/ 2234457 h 2338152"/>
              <a:gd name="connsiteX67" fmla="*/ 65988 w 4345757"/>
              <a:gd name="connsiteY67" fmla="*/ 2262737 h 2338152"/>
              <a:gd name="connsiteX68" fmla="*/ 94268 w 4345757"/>
              <a:gd name="connsiteY68" fmla="*/ 2272164 h 2338152"/>
              <a:gd name="connsiteX69" fmla="*/ 131975 w 4345757"/>
              <a:gd name="connsiteY69" fmla="*/ 2291018 h 2338152"/>
              <a:gd name="connsiteX70" fmla="*/ 169683 w 4345757"/>
              <a:gd name="connsiteY70" fmla="*/ 2300444 h 2338152"/>
              <a:gd name="connsiteX71" fmla="*/ 254524 w 4345757"/>
              <a:gd name="connsiteY71" fmla="*/ 2338152 h 2338152"/>
              <a:gd name="connsiteX72" fmla="*/ 707010 w 4345757"/>
              <a:gd name="connsiteY72" fmla="*/ 2328725 h 2338152"/>
              <a:gd name="connsiteX73" fmla="*/ 820132 w 4345757"/>
              <a:gd name="connsiteY73" fmla="*/ 2309871 h 2338152"/>
              <a:gd name="connsiteX74" fmla="*/ 857839 w 4345757"/>
              <a:gd name="connsiteY74" fmla="*/ 2300444 h 2338152"/>
              <a:gd name="connsiteX75" fmla="*/ 923827 w 4345757"/>
              <a:gd name="connsiteY75" fmla="*/ 2272164 h 2338152"/>
              <a:gd name="connsiteX76" fmla="*/ 989814 w 4345757"/>
              <a:gd name="connsiteY76" fmla="*/ 2215603 h 2338152"/>
              <a:gd name="connsiteX77" fmla="*/ 1018095 w 4345757"/>
              <a:gd name="connsiteY77" fmla="*/ 2187323 h 2338152"/>
              <a:gd name="connsiteX78" fmla="*/ 1046375 w 4345757"/>
              <a:gd name="connsiteY78" fmla="*/ 2168469 h 2338152"/>
              <a:gd name="connsiteX79" fmla="*/ 1121790 w 4345757"/>
              <a:gd name="connsiteY79" fmla="*/ 2102481 h 2338152"/>
              <a:gd name="connsiteX80" fmla="*/ 1197204 w 4345757"/>
              <a:gd name="connsiteY80" fmla="*/ 2074201 h 2338152"/>
              <a:gd name="connsiteX81" fmla="*/ 1263192 w 4345757"/>
              <a:gd name="connsiteY81" fmla="*/ 2045921 h 2338152"/>
              <a:gd name="connsiteX82" fmla="*/ 1291472 w 4345757"/>
              <a:gd name="connsiteY82" fmla="*/ 2027067 h 2338152"/>
              <a:gd name="connsiteX83" fmla="*/ 1319753 w 4345757"/>
              <a:gd name="connsiteY83" fmla="*/ 2017640 h 2338152"/>
              <a:gd name="connsiteX84" fmla="*/ 1385740 w 4345757"/>
              <a:gd name="connsiteY84" fmla="*/ 1970506 h 2338152"/>
              <a:gd name="connsiteX85" fmla="*/ 1414021 w 4345757"/>
              <a:gd name="connsiteY85" fmla="*/ 1961079 h 2338152"/>
              <a:gd name="connsiteX86" fmla="*/ 1489435 w 4345757"/>
              <a:gd name="connsiteY86" fmla="*/ 1923372 h 2338152"/>
              <a:gd name="connsiteX87" fmla="*/ 1527142 w 4345757"/>
              <a:gd name="connsiteY87" fmla="*/ 1913945 h 2338152"/>
              <a:gd name="connsiteX88" fmla="*/ 1602557 w 4345757"/>
              <a:gd name="connsiteY88" fmla="*/ 1876238 h 2338152"/>
              <a:gd name="connsiteX89" fmla="*/ 1640264 w 4345757"/>
              <a:gd name="connsiteY89" fmla="*/ 1857385 h 2338152"/>
              <a:gd name="connsiteX90" fmla="*/ 1677971 w 4345757"/>
              <a:gd name="connsiteY90" fmla="*/ 1838531 h 2338152"/>
              <a:gd name="connsiteX91" fmla="*/ 1725105 w 4345757"/>
              <a:gd name="connsiteY91" fmla="*/ 1819677 h 2338152"/>
              <a:gd name="connsiteX92" fmla="*/ 1753386 w 4345757"/>
              <a:gd name="connsiteY92" fmla="*/ 1791397 h 2338152"/>
              <a:gd name="connsiteX93" fmla="*/ 1781666 w 4345757"/>
              <a:gd name="connsiteY93" fmla="*/ 1753690 h 2338152"/>
              <a:gd name="connsiteX94" fmla="*/ 1828800 w 4345757"/>
              <a:gd name="connsiteY94" fmla="*/ 1734836 h 2338152"/>
              <a:gd name="connsiteX95" fmla="*/ 1875934 w 4345757"/>
              <a:gd name="connsiteY95" fmla="*/ 1706556 h 2338152"/>
              <a:gd name="connsiteX96" fmla="*/ 1979629 w 4345757"/>
              <a:gd name="connsiteY96" fmla="*/ 1668848 h 2338152"/>
              <a:gd name="connsiteX97" fmla="*/ 2045617 w 4345757"/>
              <a:gd name="connsiteY97" fmla="*/ 1640568 h 2338152"/>
              <a:gd name="connsiteX98" fmla="*/ 2121031 w 4345757"/>
              <a:gd name="connsiteY98" fmla="*/ 1602861 h 2338152"/>
              <a:gd name="connsiteX99" fmla="*/ 2187019 w 4345757"/>
              <a:gd name="connsiteY99" fmla="*/ 1584007 h 2338152"/>
              <a:gd name="connsiteX100" fmla="*/ 2215299 w 4345757"/>
              <a:gd name="connsiteY100" fmla="*/ 1565154 h 2338152"/>
              <a:gd name="connsiteX101" fmla="*/ 2243579 w 4345757"/>
              <a:gd name="connsiteY101" fmla="*/ 1555727 h 2338152"/>
              <a:gd name="connsiteX102" fmla="*/ 2271860 w 4345757"/>
              <a:gd name="connsiteY102" fmla="*/ 1536873 h 2338152"/>
              <a:gd name="connsiteX103" fmla="*/ 2328421 w 4345757"/>
              <a:gd name="connsiteY103" fmla="*/ 1518020 h 2338152"/>
              <a:gd name="connsiteX104" fmla="*/ 2366128 w 4345757"/>
              <a:gd name="connsiteY104" fmla="*/ 1499166 h 2338152"/>
              <a:gd name="connsiteX105" fmla="*/ 2394408 w 4345757"/>
              <a:gd name="connsiteY105" fmla="*/ 1489739 h 2338152"/>
              <a:gd name="connsiteX106" fmla="*/ 2450969 w 4345757"/>
              <a:gd name="connsiteY106" fmla="*/ 1461459 h 2338152"/>
              <a:gd name="connsiteX107" fmla="*/ 2498103 w 4345757"/>
              <a:gd name="connsiteY107" fmla="*/ 1452032 h 2338152"/>
              <a:gd name="connsiteX108" fmla="*/ 2554664 w 4345757"/>
              <a:gd name="connsiteY108" fmla="*/ 1433178 h 2338152"/>
              <a:gd name="connsiteX109" fmla="*/ 2611225 w 4345757"/>
              <a:gd name="connsiteY109" fmla="*/ 1414325 h 2338152"/>
              <a:gd name="connsiteX110" fmla="*/ 2639505 w 4345757"/>
              <a:gd name="connsiteY110" fmla="*/ 1404898 h 2338152"/>
              <a:gd name="connsiteX111" fmla="*/ 2667786 w 4345757"/>
              <a:gd name="connsiteY111" fmla="*/ 1386044 h 2338152"/>
              <a:gd name="connsiteX112" fmla="*/ 2705493 w 4345757"/>
              <a:gd name="connsiteY112" fmla="*/ 1376618 h 2338152"/>
              <a:gd name="connsiteX113" fmla="*/ 2762054 w 4345757"/>
              <a:gd name="connsiteY113" fmla="*/ 1357764 h 2338152"/>
              <a:gd name="connsiteX114" fmla="*/ 2790334 w 4345757"/>
              <a:gd name="connsiteY114" fmla="*/ 1348337 h 2338152"/>
              <a:gd name="connsiteX115" fmla="*/ 2828041 w 4345757"/>
              <a:gd name="connsiteY115" fmla="*/ 1338910 h 2338152"/>
              <a:gd name="connsiteX116" fmla="*/ 2856322 w 4345757"/>
              <a:gd name="connsiteY116" fmla="*/ 1320057 h 2338152"/>
              <a:gd name="connsiteX117" fmla="*/ 2960017 w 4345757"/>
              <a:gd name="connsiteY117" fmla="*/ 1282349 h 2338152"/>
              <a:gd name="connsiteX118" fmla="*/ 2988297 w 4345757"/>
              <a:gd name="connsiteY118" fmla="*/ 1272923 h 2338152"/>
              <a:gd name="connsiteX119" fmla="*/ 3035431 w 4345757"/>
              <a:gd name="connsiteY119" fmla="*/ 1254069 h 2338152"/>
              <a:gd name="connsiteX120" fmla="*/ 3063711 w 4345757"/>
              <a:gd name="connsiteY120" fmla="*/ 1235215 h 2338152"/>
              <a:gd name="connsiteX121" fmla="*/ 3129699 w 4345757"/>
              <a:gd name="connsiteY121" fmla="*/ 1216362 h 2338152"/>
              <a:gd name="connsiteX122" fmla="*/ 3233394 w 4345757"/>
              <a:gd name="connsiteY122" fmla="*/ 1178655 h 2338152"/>
              <a:gd name="connsiteX123" fmla="*/ 3337089 w 4345757"/>
              <a:gd name="connsiteY123" fmla="*/ 1159801 h 2338152"/>
              <a:gd name="connsiteX124" fmla="*/ 3374796 w 4345757"/>
              <a:gd name="connsiteY124" fmla="*/ 1140947 h 2338152"/>
              <a:gd name="connsiteX125" fmla="*/ 3487918 w 4345757"/>
              <a:gd name="connsiteY125" fmla="*/ 1093813 h 2338152"/>
              <a:gd name="connsiteX126" fmla="*/ 3525625 w 4345757"/>
              <a:gd name="connsiteY126" fmla="*/ 1074960 h 2338152"/>
              <a:gd name="connsiteX127" fmla="*/ 3553905 w 4345757"/>
              <a:gd name="connsiteY127" fmla="*/ 1065533 h 2338152"/>
              <a:gd name="connsiteX128" fmla="*/ 3582186 w 4345757"/>
              <a:gd name="connsiteY128" fmla="*/ 1046679 h 2338152"/>
              <a:gd name="connsiteX129" fmla="*/ 3619893 w 4345757"/>
              <a:gd name="connsiteY129" fmla="*/ 1027826 h 2338152"/>
              <a:gd name="connsiteX130" fmla="*/ 3648173 w 4345757"/>
              <a:gd name="connsiteY130" fmla="*/ 999545 h 2338152"/>
              <a:gd name="connsiteX131" fmla="*/ 3695307 w 4345757"/>
              <a:gd name="connsiteY131" fmla="*/ 980692 h 2338152"/>
              <a:gd name="connsiteX132" fmla="*/ 3761295 w 4345757"/>
              <a:gd name="connsiteY132" fmla="*/ 952411 h 2338152"/>
              <a:gd name="connsiteX133" fmla="*/ 3855563 w 4345757"/>
              <a:gd name="connsiteY133" fmla="*/ 914704 h 2338152"/>
              <a:gd name="connsiteX134" fmla="*/ 3930977 w 4345757"/>
              <a:gd name="connsiteY134" fmla="*/ 858143 h 2338152"/>
              <a:gd name="connsiteX135" fmla="*/ 3959258 w 4345757"/>
              <a:gd name="connsiteY135" fmla="*/ 829863 h 2338152"/>
              <a:gd name="connsiteX136" fmla="*/ 3987538 w 4345757"/>
              <a:gd name="connsiteY136" fmla="*/ 811009 h 2338152"/>
              <a:gd name="connsiteX137" fmla="*/ 4025245 w 4345757"/>
              <a:gd name="connsiteY137" fmla="*/ 782729 h 2338152"/>
              <a:gd name="connsiteX138" fmla="*/ 4072379 w 4345757"/>
              <a:gd name="connsiteY138" fmla="*/ 726168 h 2338152"/>
              <a:gd name="connsiteX139" fmla="*/ 4128940 w 4345757"/>
              <a:gd name="connsiteY139" fmla="*/ 679034 h 2338152"/>
              <a:gd name="connsiteX140" fmla="*/ 4138367 w 4345757"/>
              <a:gd name="connsiteY140" fmla="*/ 650754 h 2338152"/>
              <a:gd name="connsiteX141" fmla="*/ 4204355 w 4345757"/>
              <a:gd name="connsiteY141" fmla="*/ 575339 h 2338152"/>
              <a:gd name="connsiteX142" fmla="*/ 4251489 w 4345757"/>
              <a:gd name="connsiteY142" fmla="*/ 481071 h 2338152"/>
              <a:gd name="connsiteX143" fmla="*/ 4270342 w 4345757"/>
              <a:gd name="connsiteY143" fmla="*/ 452791 h 2338152"/>
              <a:gd name="connsiteX144" fmla="*/ 4298623 w 4345757"/>
              <a:gd name="connsiteY144" fmla="*/ 433937 h 2338152"/>
              <a:gd name="connsiteX145" fmla="*/ 4308050 w 4345757"/>
              <a:gd name="connsiteY145" fmla="*/ 405657 h 2338152"/>
              <a:gd name="connsiteX146" fmla="*/ 4326903 w 4345757"/>
              <a:gd name="connsiteY146" fmla="*/ 377376 h 2338152"/>
              <a:gd name="connsiteX147" fmla="*/ 4345757 w 4345757"/>
              <a:gd name="connsiteY147" fmla="*/ 320815 h 2338152"/>
              <a:gd name="connsiteX148" fmla="*/ 4336330 w 4345757"/>
              <a:gd name="connsiteY148" fmla="*/ 207694 h 2338152"/>
              <a:gd name="connsiteX149" fmla="*/ 4326903 w 4345757"/>
              <a:gd name="connsiteY149" fmla="*/ 179413 h 2338152"/>
              <a:gd name="connsiteX150" fmla="*/ 4289196 w 4345757"/>
              <a:gd name="connsiteY150" fmla="*/ 151133 h 2338152"/>
              <a:gd name="connsiteX151" fmla="*/ 4232635 w 4345757"/>
              <a:gd name="connsiteY151" fmla="*/ 113426 h 2338152"/>
              <a:gd name="connsiteX152" fmla="*/ 4194928 w 4345757"/>
              <a:gd name="connsiteY152" fmla="*/ 103999 h 2338152"/>
              <a:gd name="connsiteX153" fmla="*/ 4110087 w 4345757"/>
              <a:gd name="connsiteY153" fmla="*/ 85145 h 2338152"/>
              <a:gd name="connsiteX154" fmla="*/ 4081806 w 4345757"/>
              <a:gd name="connsiteY154" fmla="*/ 66292 h 2338152"/>
              <a:gd name="connsiteX155" fmla="*/ 4034672 w 4345757"/>
              <a:gd name="connsiteY155" fmla="*/ 56865 h 2338152"/>
              <a:gd name="connsiteX156" fmla="*/ 3864990 w 4345757"/>
              <a:gd name="connsiteY156" fmla="*/ 38011 h 2338152"/>
              <a:gd name="connsiteX157" fmla="*/ 3695307 w 4345757"/>
              <a:gd name="connsiteY157" fmla="*/ 9731 h 2338152"/>
              <a:gd name="connsiteX158" fmla="*/ 3610466 w 4345757"/>
              <a:gd name="connsiteY158" fmla="*/ 304 h 2338152"/>
              <a:gd name="connsiteX159" fmla="*/ 3469064 w 4345757"/>
              <a:gd name="connsiteY159" fmla="*/ 9731 h 233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4345757" h="2338152">
                <a:moveTo>
                  <a:pt x="3469064" y="9731"/>
                </a:moveTo>
                <a:cubicBezTo>
                  <a:pt x="3410932" y="14445"/>
                  <a:pt x="3319515" y="18069"/>
                  <a:pt x="3261674" y="28585"/>
                </a:cubicBezTo>
                <a:cubicBezTo>
                  <a:pt x="3251898" y="30362"/>
                  <a:pt x="3243094" y="35856"/>
                  <a:pt x="3233394" y="38011"/>
                </a:cubicBezTo>
                <a:cubicBezTo>
                  <a:pt x="3191626" y="47293"/>
                  <a:pt x="3176687" y="44344"/>
                  <a:pt x="3139126" y="56865"/>
                </a:cubicBezTo>
                <a:cubicBezTo>
                  <a:pt x="3123073" y="62216"/>
                  <a:pt x="3107703" y="69434"/>
                  <a:pt x="3091992" y="75719"/>
                </a:cubicBezTo>
                <a:cubicBezTo>
                  <a:pt x="3062687" y="105023"/>
                  <a:pt x="3058744" y="113538"/>
                  <a:pt x="3016577" y="132279"/>
                </a:cubicBezTo>
                <a:cubicBezTo>
                  <a:pt x="3004738" y="137541"/>
                  <a:pt x="2991439" y="138564"/>
                  <a:pt x="2978870" y="141706"/>
                </a:cubicBezTo>
                <a:cubicBezTo>
                  <a:pt x="2969443" y="151133"/>
                  <a:pt x="2961895" y="162921"/>
                  <a:pt x="2950590" y="169987"/>
                </a:cubicBezTo>
                <a:cubicBezTo>
                  <a:pt x="2936241" y="178955"/>
                  <a:pt x="2918919" y="181968"/>
                  <a:pt x="2903456" y="188840"/>
                </a:cubicBezTo>
                <a:cubicBezTo>
                  <a:pt x="2890614" y="194547"/>
                  <a:pt x="2877798" y="200464"/>
                  <a:pt x="2865748" y="207694"/>
                </a:cubicBezTo>
                <a:cubicBezTo>
                  <a:pt x="2846318" y="219352"/>
                  <a:pt x="2827315" y="231806"/>
                  <a:pt x="2809188" y="245401"/>
                </a:cubicBezTo>
                <a:cubicBezTo>
                  <a:pt x="2796619" y="254828"/>
                  <a:pt x="2785121" y="265886"/>
                  <a:pt x="2771480" y="273681"/>
                </a:cubicBezTo>
                <a:cubicBezTo>
                  <a:pt x="2762853" y="278611"/>
                  <a:pt x="2752627" y="279966"/>
                  <a:pt x="2743200" y="283108"/>
                </a:cubicBezTo>
                <a:cubicBezTo>
                  <a:pt x="2725989" y="296017"/>
                  <a:pt x="2662863" y="344452"/>
                  <a:pt x="2648932" y="349096"/>
                </a:cubicBezTo>
                <a:lnTo>
                  <a:pt x="2620652" y="358523"/>
                </a:lnTo>
                <a:cubicBezTo>
                  <a:pt x="2608083" y="367950"/>
                  <a:pt x="2596585" y="379008"/>
                  <a:pt x="2582944" y="386803"/>
                </a:cubicBezTo>
                <a:cubicBezTo>
                  <a:pt x="2574317" y="391733"/>
                  <a:pt x="2563797" y="392316"/>
                  <a:pt x="2554664" y="396230"/>
                </a:cubicBezTo>
                <a:cubicBezTo>
                  <a:pt x="2541748" y="401766"/>
                  <a:pt x="2528873" y="407635"/>
                  <a:pt x="2516957" y="415083"/>
                </a:cubicBezTo>
                <a:cubicBezTo>
                  <a:pt x="2503634" y="423410"/>
                  <a:pt x="2491179" y="433139"/>
                  <a:pt x="2479250" y="443364"/>
                </a:cubicBezTo>
                <a:cubicBezTo>
                  <a:pt x="2469128" y="452040"/>
                  <a:pt x="2462062" y="464249"/>
                  <a:pt x="2450969" y="471644"/>
                </a:cubicBezTo>
                <a:cubicBezTo>
                  <a:pt x="2433430" y="483337"/>
                  <a:pt x="2410868" y="486757"/>
                  <a:pt x="2394408" y="499925"/>
                </a:cubicBezTo>
                <a:cubicBezTo>
                  <a:pt x="2363178" y="524909"/>
                  <a:pt x="2341562" y="560769"/>
                  <a:pt x="2309567" y="584766"/>
                </a:cubicBezTo>
                <a:cubicBezTo>
                  <a:pt x="2284429" y="603620"/>
                  <a:pt x="2260298" y="623897"/>
                  <a:pt x="2234153" y="641327"/>
                </a:cubicBezTo>
                <a:cubicBezTo>
                  <a:pt x="2215299" y="653896"/>
                  <a:pt x="2195478" y="665123"/>
                  <a:pt x="2177592" y="679034"/>
                </a:cubicBezTo>
                <a:cubicBezTo>
                  <a:pt x="2081658" y="753650"/>
                  <a:pt x="2124796" y="729000"/>
                  <a:pt x="2055043" y="763875"/>
                </a:cubicBezTo>
                <a:cubicBezTo>
                  <a:pt x="2042474" y="779586"/>
                  <a:pt x="2031563" y="796782"/>
                  <a:pt x="2017336" y="811009"/>
                </a:cubicBezTo>
                <a:cubicBezTo>
                  <a:pt x="2009325" y="819020"/>
                  <a:pt x="1998663" y="823858"/>
                  <a:pt x="1989056" y="829863"/>
                </a:cubicBezTo>
                <a:cubicBezTo>
                  <a:pt x="1973519" y="839574"/>
                  <a:pt x="1957459" y="848432"/>
                  <a:pt x="1941922" y="858143"/>
                </a:cubicBezTo>
                <a:cubicBezTo>
                  <a:pt x="1932314" y="864148"/>
                  <a:pt x="1923994" y="872395"/>
                  <a:pt x="1913641" y="876997"/>
                </a:cubicBezTo>
                <a:cubicBezTo>
                  <a:pt x="1895480" y="885068"/>
                  <a:pt x="1875934" y="889566"/>
                  <a:pt x="1857080" y="895851"/>
                </a:cubicBezTo>
                <a:cubicBezTo>
                  <a:pt x="1847653" y="905278"/>
                  <a:pt x="1839041" y="915596"/>
                  <a:pt x="1828800" y="924131"/>
                </a:cubicBezTo>
                <a:cubicBezTo>
                  <a:pt x="1800843" y="947429"/>
                  <a:pt x="1795750" y="942075"/>
                  <a:pt x="1762812" y="961838"/>
                </a:cubicBezTo>
                <a:cubicBezTo>
                  <a:pt x="1682642" y="1009939"/>
                  <a:pt x="1735570" y="992215"/>
                  <a:pt x="1668544" y="1008972"/>
                </a:cubicBezTo>
                <a:cubicBezTo>
                  <a:pt x="1655975" y="1018399"/>
                  <a:pt x="1644478" y="1029458"/>
                  <a:pt x="1630837" y="1037253"/>
                </a:cubicBezTo>
                <a:cubicBezTo>
                  <a:pt x="1622210" y="1042183"/>
                  <a:pt x="1611861" y="1043190"/>
                  <a:pt x="1602557" y="1046679"/>
                </a:cubicBezTo>
                <a:cubicBezTo>
                  <a:pt x="1586713" y="1052621"/>
                  <a:pt x="1570558" y="1057965"/>
                  <a:pt x="1555423" y="1065533"/>
                </a:cubicBezTo>
                <a:cubicBezTo>
                  <a:pt x="1490325" y="1098082"/>
                  <a:pt x="1567907" y="1074197"/>
                  <a:pt x="1489435" y="1093813"/>
                </a:cubicBezTo>
                <a:cubicBezTo>
                  <a:pt x="1476866" y="1100098"/>
                  <a:pt x="1463929" y="1105695"/>
                  <a:pt x="1451728" y="1112667"/>
                </a:cubicBezTo>
                <a:cubicBezTo>
                  <a:pt x="1441891" y="1118288"/>
                  <a:pt x="1433581" y="1126454"/>
                  <a:pt x="1423447" y="1131521"/>
                </a:cubicBezTo>
                <a:cubicBezTo>
                  <a:pt x="1363816" y="1161336"/>
                  <a:pt x="1391717" y="1136465"/>
                  <a:pt x="1348033" y="1169228"/>
                </a:cubicBezTo>
                <a:cubicBezTo>
                  <a:pt x="1319034" y="1190977"/>
                  <a:pt x="1302447" y="1208745"/>
                  <a:pt x="1272619" y="1225789"/>
                </a:cubicBezTo>
                <a:cubicBezTo>
                  <a:pt x="1260418" y="1232761"/>
                  <a:pt x="1246604" y="1236847"/>
                  <a:pt x="1234911" y="1244642"/>
                </a:cubicBezTo>
                <a:cubicBezTo>
                  <a:pt x="1144384" y="1304992"/>
                  <a:pt x="1231840" y="1264724"/>
                  <a:pt x="1140643" y="1301203"/>
                </a:cubicBezTo>
                <a:cubicBezTo>
                  <a:pt x="1131216" y="1310630"/>
                  <a:pt x="1123455" y="1322088"/>
                  <a:pt x="1112363" y="1329483"/>
                </a:cubicBezTo>
                <a:cubicBezTo>
                  <a:pt x="1071473" y="1356743"/>
                  <a:pt x="1059498" y="1356840"/>
                  <a:pt x="1018095" y="1367191"/>
                </a:cubicBezTo>
                <a:cubicBezTo>
                  <a:pt x="951767" y="1411407"/>
                  <a:pt x="1035876" y="1360521"/>
                  <a:pt x="942680" y="1395471"/>
                </a:cubicBezTo>
                <a:cubicBezTo>
                  <a:pt x="932072" y="1399449"/>
                  <a:pt x="924237" y="1408704"/>
                  <a:pt x="914400" y="1414325"/>
                </a:cubicBezTo>
                <a:cubicBezTo>
                  <a:pt x="902199" y="1421297"/>
                  <a:pt x="889609" y="1427643"/>
                  <a:pt x="876693" y="1433178"/>
                </a:cubicBezTo>
                <a:cubicBezTo>
                  <a:pt x="820639" y="1457201"/>
                  <a:pt x="860439" y="1422017"/>
                  <a:pt x="772998" y="1480312"/>
                </a:cubicBezTo>
                <a:cubicBezTo>
                  <a:pt x="634625" y="1572563"/>
                  <a:pt x="780190" y="1478896"/>
                  <a:pt x="678730" y="1536873"/>
                </a:cubicBezTo>
                <a:cubicBezTo>
                  <a:pt x="663816" y="1545395"/>
                  <a:pt x="622850" y="1575343"/>
                  <a:pt x="612742" y="1584007"/>
                </a:cubicBezTo>
                <a:cubicBezTo>
                  <a:pt x="602620" y="1592683"/>
                  <a:pt x="595310" y="1604539"/>
                  <a:pt x="584462" y="1612288"/>
                </a:cubicBezTo>
                <a:cubicBezTo>
                  <a:pt x="573027" y="1620456"/>
                  <a:pt x="558672" y="1623693"/>
                  <a:pt x="546755" y="1631141"/>
                </a:cubicBezTo>
                <a:cubicBezTo>
                  <a:pt x="533432" y="1639468"/>
                  <a:pt x="521832" y="1650290"/>
                  <a:pt x="509047" y="1659422"/>
                </a:cubicBezTo>
                <a:cubicBezTo>
                  <a:pt x="499828" y="1666007"/>
                  <a:pt x="489986" y="1671690"/>
                  <a:pt x="480767" y="1678275"/>
                </a:cubicBezTo>
                <a:cubicBezTo>
                  <a:pt x="383056" y="1748069"/>
                  <a:pt x="516528" y="1657578"/>
                  <a:pt x="386499" y="1744263"/>
                </a:cubicBezTo>
                <a:cubicBezTo>
                  <a:pt x="377072" y="1750547"/>
                  <a:pt x="367283" y="1756318"/>
                  <a:pt x="358219" y="1763116"/>
                </a:cubicBezTo>
                <a:cubicBezTo>
                  <a:pt x="345650" y="1772543"/>
                  <a:pt x="334564" y="1784370"/>
                  <a:pt x="320511" y="1791397"/>
                </a:cubicBezTo>
                <a:cubicBezTo>
                  <a:pt x="308923" y="1797191"/>
                  <a:pt x="295373" y="1797682"/>
                  <a:pt x="282804" y="1800824"/>
                </a:cubicBezTo>
                <a:cubicBezTo>
                  <a:pt x="259360" y="1824268"/>
                  <a:pt x="236163" y="1849547"/>
                  <a:pt x="207390" y="1866811"/>
                </a:cubicBezTo>
                <a:cubicBezTo>
                  <a:pt x="192880" y="1875517"/>
                  <a:pt x="175967" y="1879380"/>
                  <a:pt x="160256" y="1885665"/>
                </a:cubicBezTo>
                <a:cubicBezTo>
                  <a:pt x="91872" y="1976841"/>
                  <a:pt x="168472" y="1889614"/>
                  <a:pt x="103695" y="1932799"/>
                </a:cubicBezTo>
                <a:cubicBezTo>
                  <a:pt x="92602" y="1940194"/>
                  <a:pt x="85656" y="1952544"/>
                  <a:pt x="75414" y="1961079"/>
                </a:cubicBezTo>
                <a:cubicBezTo>
                  <a:pt x="66710" y="1968332"/>
                  <a:pt x="56561" y="1973648"/>
                  <a:pt x="47134" y="1979933"/>
                </a:cubicBezTo>
                <a:cubicBezTo>
                  <a:pt x="3915" y="2044762"/>
                  <a:pt x="16593" y="2014998"/>
                  <a:pt x="0" y="2064774"/>
                </a:cubicBezTo>
                <a:cubicBezTo>
                  <a:pt x="3142" y="2115050"/>
                  <a:pt x="-1501" y="2166428"/>
                  <a:pt x="9427" y="2215603"/>
                </a:cubicBezTo>
                <a:cubicBezTo>
                  <a:pt x="11885" y="2226663"/>
                  <a:pt x="29003" y="2227204"/>
                  <a:pt x="37707" y="2234457"/>
                </a:cubicBezTo>
                <a:cubicBezTo>
                  <a:pt x="47949" y="2242992"/>
                  <a:pt x="54895" y="2255342"/>
                  <a:pt x="65988" y="2262737"/>
                </a:cubicBezTo>
                <a:cubicBezTo>
                  <a:pt x="74256" y="2268249"/>
                  <a:pt x="85135" y="2268250"/>
                  <a:pt x="94268" y="2272164"/>
                </a:cubicBezTo>
                <a:cubicBezTo>
                  <a:pt x="107184" y="2277700"/>
                  <a:pt x="118817" y="2286084"/>
                  <a:pt x="131975" y="2291018"/>
                </a:cubicBezTo>
                <a:cubicBezTo>
                  <a:pt x="144106" y="2295567"/>
                  <a:pt x="157392" y="2296347"/>
                  <a:pt x="169683" y="2300444"/>
                </a:cubicBezTo>
                <a:cubicBezTo>
                  <a:pt x="205789" y="2312479"/>
                  <a:pt x="221675" y="2321727"/>
                  <a:pt x="254524" y="2338152"/>
                </a:cubicBezTo>
                <a:cubicBezTo>
                  <a:pt x="405353" y="2335010"/>
                  <a:pt x="556337" y="2336259"/>
                  <a:pt x="707010" y="2328725"/>
                </a:cubicBezTo>
                <a:cubicBezTo>
                  <a:pt x="745190" y="2326816"/>
                  <a:pt x="783046" y="2319143"/>
                  <a:pt x="820132" y="2309871"/>
                </a:cubicBezTo>
                <a:cubicBezTo>
                  <a:pt x="832701" y="2306729"/>
                  <a:pt x="845708" y="2304993"/>
                  <a:pt x="857839" y="2300444"/>
                </a:cubicBezTo>
                <a:cubicBezTo>
                  <a:pt x="1044219" y="2230552"/>
                  <a:pt x="783369" y="2318983"/>
                  <a:pt x="923827" y="2272164"/>
                </a:cubicBezTo>
                <a:cubicBezTo>
                  <a:pt x="993986" y="2202002"/>
                  <a:pt x="905180" y="2288145"/>
                  <a:pt x="989814" y="2215603"/>
                </a:cubicBezTo>
                <a:cubicBezTo>
                  <a:pt x="999936" y="2206927"/>
                  <a:pt x="1007853" y="2195858"/>
                  <a:pt x="1018095" y="2187323"/>
                </a:cubicBezTo>
                <a:cubicBezTo>
                  <a:pt x="1026799" y="2180070"/>
                  <a:pt x="1037773" y="2175842"/>
                  <a:pt x="1046375" y="2168469"/>
                </a:cubicBezTo>
                <a:cubicBezTo>
                  <a:pt x="1080431" y="2139278"/>
                  <a:pt x="1082910" y="2124081"/>
                  <a:pt x="1121790" y="2102481"/>
                </a:cubicBezTo>
                <a:cubicBezTo>
                  <a:pt x="1165725" y="2078073"/>
                  <a:pt x="1160167" y="2090075"/>
                  <a:pt x="1197204" y="2074201"/>
                </a:cubicBezTo>
                <a:cubicBezTo>
                  <a:pt x="1278727" y="2039261"/>
                  <a:pt x="1196881" y="2068022"/>
                  <a:pt x="1263192" y="2045921"/>
                </a:cubicBezTo>
                <a:cubicBezTo>
                  <a:pt x="1272619" y="2039636"/>
                  <a:pt x="1281339" y="2032134"/>
                  <a:pt x="1291472" y="2027067"/>
                </a:cubicBezTo>
                <a:cubicBezTo>
                  <a:pt x="1300360" y="2022623"/>
                  <a:pt x="1311125" y="2022570"/>
                  <a:pt x="1319753" y="2017640"/>
                </a:cubicBezTo>
                <a:cubicBezTo>
                  <a:pt x="1349630" y="2000568"/>
                  <a:pt x="1356570" y="1985091"/>
                  <a:pt x="1385740" y="1970506"/>
                </a:cubicBezTo>
                <a:cubicBezTo>
                  <a:pt x="1394628" y="1966062"/>
                  <a:pt x="1404975" y="1965191"/>
                  <a:pt x="1414021" y="1961079"/>
                </a:cubicBezTo>
                <a:cubicBezTo>
                  <a:pt x="1439607" y="1949449"/>
                  <a:pt x="1462169" y="1930189"/>
                  <a:pt x="1489435" y="1923372"/>
                </a:cubicBezTo>
                <a:cubicBezTo>
                  <a:pt x="1502004" y="1920230"/>
                  <a:pt x="1515183" y="1918928"/>
                  <a:pt x="1527142" y="1913945"/>
                </a:cubicBezTo>
                <a:cubicBezTo>
                  <a:pt x="1553085" y="1903135"/>
                  <a:pt x="1577419" y="1888807"/>
                  <a:pt x="1602557" y="1876238"/>
                </a:cubicBezTo>
                <a:lnTo>
                  <a:pt x="1640264" y="1857385"/>
                </a:lnTo>
                <a:cubicBezTo>
                  <a:pt x="1652833" y="1851100"/>
                  <a:pt x="1664923" y="1843750"/>
                  <a:pt x="1677971" y="1838531"/>
                </a:cubicBezTo>
                <a:lnTo>
                  <a:pt x="1725105" y="1819677"/>
                </a:lnTo>
                <a:cubicBezTo>
                  <a:pt x="1734532" y="1810250"/>
                  <a:pt x="1744710" y="1801519"/>
                  <a:pt x="1753386" y="1791397"/>
                </a:cubicBezTo>
                <a:cubicBezTo>
                  <a:pt x="1763611" y="1779468"/>
                  <a:pt x="1769097" y="1763117"/>
                  <a:pt x="1781666" y="1753690"/>
                </a:cubicBezTo>
                <a:cubicBezTo>
                  <a:pt x="1795203" y="1743537"/>
                  <a:pt x="1813665" y="1742404"/>
                  <a:pt x="1828800" y="1734836"/>
                </a:cubicBezTo>
                <a:cubicBezTo>
                  <a:pt x="1845188" y="1726642"/>
                  <a:pt x="1859254" y="1714138"/>
                  <a:pt x="1875934" y="1706556"/>
                </a:cubicBezTo>
                <a:cubicBezTo>
                  <a:pt x="1972730" y="1662558"/>
                  <a:pt x="1893453" y="1711936"/>
                  <a:pt x="1979629" y="1668848"/>
                </a:cubicBezTo>
                <a:cubicBezTo>
                  <a:pt x="2044728" y="1636299"/>
                  <a:pt x="1967141" y="1660187"/>
                  <a:pt x="2045617" y="1640568"/>
                </a:cubicBezTo>
                <a:cubicBezTo>
                  <a:pt x="2070755" y="1627999"/>
                  <a:pt x="2093765" y="1609678"/>
                  <a:pt x="2121031" y="1602861"/>
                </a:cubicBezTo>
                <a:cubicBezTo>
                  <a:pt x="2133113" y="1599841"/>
                  <a:pt x="2173495" y="1590769"/>
                  <a:pt x="2187019" y="1584007"/>
                </a:cubicBezTo>
                <a:cubicBezTo>
                  <a:pt x="2197152" y="1578940"/>
                  <a:pt x="2205166" y="1570221"/>
                  <a:pt x="2215299" y="1565154"/>
                </a:cubicBezTo>
                <a:cubicBezTo>
                  <a:pt x="2224187" y="1560710"/>
                  <a:pt x="2234691" y="1560171"/>
                  <a:pt x="2243579" y="1555727"/>
                </a:cubicBezTo>
                <a:cubicBezTo>
                  <a:pt x="2253713" y="1550660"/>
                  <a:pt x="2261507" y="1541474"/>
                  <a:pt x="2271860" y="1536873"/>
                </a:cubicBezTo>
                <a:cubicBezTo>
                  <a:pt x="2290021" y="1528802"/>
                  <a:pt x="2310646" y="1526908"/>
                  <a:pt x="2328421" y="1518020"/>
                </a:cubicBezTo>
                <a:cubicBezTo>
                  <a:pt x="2340990" y="1511735"/>
                  <a:pt x="2353212" y="1504702"/>
                  <a:pt x="2366128" y="1499166"/>
                </a:cubicBezTo>
                <a:cubicBezTo>
                  <a:pt x="2375261" y="1495252"/>
                  <a:pt x="2385328" y="1493775"/>
                  <a:pt x="2394408" y="1489739"/>
                </a:cubicBezTo>
                <a:cubicBezTo>
                  <a:pt x="2413670" y="1481178"/>
                  <a:pt x="2431159" y="1468663"/>
                  <a:pt x="2450969" y="1461459"/>
                </a:cubicBezTo>
                <a:cubicBezTo>
                  <a:pt x="2466027" y="1455983"/>
                  <a:pt x="2482645" y="1456248"/>
                  <a:pt x="2498103" y="1452032"/>
                </a:cubicBezTo>
                <a:cubicBezTo>
                  <a:pt x="2517276" y="1446803"/>
                  <a:pt x="2535810" y="1439462"/>
                  <a:pt x="2554664" y="1433178"/>
                </a:cubicBezTo>
                <a:lnTo>
                  <a:pt x="2611225" y="1414325"/>
                </a:lnTo>
                <a:cubicBezTo>
                  <a:pt x="2620652" y="1411183"/>
                  <a:pt x="2631237" y="1410410"/>
                  <a:pt x="2639505" y="1404898"/>
                </a:cubicBezTo>
                <a:cubicBezTo>
                  <a:pt x="2648932" y="1398613"/>
                  <a:pt x="2657372" y="1390507"/>
                  <a:pt x="2667786" y="1386044"/>
                </a:cubicBezTo>
                <a:cubicBezTo>
                  <a:pt x="2679694" y="1380941"/>
                  <a:pt x="2693084" y="1380341"/>
                  <a:pt x="2705493" y="1376618"/>
                </a:cubicBezTo>
                <a:cubicBezTo>
                  <a:pt x="2724528" y="1370907"/>
                  <a:pt x="2743200" y="1364049"/>
                  <a:pt x="2762054" y="1357764"/>
                </a:cubicBezTo>
                <a:cubicBezTo>
                  <a:pt x="2771481" y="1354622"/>
                  <a:pt x="2780694" y="1350747"/>
                  <a:pt x="2790334" y="1348337"/>
                </a:cubicBezTo>
                <a:lnTo>
                  <a:pt x="2828041" y="1338910"/>
                </a:lnTo>
                <a:cubicBezTo>
                  <a:pt x="2837468" y="1332626"/>
                  <a:pt x="2846188" y="1325124"/>
                  <a:pt x="2856322" y="1320057"/>
                </a:cubicBezTo>
                <a:cubicBezTo>
                  <a:pt x="2882558" y="1306939"/>
                  <a:pt x="2933617" y="1291149"/>
                  <a:pt x="2960017" y="1282349"/>
                </a:cubicBezTo>
                <a:cubicBezTo>
                  <a:pt x="2969444" y="1279207"/>
                  <a:pt x="2979071" y="1276613"/>
                  <a:pt x="2988297" y="1272923"/>
                </a:cubicBezTo>
                <a:cubicBezTo>
                  <a:pt x="3004008" y="1266638"/>
                  <a:pt x="3020296" y="1261637"/>
                  <a:pt x="3035431" y="1254069"/>
                </a:cubicBezTo>
                <a:cubicBezTo>
                  <a:pt x="3045564" y="1249002"/>
                  <a:pt x="3053192" y="1239423"/>
                  <a:pt x="3063711" y="1235215"/>
                </a:cubicBezTo>
                <a:cubicBezTo>
                  <a:pt x="3084951" y="1226719"/>
                  <a:pt x="3107997" y="1223596"/>
                  <a:pt x="3129699" y="1216362"/>
                </a:cubicBezTo>
                <a:cubicBezTo>
                  <a:pt x="3264662" y="1171375"/>
                  <a:pt x="3079301" y="1224882"/>
                  <a:pt x="3233394" y="1178655"/>
                </a:cubicBezTo>
                <a:cubicBezTo>
                  <a:pt x="3273804" y="1166532"/>
                  <a:pt x="3290608" y="1166441"/>
                  <a:pt x="3337089" y="1159801"/>
                </a:cubicBezTo>
                <a:cubicBezTo>
                  <a:pt x="3349658" y="1153516"/>
                  <a:pt x="3361922" y="1146580"/>
                  <a:pt x="3374796" y="1140947"/>
                </a:cubicBezTo>
                <a:cubicBezTo>
                  <a:pt x="3412221" y="1124574"/>
                  <a:pt x="3451381" y="1112081"/>
                  <a:pt x="3487918" y="1093813"/>
                </a:cubicBezTo>
                <a:cubicBezTo>
                  <a:pt x="3500487" y="1087529"/>
                  <a:pt x="3512709" y="1080496"/>
                  <a:pt x="3525625" y="1074960"/>
                </a:cubicBezTo>
                <a:cubicBezTo>
                  <a:pt x="3534758" y="1071046"/>
                  <a:pt x="3545017" y="1069977"/>
                  <a:pt x="3553905" y="1065533"/>
                </a:cubicBezTo>
                <a:cubicBezTo>
                  <a:pt x="3564039" y="1060466"/>
                  <a:pt x="3572349" y="1052300"/>
                  <a:pt x="3582186" y="1046679"/>
                </a:cubicBezTo>
                <a:cubicBezTo>
                  <a:pt x="3594387" y="1039707"/>
                  <a:pt x="3607324" y="1034110"/>
                  <a:pt x="3619893" y="1027826"/>
                </a:cubicBezTo>
                <a:cubicBezTo>
                  <a:pt x="3629320" y="1018399"/>
                  <a:pt x="3636868" y="1006611"/>
                  <a:pt x="3648173" y="999545"/>
                </a:cubicBezTo>
                <a:cubicBezTo>
                  <a:pt x="3662522" y="990577"/>
                  <a:pt x="3679844" y="987564"/>
                  <a:pt x="3695307" y="980692"/>
                </a:cubicBezTo>
                <a:cubicBezTo>
                  <a:pt x="3835618" y="918332"/>
                  <a:pt x="3653414" y="993904"/>
                  <a:pt x="3761295" y="952411"/>
                </a:cubicBezTo>
                <a:cubicBezTo>
                  <a:pt x="3792882" y="940262"/>
                  <a:pt x="3828489" y="935010"/>
                  <a:pt x="3855563" y="914704"/>
                </a:cubicBezTo>
                <a:cubicBezTo>
                  <a:pt x="3880701" y="895850"/>
                  <a:pt x="3908757" y="880362"/>
                  <a:pt x="3930977" y="858143"/>
                </a:cubicBezTo>
                <a:cubicBezTo>
                  <a:pt x="3940404" y="848716"/>
                  <a:pt x="3949016" y="838398"/>
                  <a:pt x="3959258" y="829863"/>
                </a:cubicBezTo>
                <a:cubicBezTo>
                  <a:pt x="3967962" y="822610"/>
                  <a:pt x="3978319" y="817594"/>
                  <a:pt x="3987538" y="811009"/>
                </a:cubicBezTo>
                <a:cubicBezTo>
                  <a:pt x="4000323" y="801877"/>
                  <a:pt x="4012676" y="792156"/>
                  <a:pt x="4025245" y="782729"/>
                </a:cubicBezTo>
                <a:cubicBezTo>
                  <a:pt x="4043783" y="754922"/>
                  <a:pt x="4045161" y="748850"/>
                  <a:pt x="4072379" y="726168"/>
                </a:cubicBezTo>
                <a:cubicBezTo>
                  <a:pt x="4151124" y="660547"/>
                  <a:pt x="4046321" y="761653"/>
                  <a:pt x="4128940" y="679034"/>
                </a:cubicBezTo>
                <a:cubicBezTo>
                  <a:pt x="4132082" y="669607"/>
                  <a:pt x="4133101" y="659180"/>
                  <a:pt x="4138367" y="650754"/>
                </a:cubicBezTo>
                <a:cubicBezTo>
                  <a:pt x="4157549" y="620063"/>
                  <a:pt x="4179640" y="600054"/>
                  <a:pt x="4204355" y="575339"/>
                </a:cubicBezTo>
                <a:cubicBezTo>
                  <a:pt x="4219276" y="515648"/>
                  <a:pt x="4206594" y="548413"/>
                  <a:pt x="4251489" y="481071"/>
                </a:cubicBezTo>
                <a:cubicBezTo>
                  <a:pt x="4257773" y="471644"/>
                  <a:pt x="4260915" y="459075"/>
                  <a:pt x="4270342" y="452791"/>
                </a:cubicBezTo>
                <a:lnTo>
                  <a:pt x="4298623" y="433937"/>
                </a:lnTo>
                <a:cubicBezTo>
                  <a:pt x="4301765" y="424510"/>
                  <a:pt x="4303606" y="414545"/>
                  <a:pt x="4308050" y="405657"/>
                </a:cubicBezTo>
                <a:cubicBezTo>
                  <a:pt x="4313117" y="395523"/>
                  <a:pt x="4322302" y="387729"/>
                  <a:pt x="4326903" y="377376"/>
                </a:cubicBezTo>
                <a:cubicBezTo>
                  <a:pt x="4334974" y="359215"/>
                  <a:pt x="4345757" y="320815"/>
                  <a:pt x="4345757" y="320815"/>
                </a:cubicBezTo>
                <a:cubicBezTo>
                  <a:pt x="4342615" y="283108"/>
                  <a:pt x="4341331" y="245200"/>
                  <a:pt x="4336330" y="207694"/>
                </a:cubicBezTo>
                <a:cubicBezTo>
                  <a:pt x="4335017" y="197844"/>
                  <a:pt x="4333264" y="187047"/>
                  <a:pt x="4326903" y="179413"/>
                </a:cubicBezTo>
                <a:cubicBezTo>
                  <a:pt x="4316845" y="167343"/>
                  <a:pt x="4302067" y="160143"/>
                  <a:pt x="4289196" y="151133"/>
                </a:cubicBezTo>
                <a:cubicBezTo>
                  <a:pt x="4270633" y="138139"/>
                  <a:pt x="4254618" y="118922"/>
                  <a:pt x="4232635" y="113426"/>
                </a:cubicBezTo>
                <a:cubicBezTo>
                  <a:pt x="4220066" y="110284"/>
                  <a:pt x="4207575" y="106810"/>
                  <a:pt x="4194928" y="103999"/>
                </a:cubicBezTo>
                <a:cubicBezTo>
                  <a:pt x="4087219" y="80063"/>
                  <a:pt x="4202046" y="108135"/>
                  <a:pt x="4110087" y="85145"/>
                </a:cubicBezTo>
                <a:cubicBezTo>
                  <a:pt x="4100660" y="78861"/>
                  <a:pt x="4092414" y="70270"/>
                  <a:pt x="4081806" y="66292"/>
                </a:cubicBezTo>
                <a:cubicBezTo>
                  <a:pt x="4066804" y="60666"/>
                  <a:pt x="4050313" y="60341"/>
                  <a:pt x="4034672" y="56865"/>
                </a:cubicBezTo>
                <a:cubicBezTo>
                  <a:pt x="3939350" y="35682"/>
                  <a:pt x="4060365" y="51967"/>
                  <a:pt x="3864990" y="38011"/>
                </a:cubicBezTo>
                <a:cubicBezTo>
                  <a:pt x="3789514" y="24289"/>
                  <a:pt x="3764400" y="18368"/>
                  <a:pt x="3695307" y="9731"/>
                </a:cubicBezTo>
                <a:cubicBezTo>
                  <a:pt x="3667072" y="6202"/>
                  <a:pt x="3638888" y="1657"/>
                  <a:pt x="3610466" y="304"/>
                </a:cubicBezTo>
                <a:cubicBezTo>
                  <a:pt x="3572801" y="-1490"/>
                  <a:pt x="3527196" y="5017"/>
                  <a:pt x="3469064" y="9731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40000"/>
            </a:schemeClr>
          </a:solidFill>
          <a:ln w="1905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任意多边形: 形状 121">
            <a:extLst>
              <a:ext uri="{FF2B5EF4-FFF2-40B4-BE49-F238E27FC236}">
                <a16:creationId xmlns:a16="http://schemas.microsoft.com/office/drawing/2014/main" id="{032AB5E9-1ADD-4349-9357-17A2A6025CA9}"/>
              </a:ext>
            </a:extLst>
          </p:cNvPr>
          <p:cNvSpPr/>
          <p:nvPr/>
        </p:nvSpPr>
        <p:spPr>
          <a:xfrm>
            <a:off x="3122579" y="729574"/>
            <a:ext cx="5972783" cy="3735422"/>
          </a:xfrm>
          <a:custGeom>
            <a:avLst/>
            <a:gdLst>
              <a:gd name="connsiteX0" fmla="*/ 4445540 w 5972783"/>
              <a:gd name="connsiteY0" fmla="*/ 38911 h 3735422"/>
              <a:gd name="connsiteX1" fmla="*/ 4377447 w 5972783"/>
              <a:gd name="connsiteY1" fmla="*/ 48639 h 3735422"/>
              <a:gd name="connsiteX2" fmla="*/ 4338536 w 5972783"/>
              <a:gd name="connsiteY2" fmla="*/ 97277 h 3735422"/>
              <a:gd name="connsiteX3" fmla="*/ 4309353 w 5972783"/>
              <a:gd name="connsiteY3" fmla="*/ 116732 h 3735422"/>
              <a:gd name="connsiteX4" fmla="*/ 4270442 w 5972783"/>
              <a:gd name="connsiteY4" fmla="*/ 175098 h 3735422"/>
              <a:gd name="connsiteX5" fmla="*/ 4250987 w 5972783"/>
              <a:gd name="connsiteY5" fmla="*/ 204281 h 3735422"/>
              <a:gd name="connsiteX6" fmla="*/ 4212076 w 5972783"/>
              <a:gd name="connsiteY6" fmla="*/ 282103 h 3735422"/>
              <a:gd name="connsiteX7" fmla="*/ 4202349 w 5972783"/>
              <a:gd name="connsiteY7" fmla="*/ 311286 h 3735422"/>
              <a:gd name="connsiteX8" fmla="*/ 4182893 w 5972783"/>
              <a:gd name="connsiteY8" fmla="*/ 340469 h 3735422"/>
              <a:gd name="connsiteX9" fmla="*/ 4114800 w 5972783"/>
              <a:gd name="connsiteY9" fmla="*/ 428017 h 3735422"/>
              <a:gd name="connsiteX10" fmla="*/ 4085617 w 5972783"/>
              <a:gd name="connsiteY10" fmla="*/ 466928 h 3735422"/>
              <a:gd name="connsiteX11" fmla="*/ 4066161 w 5972783"/>
              <a:gd name="connsiteY11" fmla="*/ 486383 h 3735422"/>
              <a:gd name="connsiteX12" fmla="*/ 4046706 w 5972783"/>
              <a:gd name="connsiteY12" fmla="*/ 515566 h 3735422"/>
              <a:gd name="connsiteX13" fmla="*/ 3968885 w 5972783"/>
              <a:gd name="connsiteY13" fmla="*/ 573932 h 3735422"/>
              <a:gd name="connsiteX14" fmla="*/ 3929974 w 5972783"/>
              <a:gd name="connsiteY14" fmla="*/ 612843 h 3735422"/>
              <a:gd name="connsiteX15" fmla="*/ 3881336 w 5972783"/>
              <a:gd name="connsiteY15" fmla="*/ 651754 h 3735422"/>
              <a:gd name="connsiteX16" fmla="*/ 3861881 w 5972783"/>
              <a:gd name="connsiteY16" fmla="*/ 680937 h 3735422"/>
              <a:gd name="connsiteX17" fmla="*/ 3813242 w 5972783"/>
              <a:gd name="connsiteY17" fmla="*/ 710120 h 3735422"/>
              <a:gd name="connsiteX18" fmla="*/ 3754876 w 5972783"/>
              <a:gd name="connsiteY18" fmla="*/ 749030 h 3735422"/>
              <a:gd name="connsiteX19" fmla="*/ 3725693 w 5972783"/>
              <a:gd name="connsiteY19" fmla="*/ 768486 h 3735422"/>
              <a:gd name="connsiteX20" fmla="*/ 3696510 w 5972783"/>
              <a:gd name="connsiteY20" fmla="*/ 778213 h 3735422"/>
              <a:gd name="connsiteX21" fmla="*/ 3667327 w 5972783"/>
              <a:gd name="connsiteY21" fmla="*/ 797669 h 3735422"/>
              <a:gd name="connsiteX22" fmla="*/ 3628417 w 5972783"/>
              <a:gd name="connsiteY22" fmla="*/ 826852 h 3735422"/>
              <a:gd name="connsiteX23" fmla="*/ 3531140 w 5972783"/>
              <a:gd name="connsiteY23" fmla="*/ 865762 h 3735422"/>
              <a:gd name="connsiteX24" fmla="*/ 3492230 w 5972783"/>
              <a:gd name="connsiteY24" fmla="*/ 894945 h 3735422"/>
              <a:gd name="connsiteX25" fmla="*/ 3404681 w 5972783"/>
              <a:gd name="connsiteY25" fmla="*/ 914400 h 3735422"/>
              <a:gd name="connsiteX26" fmla="*/ 3365770 w 5972783"/>
              <a:gd name="connsiteY26" fmla="*/ 933856 h 3735422"/>
              <a:gd name="connsiteX27" fmla="*/ 3258766 w 5972783"/>
              <a:gd name="connsiteY27" fmla="*/ 963039 h 3735422"/>
              <a:gd name="connsiteX28" fmla="*/ 3180944 w 5972783"/>
              <a:gd name="connsiteY28" fmla="*/ 992222 h 3735422"/>
              <a:gd name="connsiteX29" fmla="*/ 3112851 w 5972783"/>
              <a:gd name="connsiteY29" fmla="*/ 1021405 h 3735422"/>
              <a:gd name="connsiteX30" fmla="*/ 2976664 w 5972783"/>
              <a:gd name="connsiteY30" fmla="*/ 1060315 h 3735422"/>
              <a:gd name="connsiteX31" fmla="*/ 2947481 w 5972783"/>
              <a:gd name="connsiteY31" fmla="*/ 1070043 h 3735422"/>
              <a:gd name="connsiteX32" fmla="*/ 2898842 w 5972783"/>
              <a:gd name="connsiteY32" fmla="*/ 1089498 h 3735422"/>
              <a:gd name="connsiteX33" fmla="*/ 2830749 w 5972783"/>
              <a:gd name="connsiteY33" fmla="*/ 1099226 h 3735422"/>
              <a:gd name="connsiteX34" fmla="*/ 2801566 w 5972783"/>
              <a:gd name="connsiteY34" fmla="*/ 1108954 h 3735422"/>
              <a:gd name="connsiteX35" fmla="*/ 2752927 w 5972783"/>
              <a:gd name="connsiteY35" fmla="*/ 1128409 h 3735422"/>
              <a:gd name="connsiteX36" fmla="*/ 2675106 w 5972783"/>
              <a:gd name="connsiteY36" fmla="*/ 1138137 h 3735422"/>
              <a:gd name="connsiteX37" fmla="*/ 2616740 w 5972783"/>
              <a:gd name="connsiteY37" fmla="*/ 1157592 h 3735422"/>
              <a:gd name="connsiteX38" fmla="*/ 2577830 w 5972783"/>
              <a:gd name="connsiteY38" fmla="*/ 1177047 h 3735422"/>
              <a:gd name="connsiteX39" fmla="*/ 2509736 w 5972783"/>
              <a:gd name="connsiteY39" fmla="*/ 1186775 h 3735422"/>
              <a:gd name="connsiteX40" fmla="*/ 2451370 w 5972783"/>
              <a:gd name="connsiteY40" fmla="*/ 1196503 h 3735422"/>
              <a:gd name="connsiteX41" fmla="*/ 2217906 w 5972783"/>
              <a:gd name="connsiteY41" fmla="*/ 1235413 h 3735422"/>
              <a:gd name="connsiteX42" fmla="*/ 2140085 w 5972783"/>
              <a:gd name="connsiteY42" fmla="*/ 1254869 h 3735422"/>
              <a:gd name="connsiteX43" fmla="*/ 2033081 w 5972783"/>
              <a:gd name="connsiteY43" fmla="*/ 1274324 h 3735422"/>
              <a:gd name="connsiteX44" fmla="*/ 1955259 w 5972783"/>
              <a:gd name="connsiteY44" fmla="*/ 1293779 h 3735422"/>
              <a:gd name="connsiteX45" fmla="*/ 1906621 w 5972783"/>
              <a:gd name="connsiteY45" fmla="*/ 1303507 h 3735422"/>
              <a:gd name="connsiteX46" fmla="*/ 1828800 w 5972783"/>
              <a:gd name="connsiteY46" fmla="*/ 1332690 h 3735422"/>
              <a:gd name="connsiteX47" fmla="*/ 1731523 w 5972783"/>
              <a:gd name="connsiteY47" fmla="*/ 1352145 h 3735422"/>
              <a:gd name="connsiteX48" fmla="*/ 1692612 w 5972783"/>
              <a:gd name="connsiteY48" fmla="*/ 1371600 h 3735422"/>
              <a:gd name="connsiteX49" fmla="*/ 1663430 w 5972783"/>
              <a:gd name="connsiteY49" fmla="*/ 1381328 h 3735422"/>
              <a:gd name="connsiteX50" fmla="*/ 1614791 w 5972783"/>
              <a:gd name="connsiteY50" fmla="*/ 1410511 h 3735422"/>
              <a:gd name="connsiteX51" fmla="*/ 1575881 w 5972783"/>
              <a:gd name="connsiteY51" fmla="*/ 1420239 h 3735422"/>
              <a:gd name="connsiteX52" fmla="*/ 1546698 w 5972783"/>
              <a:gd name="connsiteY52" fmla="*/ 1429966 h 3735422"/>
              <a:gd name="connsiteX53" fmla="*/ 1527242 w 5972783"/>
              <a:gd name="connsiteY53" fmla="*/ 1449422 h 3735422"/>
              <a:gd name="connsiteX54" fmla="*/ 1488332 w 5972783"/>
              <a:gd name="connsiteY54" fmla="*/ 1459149 h 3735422"/>
              <a:gd name="connsiteX55" fmla="*/ 1459149 w 5972783"/>
              <a:gd name="connsiteY55" fmla="*/ 1468877 h 3735422"/>
              <a:gd name="connsiteX56" fmla="*/ 1410510 w 5972783"/>
              <a:gd name="connsiteY56" fmla="*/ 1498060 h 3735422"/>
              <a:gd name="connsiteX57" fmla="*/ 1332689 w 5972783"/>
              <a:gd name="connsiteY57" fmla="*/ 1527243 h 3735422"/>
              <a:gd name="connsiteX58" fmla="*/ 1293778 w 5972783"/>
              <a:gd name="connsiteY58" fmla="*/ 1546698 h 3735422"/>
              <a:gd name="connsiteX59" fmla="*/ 1235412 w 5972783"/>
              <a:gd name="connsiteY59" fmla="*/ 1585609 h 3735422"/>
              <a:gd name="connsiteX60" fmla="*/ 1186774 w 5972783"/>
              <a:gd name="connsiteY60" fmla="*/ 1605064 h 3735422"/>
              <a:gd name="connsiteX61" fmla="*/ 1128408 w 5972783"/>
              <a:gd name="connsiteY61" fmla="*/ 1643975 h 3735422"/>
              <a:gd name="connsiteX62" fmla="*/ 1070042 w 5972783"/>
              <a:gd name="connsiteY62" fmla="*/ 1673158 h 3735422"/>
              <a:gd name="connsiteX63" fmla="*/ 1011676 w 5972783"/>
              <a:gd name="connsiteY63" fmla="*/ 1712069 h 3735422"/>
              <a:gd name="connsiteX64" fmla="*/ 963038 w 5972783"/>
              <a:gd name="connsiteY64" fmla="*/ 1741252 h 3735422"/>
              <a:gd name="connsiteX65" fmla="*/ 904672 w 5972783"/>
              <a:gd name="connsiteY65" fmla="*/ 1780162 h 3735422"/>
              <a:gd name="connsiteX66" fmla="*/ 817123 w 5972783"/>
              <a:gd name="connsiteY66" fmla="*/ 1877439 h 3735422"/>
              <a:gd name="connsiteX67" fmla="*/ 787940 w 5972783"/>
              <a:gd name="connsiteY67" fmla="*/ 1887166 h 3735422"/>
              <a:gd name="connsiteX68" fmla="*/ 739302 w 5972783"/>
              <a:gd name="connsiteY68" fmla="*/ 1935805 h 3735422"/>
              <a:gd name="connsiteX69" fmla="*/ 710119 w 5972783"/>
              <a:gd name="connsiteY69" fmla="*/ 1964988 h 3735422"/>
              <a:gd name="connsiteX70" fmla="*/ 680936 w 5972783"/>
              <a:gd name="connsiteY70" fmla="*/ 1984443 h 3735422"/>
              <a:gd name="connsiteX71" fmla="*/ 632298 w 5972783"/>
              <a:gd name="connsiteY71" fmla="*/ 2052537 h 3735422"/>
              <a:gd name="connsiteX72" fmla="*/ 603115 w 5972783"/>
              <a:gd name="connsiteY72" fmla="*/ 2091447 h 3735422"/>
              <a:gd name="connsiteX73" fmla="*/ 564204 w 5972783"/>
              <a:gd name="connsiteY73" fmla="*/ 2140086 h 3735422"/>
              <a:gd name="connsiteX74" fmla="*/ 544749 w 5972783"/>
              <a:gd name="connsiteY74" fmla="*/ 2169269 h 3735422"/>
              <a:gd name="connsiteX75" fmla="*/ 496110 w 5972783"/>
              <a:gd name="connsiteY75" fmla="*/ 2217907 h 3735422"/>
              <a:gd name="connsiteX76" fmla="*/ 437744 w 5972783"/>
              <a:gd name="connsiteY76" fmla="*/ 2266545 h 3735422"/>
              <a:gd name="connsiteX77" fmla="*/ 389106 w 5972783"/>
              <a:gd name="connsiteY77" fmla="*/ 2315183 h 3735422"/>
              <a:gd name="connsiteX78" fmla="*/ 369651 w 5972783"/>
              <a:gd name="connsiteY78" fmla="*/ 2344366 h 3735422"/>
              <a:gd name="connsiteX79" fmla="*/ 321012 w 5972783"/>
              <a:gd name="connsiteY79" fmla="*/ 2402732 h 3735422"/>
              <a:gd name="connsiteX80" fmla="*/ 301557 w 5972783"/>
              <a:gd name="connsiteY80" fmla="*/ 2441643 h 3735422"/>
              <a:gd name="connsiteX81" fmla="*/ 262647 w 5972783"/>
              <a:gd name="connsiteY81" fmla="*/ 2500009 h 3735422"/>
              <a:gd name="connsiteX82" fmla="*/ 184825 w 5972783"/>
              <a:gd name="connsiteY82" fmla="*/ 2626469 h 3735422"/>
              <a:gd name="connsiteX83" fmla="*/ 175098 w 5972783"/>
              <a:gd name="connsiteY83" fmla="*/ 2665379 h 3735422"/>
              <a:gd name="connsiteX84" fmla="*/ 155642 w 5972783"/>
              <a:gd name="connsiteY84" fmla="*/ 2694562 h 3735422"/>
              <a:gd name="connsiteX85" fmla="*/ 116732 w 5972783"/>
              <a:gd name="connsiteY85" fmla="*/ 2772383 h 3735422"/>
              <a:gd name="connsiteX86" fmla="*/ 97276 w 5972783"/>
              <a:gd name="connsiteY86" fmla="*/ 2830749 h 3735422"/>
              <a:gd name="connsiteX87" fmla="*/ 87549 w 5972783"/>
              <a:gd name="connsiteY87" fmla="*/ 2869660 h 3735422"/>
              <a:gd name="connsiteX88" fmla="*/ 68093 w 5972783"/>
              <a:gd name="connsiteY88" fmla="*/ 2928026 h 3735422"/>
              <a:gd name="connsiteX89" fmla="*/ 58366 w 5972783"/>
              <a:gd name="connsiteY89" fmla="*/ 2957209 h 3735422"/>
              <a:gd name="connsiteX90" fmla="*/ 38910 w 5972783"/>
              <a:gd name="connsiteY90" fmla="*/ 2986392 h 3735422"/>
              <a:gd name="connsiteX91" fmla="*/ 29183 w 5972783"/>
              <a:gd name="connsiteY91" fmla="*/ 3064213 h 3735422"/>
              <a:gd name="connsiteX92" fmla="*/ 9727 w 5972783"/>
              <a:gd name="connsiteY92" fmla="*/ 3103124 h 3735422"/>
              <a:gd name="connsiteX93" fmla="*/ 0 w 5972783"/>
              <a:gd name="connsiteY93" fmla="*/ 3249039 h 3735422"/>
              <a:gd name="connsiteX94" fmla="*/ 9727 w 5972783"/>
              <a:gd name="connsiteY94" fmla="*/ 3482503 h 3735422"/>
              <a:gd name="connsiteX95" fmla="*/ 19455 w 5972783"/>
              <a:gd name="connsiteY95" fmla="*/ 3521413 h 3735422"/>
              <a:gd name="connsiteX96" fmla="*/ 48638 w 5972783"/>
              <a:gd name="connsiteY96" fmla="*/ 3560324 h 3735422"/>
              <a:gd name="connsiteX97" fmla="*/ 87549 w 5972783"/>
              <a:gd name="connsiteY97" fmla="*/ 3618690 h 3735422"/>
              <a:gd name="connsiteX98" fmla="*/ 107004 w 5972783"/>
              <a:gd name="connsiteY98" fmla="*/ 3647873 h 3735422"/>
              <a:gd name="connsiteX99" fmla="*/ 136187 w 5972783"/>
              <a:gd name="connsiteY99" fmla="*/ 3667328 h 3735422"/>
              <a:gd name="connsiteX100" fmla="*/ 175098 w 5972783"/>
              <a:gd name="connsiteY100" fmla="*/ 3706239 h 3735422"/>
              <a:gd name="connsiteX101" fmla="*/ 291830 w 5972783"/>
              <a:gd name="connsiteY101" fmla="*/ 3735422 h 3735422"/>
              <a:gd name="connsiteX102" fmla="*/ 515566 w 5972783"/>
              <a:gd name="connsiteY102" fmla="*/ 3725694 h 3735422"/>
              <a:gd name="connsiteX103" fmla="*/ 583659 w 5972783"/>
              <a:gd name="connsiteY103" fmla="*/ 3696511 h 3735422"/>
              <a:gd name="connsiteX104" fmla="*/ 651753 w 5972783"/>
              <a:gd name="connsiteY104" fmla="*/ 3618690 h 3735422"/>
              <a:gd name="connsiteX105" fmla="*/ 690664 w 5972783"/>
              <a:gd name="connsiteY105" fmla="*/ 3550596 h 3735422"/>
              <a:gd name="connsiteX106" fmla="*/ 710119 w 5972783"/>
              <a:gd name="connsiteY106" fmla="*/ 3472775 h 3735422"/>
              <a:gd name="connsiteX107" fmla="*/ 729574 w 5972783"/>
              <a:gd name="connsiteY107" fmla="*/ 3443592 h 3735422"/>
              <a:gd name="connsiteX108" fmla="*/ 739302 w 5972783"/>
              <a:gd name="connsiteY108" fmla="*/ 3414409 h 3735422"/>
              <a:gd name="connsiteX109" fmla="*/ 768485 w 5972783"/>
              <a:gd name="connsiteY109" fmla="*/ 3365771 h 3735422"/>
              <a:gd name="connsiteX110" fmla="*/ 797668 w 5972783"/>
              <a:gd name="connsiteY110" fmla="*/ 3297677 h 3735422"/>
              <a:gd name="connsiteX111" fmla="*/ 817123 w 5972783"/>
              <a:gd name="connsiteY111" fmla="*/ 3229583 h 3735422"/>
              <a:gd name="connsiteX112" fmla="*/ 836578 w 5972783"/>
              <a:gd name="connsiteY112" fmla="*/ 3151762 h 3735422"/>
              <a:gd name="connsiteX113" fmla="*/ 846306 w 5972783"/>
              <a:gd name="connsiteY113" fmla="*/ 3122579 h 3735422"/>
              <a:gd name="connsiteX114" fmla="*/ 865761 w 5972783"/>
              <a:gd name="connsiteY114" fmla="*/ 3035030 h 3735422"/>
              <a:gd name="connsiteX115" fmla="*/ 885217 w 5972783"/>
              <a:gd name="connsiteY115" fmla="*/ 2996120 h 3735422"/>
              <a:gd name="connsiteX116" fmla="*/ 943583 w 5972783"/>
              <a:gd name="connsiteY116" fmla="*/ 2830749 h 3735422"/>
              <a:gd name="connsiteX117" fmla="*/ 953310 w 5972783"/>
              <a:gd name="connsiteY117" fmla="*/ 2801566 h 3735422"/>
              <a:gd name="connsiteX118" fmla="*/ 992221 w 5972783"/>
              <a:gd name="connsiteY118" fmla="*/ 2723745 h 3735422"/>
              <a:gd name="connsiteX119" fmla="*/ 1001949 w 5972783"/>
              <a:gd name="connsiteY119" fmla="*/ 2694562 h 3735422"/>
              <a:gd name="connsiteX120" fmla="*/ 1021404 w 5972783"/>
              <a:gd name="connsiteY120" fmla="*/ 2665379 h 3735422"/>
              <a:gd name="connsiteX121" fmla="*/ 1040859 w 5972783"/>
              <a:gd name="connsiteY121" fmla="*/ 2616741 h 3735422"/>
              <a:gd name="connsiteX122" fmla="*/ 1079770 w 5972783"/>
              <a:gd name="connsiteY122" fmla="*/ 2558375 h 3735422"/>
              <a:gd name="connsiteX123" fmla="*/ 1099225 w 5972783"/>
              <a:gd name="connsiteY123" fmla="*/ 2529192 h 3735422"/>
              <a:gd name="connsiteX124" fmla="*/ 1138136 w 5972783"/>
              <a:gd name="connsiteY124" fmla="*/ 2490281 h 3735422"/>
              <a:gd name="connsiteX125" fmla="*/ 1157591 w 5972783"/>
              <a:gd name="connsiteY125" fmla="*/ 2441643 h 3735422"/>
              <a:gd name="connsiteX126" fmla="*/ 1177047 w 5972783"/>
              <a:gd name="connsiteY126" fmla="*/ 2422188 h 3735422"/>
              <a:gd name="connsiteX127" fmla="*/ 1196502 w 5972783"/>
              <a:gd name="connsiteY127" fmla="*/ 2393005 h 3735422"/>
              <a:gd name="connsiteX128" fmla="*/ 1235412 w 5972783"/>
              <a:gd name="connsiteY128" fmla="*/ 2324911 h 3735422"/>
              <a:gd name="connsiteX129" fmla="*/ 1264595 w 5972783"/>
              <a:gd name="connsiteY129" fmla="*/ 2295728 h 3735422"/>
              <a:gd name="connsiteX130" fmla="*/ 1284051 w 5972783"/>
              <a:gd name="connsiteY130" fmla="*/ 2256817 h 3735422"/>
              <a:gd name="connsiteX131" fmla="*/ 1371600 w 5972783"/>
              <a:gd name="connsiteY131" fmla="*/ 2159541 h 3735422"/>
              <a:gd name="connsiteX132" fmla="*/ 1459149 w 5972783"/>
              <a:gd name="connsiteY132" fmla="*/ 2062264 h 3735422"/>
              <a:gd name="connsiteX133" fmla="*/ 1517515 w 5972783"/>
              <a:gd name="connsiteY133" fmla="*/ 2023354 h 3735422"/>
              <a:gd name="connsiteX134" fmla="*/ 1575881 w 5972783"/>
              <a:gd name="connsiteY134" fmla="*/ 1974715 h 3735422"/>
              <a:gd name="connsiteX135" fmla="*/ 1643974 w 5972783"/>
              <a:gd name="connsiteY135" fmla="*/ 1906622 h 3735422"/>
              <a:gd name="connsiteX136" fmla="*/ 1673157 w 5972783"/>
              <a:gd name="connsiteY136" fmla="*/ 1896894 h 3735422"/>
              <a:gd name="connsiteX137" fmla="*/ 1741251 w 5972783"/>
              <a:gd name="connsiteY137" fmla="*/ 1848256 h 3735422"/>
              <a:gd name="connsiteX138" fmla="*/ 1809344 w 5972783"/>
              <a:gd name="connsiteY138" fmla="*/ 1819073 h 3735422"/>
              <a:gd name="connsiteX139" fmla="*/ 1828800 w 5972783"/>
              <a:gd name="connsiteY139" fmla="*/ 1789890 h 3735422"/>
              <a:gd name="connsiteX140" fmla="*/ 1906621 w 5972783"/>
              <a:gd name="connsiteY140" fmla="*/ 1770435 h 3735422"/>
              <a:gd name="connsiteX141" fmla="*/ 1984442 w 5972783"/>
              <a:gd name="connsiteY141" fmla="*/ 1731524 h 3735422"/>
              <a:gd name="connsiteX142" fmla="*/ 2023353 w 5972783"/>
              <a:gd name="connsiteY142" fmla="*/ 1712069 h 3735422"/>
              <a:gd name="connsiteX143" fmla="*/ 2091447 w 5972783"/>
              <a:gd name="connsiteY143" fmla="*/ 1702341 h 3735422"/>
              <a:gd name="connsiteX144" fmla="*/ 2237361 w 5972783"/>
              <a:gd name="connsiteY144" fmla="*/ 1653703 h 3735422"/>
              <a:gd name="connsiteX145" fmla="*/ 2334638 w 5972783"/>
              <a:gd name="connsiteY145" fmla="*/ 1624520 h 3735422"/>
              <a:gd name="connsiteX146" fmla="*/ 2480553 w 5972783"/>
              <a:gd name="connsiteY146" fmla="*/ 1605064 h 3735422"/>
              <a:gd name="connsiteX147" fmla="*/ 2616740 w 5972783"/>
              <a:gd name="connsiteY147" fmla="*/ 1585609 h 3735422"/>
              <a:gd name="connsiteX148" fmla="*/ 2684834 w 5972783"/>
              <a:gd name="connsiteY148" fmla="*/ 1575881 h 3735422"/>
              <a:gd name="connsiteX149" fmla="*/ 2772383 w 5972783"/>
              <a:gd name="connsiteY149" fmla="*/ 1566154 h 3735422"/>
              <a:gd name="connsiteX150" fmla="*/ 2908570 w 5972783"/>
              <a:gd name="connsiteY150" fmla="*/ 1536971 h 3735422"/>
              <a:gd name="connsiteX151" fmla="*/ 3239310 w 5972783"/>
              <a:gd name="connsiteY151" fmla="*/ 1498060 h 3735422"/>
              <a:gd name="connsiteX152" fmla="*/ 3297676 w 5972783"/>
              <a:gd name="connsiteY152" fmla="*/ 1488332 h 3735422"/>
              <a:gd name="connsiteX153" fmla="*/ 3326859 w 5972783"/>
              <a:gd name="connsiteY153" fmla="*/ 1478605 h 3735422"/>
              <a:gd name="connsiteX154" fmla="*/ 3570051 w 5972783"/>
              <a:gd name="connsiteY154" fmla="*/ 1459149 h 3735422"/>
              <a:gd name="connsiteX155" fmla="*/ 3696510 w 5972783"/>
              <a:gd name="connsiteY155" fmla="*/ 1439694 h 3735422"/>
              <a:gd name="connsiteX156" fmla="*/ 3793787 w 5972783"/>
              <a:gd name="connsiteY156" fmla="*/ 1420239 h 3735422"/>
              <a:gd name="connsiteX157" fmla="*/ 3861881 w 5972783"/>
              <a:gd name="connsiteY157" fmla="*/ 1410511 h 3735422"/>
              <a:gd name="connsiteX158" fmla="*/ 3978612 w 5972783"/>
              <a:gd name="connsiteY158" fmla="*/ 1391056 h 3735422"/>
              <a:gd name="connsiteX159" fmla="*/ 4075889 w 5972783"/>
              <a:gd name="connsiteY159" fmla="*/ 1381328 h 3735422"/>
              <a:gd name="connsiteX160" fmla="*/ 4212076 w 5972783"/>
              <a:gd name="connsiteY160" fmla="*/ 1352145 h 3735422"/>
              <a:gd name="connsiteX161" fmla="*/ 4289898 w 5972783"/>
              <a:gd name="connsiteY161" fmla="*/ 1342417 h 3735422"/>
              <a:gd name="connsiteX162" fmla="*/ 4416357 w 5972783"/>
              <a:gd name="connsiteY162" fmla="*/ 1322962 h 3735422"/>
              <a:gd name="connsiteX163" fmla="*/ 4494178 w 5972783"/>
              <a:gd name="connsiteY163" fmla="*/ 1293779 h 3735422"/>
              <a:gd name="connsiteX164" fmla="*/ 4610910 w 5972783"/>
              <a:gd name="connsiteY164" fmla="*/ 1254869 h 3735422"/>
              <a:gd name="connsiteX165" fmla="*/ 4659549 w 5972783"/>
              <a:gd name="connsiteY165" fmla="*/ 1245141 h 3735422"/>
              <a:gd name="connsiteX166" fmla="*/ 4737370 w 5972783"/>
              <a:gd name="connsiteY166" fmla="*/ 1215958 h 3735422"/>
              <a:gd name="connsiteX167" fmla="*/ 4854102 w 5972783"/>
              <a:gd name="connsiteY167" fmla="*/ 1186775 h 3735422"/>
              <a:gd name="connsiteX168" fmla="*/ 4922195 w 5972783"/>
              <a:gd name="connsiteY168" fmla="*/ 1157592 h 3735422"/>
              <a:gd name="connsiteX169" fmla="*/ 4980561 w 5972783"/>
              <a:gd name="connsiteY169" fmla="*/ 1138137 h 3735422"/>
              <a:gd name="connsiteX170" fmla="*/ 5048655 w 5972783"/>
              <a:gd name="connsiteY170" fmla="*/ 1099226 h 3735422"/>
              <a:gd name="connsiteX171" fmla="*/ 5107021 w 5972783"/>
              <a:gd name="connsiteY171" fmla="*/ 1079771 h 3735422"/>
              <a:gd name="connsiteX172" fmla="*/ 5155659 w 5972783"/>
              <a:gd name="connsiteY172" fmla="*/ 1050588 h 3735422"/>
              <a:gd name="connsiteX173" fmla="*/ 5233481 w 5972783"/>
              <a:gd name="connsiteY173" fmla="*/ 1011677 h 3735422"/>
              <a:gd name="connsiteX174" fmla="*/ 5272391 w 5972783"/>
              <a:gd name="connsiteY174" fmla="*/ 982494 h 3735422"/>
              <a:gd name="connsiteX175" fmla="*/ 5301574 w 5972783"/>
              <a:gd name="connsiteY175" fmla="*/ 972766 h 3735422"/>
              <a:gd name="connsiteX176" fmla="*/ 5369668 w 5972783"/>
              <a:gd name="connsiteY176" fmla="*/ 933856 h 3735422"/>
              <a:gd name="connsiteX177" fmla="*/ 5466944 w 5972783"/>
              <a:gd name="connsiteY177" fmla="*/ 875490 h 3735422"/>
              <a:gd name="connsiteX178" fmla="*/ 5505855 w 5972783"/>
              <a:gd name="connsiteY178" fmla="*/ 836579 h 3735422"/>
              <a:gd name="connsiteX179" fmla="*/ 5612859 w 5972783"/>
              <a:gd name="connsiteY179" fmla="*/ 768486 h 3735422"/>
              <a:gd name="connsiteX180" fmla="*/ 5700408 w 5972783"/>
              <a:gd name="connsiteY180" fmla="*/ 690664 h 3735422"/>
              <a:gd name="connsiteX181" fmla="*/ 5797685 w 5972783"/>
              <a:gd name="connsiteY181" fmla="*/ 603115 h 3735422"/>
              <a:gd name="connsiteX182" fmla="*/ 5865778 w 5972783"/>
              <a:gd name="connsiteY182" fmla="*/ 515566 h 3735422"/>
              <a:gd name="connsiteX183" fmla="*/ 5885234 w 5972783"/>
              <a:gd name="connsiteY183" fmla="*/ 476656 h 3735422"/>
              <a:gd name="connsiteX184" fmla="*/ 5924144 w 5972783"/>
              <a:gd name="connsiteY184" fmla="*/ 428017 h 3735422"/>
              <a:gd name="connsiteX185" fmla="*/ 5953327 w 5972783"/>
              <a:gd name="connsiteY185" fmla="*/ 340469 h 3735422"/>
              <a:gd name="connsiteX186" fmla="*/ 5972783 w 5972783"/>
              <a:gd name="connsiteY186" fmla="*/ 311286 h 3735422"/>
              <a:gd name="connsiteX187" fmla="*/ 5904689 w 5972783"/>
              <a:gd name="connsiteY187" fmla="*/ 145915 h 3735422"/>
              <a:gd name="connsiteX188" fmla="*/ 5865778 w 5972783"/>
              <a:gd name="connsiteY188" fmla="*/ 136188 h 3735422"/>
              <a:gd name="connsiteX189" fmla="*/ 5768502 w 5972783"/>
              <a:gd name="connsiteY189" fmla="*/ 116732 h 3735422"/>
              <a:gd name="connsiteX190" fmla="*/ 5739319 w 5972783"/>
              <a:gd name="connsiteY190" fmla="*/ 107005 h 3735422"/>
              <a:gd name="connsiteX191" fmla="*/ 5642042 w 5972783"/>
              <a:gd name="connsiteY191" fmla="*/ 87549 h 3735422"/>
              <a:gd name="connsiteX192" fmla="*/ 5505855 w 5972783"/>
              <a:gd name="connsiteY192" fmla="*/ 58366 h 3735422"/>
              <a:gd name="connsiteX193" fmla="*/ 5437761 w 5972783"/>
              <a:gd name="connsiteY193" fmla="*/ 48639 h 3735422"/>
              <a:gd name="connsiteX194" fmla="*/ 5282119 w 5972783"/>
              <a:gd name="connsiteY194" fmla="*/ 29183 h 3735422"/>
              <a:gd name="connsiteX195" fmla="*/ 5223753 w 5972783"/>
              <a:gd name="connsiteY195" fmla="*/ 19456 h 3735422"/>
              <a:gd name="connsiteX196" fmla="*/ 5145932 w 5972783"/>
              <a:gd name="connsiteY196" fmla="*/ 0 h 3735422"/>
              <a:gd name="connsiteX197" fmla="*/ 4445540 w 5972783"/>
              <a:gd name="connsiteY197" fmla="*/ 38911 h 37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5972783" h="3735422">
                <a:moveTo>
                  <a:pt x="4445540" y="38911"/>
                </a:moveTo>
                <a:cubicBezTo>
                  <a:pt x="4422842" y="42154"/>
                  <a:pt x="4399408" y="42051"/>
                  <a:pt x="4377447" y="48639"/>
                </a:cubicBezTo>
                <a:cubicBezTo>
                  <a:pt x="4326092" y="64046"/>
                  <a:pt x="4363924" y="65542"/>
                  <a:pt x="4338536" y="97277"/>
                </a:cubicBezTo>
                <a:cubicBezTo>
                  <a:pt x="4331233" y="106406"/>
                  <a:pt x="4319081" y="110247"/>
                  <a:pt x="4309353" y="116732"/>
                </a:cubicBezTo>
                <a:lnTo>
                  <a:pt x="4270442" y="175098"/>
                </a:lnTo>
                <a:cubicBezTo>
                  <a:pt x="4263957" y="184826"/>
                  <a:pt x="4256215" y="193824"/>
                  <a:pt x="4250987" y="204281"/>
                </a:cubicBezTo>
                <a:cubicBezTo>
                  <a:pt x="4238017" y="230222"/>
                  <a:pt x="4221247" y="254589"/>
                  <a:pt x="4212076" y="282103"/>
                </a:cubicBezTo>
                <a:cubicBezTo>
                  <a:pt x="4208834" y="291831"/>
                  <a:pt x="4206935" y="302115"/>
                  <a:pt x="4202349" y="311286"/>
                </a:cubicBezTo>
                <a:cubicBezTo>
                  <a:pt x="4197120" y="321743"/>
                  <a:pt x="4189908" y="331116"/>
                  <a:pt x="4182893" y="340469"/>
                </a:cubicBezTo>
                <a:cubicBezTo>
                  <a:pt x="4160711" y="370045"/>
                  <a:pt x="4137341" y="398713"/>
                  <a:pt x="4114800" y="428017"/>
                </a:cubicBezTo>
                <a:cubicBezTo>
                  <a:pt x="4104915" y="440868"/>
                  <a:pt x="4097082" y="455464"/>
                  <a:pt x="4085617" y="466928"/>
                </a:cubicBezTo>
                <a:cubicBezTo>
                  <a:pt x="4079132" y="473413"/>
                  <a:pt x="4071890" y="479221"/>
                  <a:pt x="4066161" y="486383"/>
                </a:cubicBezTo>
                <a:cubicBezTo>
                  <a:pt x="4058858" y="495512"/>
                  <a:pt x="4054973" y="507299"/>
                  <a:pt x="4046706" y="515566"/>
                </a:cubicBezTo>
                <a:cubicBezTo>
                  <a:pt x="3959805" y="602468"/>
                  <a:pt x="4031748" y="520049"/>
                  <a:pt x="3968885" y="573932"/>
                </a:cubicBezTo>
                <a:cubicBezTo>
                  <a:pt x="3954958" y="585869"/>
                  <a:pt x="3943684" y="600657"/>
                  <a:pt x="3929974" y="612843"/>
                </a:cubicBezTo>
                <a:cubicBezTo>
                  <a:pt x="3914456" y="626637"/>
                  <a:pt x="3896017" y="637073"/>
                  <a:pt x="3881336" y="651754"/>
                </a:cubicBezTo>
                <a:cubicBezTo>
                  <a:pt x="3873069" y="660021"/>
                  <a:pt x="3870758" y="673329"/>
                  <a:pt x="3861881" y="680937"/>
                </a:cubicBezTo>
                <a:cubicBezTo>
                  <a:pt x="3847525" y="693242"/>
                  <a:pt x="3829193" y="699969"/>
                  <a:pt x="3813242" y="710120"/>
                </a:cubicBezTo>
                <a:cubicBezTo>
                  <a:pt x="3793515" y="722673"/>
                  <a:pt x="3774331" y="736060"/>
                  <a:pt x="3754876" y="749030"/>
                </a:cubicBezTo>
                <a:cubicBezTo>
                  <a:pt x="3745148" y="755515"/>
                  <a:pt x="3736784" y="764789"/>
                  <a:pt x="3725693" y="768486"/>
                </a:cubicBezTo>
                <a:lnTo>
                  <a:pt x="3696510" y="778213"/>
                </a:lnTo>
                <a:cubicBezTo>
                  <a:pt x="3686782" y="784698"/>
                  <a:pt x="3676841" y="790873"/>
                  <a:pt x="3667327" y="797669"/>
                </a:cubicBezTo>
                <a:cubicBezTo>
                  <a:pt x="3654134" y="807093"/>
                  <a:pt x="3642319" y="818511"/>
                  <a:pt x="3628417" y="826852"/>
                </a:cubicBezTo>
                <a:cubicBezTo>
                  <a:pt x="3578185" y="856991"/>
                  <a:pt x="3578804" y="853847"/>
                  <a:pt x="3531140" y="865762"/>
                </a:cubicBezTo>
                <a:cubicBezTo>
                  <a:pt x="3518170" y="875490"/>
                  <a:pt x="3506731" y="887694"/>
                  <a:pt x="3492230" y="894945"/>
                </a:cubicBezTo>
                <a:cubicBezTo>
                  <a:pt x="3483069" y="899526"/>
                  <a:pt x="3409802" y="913376"/>
                  <a:pt x="3404681" y="914400"/>
                </a:cubicBezTo>
                <a:cubicBezTo>
                  <a:pt x="3391711" y="920885"/>
                  <a:pt x="3379234" y="928470"/>
                  <a:pt x="3365770" y="933856"/>
                </a:cubicBezTo>
                <a:cubicBezTo>
                  <a:pt x="3316406" y="953602"/>
                  <a:pt x="3307610" y="953270"/>
                  <a:pt x="3258766" y="963039"/>
                </a:cubicBezTo>
                <a:cubicBezTo>
                  <a:pt x="3160005" y="1012418"/>
                  <a:pt x="3278077" y="956900"/>
                  <a:pt x="3180944" y="992222"/>
                </a:cubicBezTo>
                <a:cubicBezTo>
                  <a:pt x="3157736" y="1000661"/>
                  <a:pt x="3135973" y="1012734"/>
                  <a:pt x="3112851" y="1021405"/>
                </a:cubicBezTo>
                <a:cubicBezTo>
                  <a:pt x="2985374" y="1069209"/>
                  <a:pt x="3068496" y="1037357"/>
                  <a:pt x="2976664" y="1060315"/>
                </a:cubicBezTo>
                <a:cubicBezTo>
                  <a:pt x="2966716" y="1062802"/>
                  <a:pt x="2957082" y="1066443"/>
                  <a:pt x="2947481" y="1070043"/>
                </a:cubicBezTo>
                <a:cubicBezTo>
                  <a:pt x="2931131" y="1076174"/>
                  <a:pt x="2915782" y="1085263"/>
                  <a:pt x="2898842" y="1089498"/>
                </a:cubicBezTo>
                <a:cubicBezTo>
                  <a:pt x="2876598" y="1095059"/>
                  <a:pt x="2853447" y="1095983"/>
                  <a:pt x="2830749" y="1099226"/>
                </a:cubicBezTo>
                <a:cubicBezTo>
                  <a:pt x="2821021" y="1102469"/>
                  <a:pt x="2811167" y="1105354"/>
                  <a:pt x="2801566" y="1108954"/>
                </a:cubicBezTo>
                <a:cubicBezTo>
                  <a:pt x="2785216" y="1115085"/>
                  <a:pt x="2769942" y="1124483"/>
                  <a:pt x="2752927" y="1128409"/>
                </a:cubicBezTo>
                <a:cubicBezTo>
                  <a:pt x="2727454" y="1134287"/>
                  <a:pt x="2701046" y="1134894"/>
                  <a:pt x="2675106" y="1138137"/>
                </a:cubicBezTo>
                <a:cubicBezTo>
                  <a:pt x="2655651" y="1144622"/>
                  <a:pt x="2635781" y="1149976"/>
                  <a:pt x="2616740" y="1157592"/>
                </a:cubicBezTo>
                <a:cubicBezTo>
                  <a:pt x="2603276" y="1162977"/>
                  <a:pt x="2591820" y="1173232"/>
                  <a:pt x="2577830" y="1177047"/>
                </a:cubicBezTo>
                <a:cubicBezTo>
                  <a:pt x="2555709" y="1183080"/>
                  <a:pt x="2532398" y="1183288"/>
                  <a:pt x="2509736" y="1186775"/>
                </a:cubicBezTo>
                <a:cubicBezTo>
                  <a:pt x="2490242" y="1189774"/>
                  <a:pt x="2470745" y="1192812"/>
                  <a:pt x="2451370" y="1196503"/>
                </a:cubicBezTo>
                <a:cubicBezTo>
                  <a:pt x="2255704" y="1233773"/>
                  <a:pt x="2367160" y="1218830"/>
                  <a:pt x="2217906" y="1235413"/>
                </a:cubicBezTo>
                <a:cubicBezTo>
                  <a:pt x="2191966" y="1241898"/>
                  <a:pt x="2166230" y="1249266"/>
                  <a:pt x="2140085" y="1254869"/>
                </a:cubicBezTo>
                <a:cubicBezTo>
                  <a:pt x="2000956" y="1284682"/>
                  <a:pt x="2155090" y="1246168"/>
                  <a:pt x="2033081" y="1274324"/>
                </a:cubicBezTo>
                <a:cubicBezTo>
                  <a:pt x="2007027" y="1280337"/>
                  <a:pt x="1981479" y="1288535"/>
                  <a:pt x="1955259" y="1293779"/>
                </a:cubicBezTo>
                <a:cubicBezTo>
                  <a:pt x="1939046" y="1297022"/>
                  <a:pt x="1922661" y="1299497"/>
                  <a:pt x="1906621" y="1303507"/>
                </a:cubicBezTo>
                <a:cubicBezTo>
                  <a:pt x="1837342" y="1320827"/>
                  <a:pt x="1927028" y="1305901"/>
                  <a:pt x="1828800" y="1332690"/>
                </a:cubicBezTo>
                <a:cubicBezTo>
                  <a:pt x="1787694" y="1343901"/>
                  <a:pt x="1768930" y="1338117"/>
                  <a:pt x="1731523" y="1352145"/>
                </a:cubicBezTo>
                <a:cubicBezTo>
                  <a:pt x="1717945" y="1357237"/>
                  <a:pt x="1705941" y="1365888"/>
                  <a:pt x="1692612" y="1371600"/>
                </a:cubicBezTo>
                <a:cubicBezTo>
                  <a:pt x="1683187" y="1375639"/>
                  <a:pt x="1672601" y="1376742"/>
                  <a:pt x="1663430" y="1381328"/>
                </a:cubicBezTo>
                <a:cubicBezTo>
                  <a:pt x="1646519" y="1389784"/>
                  <a:pt x="1632069" y="1402832"/>
                  <a:pt x="1614791" y="1410511"/>
                </a:cubicBezTo>
                <a:cubicBezTo>
                  <a:pt x="1602574" y="1415941"/>
                  <a:pt x="1588736" y="1416566"/>
                  <a:pt x="1575881" y="1420239"/>
                </a:cubicBezTo>
                <a:cubicBezTo>
                  <a:pt x="1566022" y="1423056"/>
                  <a:pt x="1556426" y="1426724"/>
                  <a:pt x="1546698" y="1429966"/>
                </a:cubicBezTo>
                <a:cubicBezTo>
                  <a:pt x="1540213" y="1436451"/>
                  <a:pt x="1535445" y="1445320"/>
                  <a:pt x="1527242" y="1449422"/>
                </a:cubicBezTo>
                <a:cubicBezTo>
                  <a:pt x="1515284" y="1455401"/>
                  <a:pt x="1501187" y="1455476"/>
                  <a:pt x="1488332" y="1459149"/>
                </a:cubicBezTo>
                <a:cubicBezTo>
                  <a:pt x="1478473" y="1461966"/>
                  <a:pt x="1468320" y="1464291"/>
                  <a:pt x="1459149" y="1468877"/>
                </a:cubicBezTo>
                <a:cubicBezTo>
                  <a:pt x="1442238" y="1477333"/>
                  <a:pt x="1427421" y="1489604"/>
                  <a:pt x="1410510" y="1498060"/>
                </a:cubicBezTo>
                <a:cubicBezTo>
                  <a:pt x="1329912" y="1538359"/>
                  <a:pt x="1391615" y="1501989"/>
                  <a:pt x="1332689" y="1527243"/>
                </a:cubicBezTo>
                <a:cubicBezTo>
                  <a:pt x="1319360" y="1532955"/>
                  <a:pt x="1306213" y="1539237"/>
                  <a:pt x="1293778" y="1546698"/>
                </a:cubicBezTo>
                <a:cubicBezTo>
                  <a:pt x="1273728" y="1558728"/>
                  <a:pt x="1255939" y="1574412"/>
                  <a:pt x="1235412" y="1585609"/>
                </a:cubicBezTo>
                <a:cubicBezTo>
                  <a:pt x="1220083" y="1593971"/>
                  <a:pt x="1202103" y="1596702"/>
                  <a:pt x="1186774" y="1605064"/>
                </a:cubicBezTo>
                <a:cubicBezTo>
                  <a:pt x="1166247" y="1616261"/>
                  <a:pt x="1147863" y="1631005"/>
                  <a:pt x="1128408" y="1643975"/>
                </a:cubicBezTo>
                <a:cubicBezTo>
                  <a:pt x="998854" y="1730344"/>
                  <a:pt x="1190865" y="1606033"/>
                  <a:pt x="1070042" y="1673158"/>
                </a:cubicBezTo>
                <a:cubicBezTo>
                  <a:pt x="1049602" y="1684514"/>
                  <a:pt x="1031726" y="1700039"/>
                  <a:pt x="1011676" y="1712069"/>
                </a:cubicBezTo>
                <a:cubicBezTo>
                  <a:pt x="995463" y="1721797"/>
                  <a:pt x="978989" y="1731101"/>
                  <a:pt x="963038" y="1741252"/>
                </a:cubicBezTo>
                <a:cubicBezTo>
                  <a:pt x="943311" y="1753805"/>
                  <a:pt x="904672" y="1780162"/>
                  <a:pt x="904672" y="1780162"/>
                </a:cubicBezTo>
                <a:cubicBezTo>
                  <a:pt x="875440" y="1819138"/>
                  <a:pt x="859021" y="1844852"/>
                  <a:pt x="817123" y="1877439"/>
                </a:cubicBezTo>
                <a:cubicBezTo>
                  <a:pt x="809029" y="1883734"/>
                  <a:pt x="797668" y="1883924"/>
                  <a:pt x="787940" y="1887166"/>
                </a:cubicBezTo>
                <a:lnTo>
                  <a:pt x="739302" y="1935805"/>
                </a:lnTo>
                <a:cubicBezTo>
                  <a:pt x="729574" y="1945533"/>
                  <a:pt x="721566" y="1957357"/>
                  <a:pt x="710119" y="1964988"/>
                </a:cubicBezTo>
                <a:lnTo>
                  <a:pt x="680936" y="1984443"/>
                </a:lnTo>
                <a:cubicBezTo>
                  <a:pt x="585531" y="2111651"/>
                  <a:pt x="703441" y="1952937"/>
                  <a:pt x="632298" y="2052537"/>
                </a:cubicBezTo>
                <a:cubicBezTo>
                  <a:pt x="622875" y="2065730"/>
                  <a:pt x="612843" y="2078477"/>
                  <a:pt x="603115" y="2091447"/>
                </a:cubicBezTo>
                <a:cubicBezTo>
                  <a:pt x="584177" y="2148261"/>
                  <a:pt x="608205" y="2096084"/>
                  <a:pt x="564204" y="2140086"/>
                </a:cubicBezTo>
                <a:cubicBezTo>
                  <a:pt x="555937" y="2148353"/>
                  <a:pt x="552448" y="2160471"/>
                  <a:pt x="544749" y="2169269"/>
                </a:cubicBezTo>
                <a:cubicBezTo>
                  <a:pt x="529650" y="2186524"/>
                  <a:pt x="512323" y="2201694"/>
                  <a:pt x="496110" y="2217907"/>
                </a:cubicBezTo>
                <a:cubicBezTo>
                  <a:pt x="458659" y="2255358"/>
                  <a:pt x="478375" y="2239458"/>
                  <a:pt x="437744" y="2266545"/>
                </a:cubicBezTo>
                <a:cubicBezTo>
                  <a:pt x="385864" y="2344366"/>
                  <a:pt x="453957" y="2250332"/>
                  <a:pt x="389106" y="2315183"/>
                </a:cubicBezTo>
                <a:cubicBezTo>
                  <a:pt x="380839" y="2323450"/>
                  <a:pt x="376446" y="2334852"/>
                  <a:pt x="369651" y="2344366"/>
                </a:cubicBezTo>
                <a:cubicBezTo>
                  <a:pt x="340746" y="2384834"/>
                  <a:pt x="348663" y="2375083"/>
                  <a:pt x="321012" y="2402732"/>
                </a:cubicBezTo>
                <a:cubicBezTo>
                  <a:pt x="314527" y="2415702"/>
                  <a:pt x="309018" y="2429208"/>
                  <a:pt x="301557" y="2441643"/>
                </a:cubicBezTo>
                <a:cubicBezTo>
                  <a:pt x="289527" y="2461693"/>
                  <a:pt x="273104" y="2479095"/>
                  <a:pt x="262647" y="2500009"/>
                </a:cubicBezTo>
                <a:cubicBezTo>
                  <a:pt x="214451" y="2596401"/>
                  <a:pt x="241854" y="2555183"/>
                  <a:pt x="184825" y="2626469"/>
                </a:cubicBezTo>
                <a:cubicBezTo>
                  <a:pt x="181583" y="2639439"/>
                  <a:pt x="180364" y="2653091"/>
                  <a:pt x="175098" y="2665379"/>
                </a:cubicBezTo>
                <a:cubicBezTo>
                  <a:pt x="170493" y="2676125"/>
                  <a:pt x="161240" y="2684298"/>
                  <a:pt x="155642" y="2694562"/>
                </a:cubicBezTo>
                <a:cubicBezTo>
                  <a:pt x="141754" y="2720023"/>
                  <a:pt x="125904" y="2744869"/>
                  <a:pt x="116732" y="2772383"/>
                </a:cubicBezTo>
                <a:cubicBezTo>
                  <a:pt x="110247" y="2791838"/>
                  <a:pt x="102250" y="2810853"/>
                  <a:pt x="97276" y="2830749"/>
                </a:cubicBezTo>
                <a:cubicBezTo>
                  <a:pt x="94034" y="2843719"/>
                  <a:pt x="91391" y="2856854"/>
                  <a:pt x="87549" y="2869660"/>
                </a:cubicBezTo>
                <a:cubicBezTo>
                  <a:pt x="81656" y="2889303"/>
                  <a:pt x="74578" y="2908571"/>
                  <a:pt x="68093" y="2928026"/>
                </a:cubicBezTo>
                <a:cubicBezTo>
                  <a:pt x="64850" y="2937754"/>
                  <a:pt x="64054" y="2948677"/>
                  <a:pt x="58366" y="2957209"/>
                </a:cubicBezTo>
                <a:lnTo>
                  <a:pt x="38910" y="2986392"/>
                </a:lnTo>
                <a:cubicBezTo>
                  <a:pt x="35668" y="3012332"/>
                  <a:pt x="35523" y="3038851"/>
                  <a:pt x="29183" y="3064213"/>
                </a:cubicBezTo>
                <a:cubicBezTo>
                  <a:pt x="25666" y="3078281"/>
                  <a:pt x="11989" y="3088800"/>
                  <a:pt x="9727" y="3103124"/>
                </a:cubicBezTo>
                <a:cubicBezTo>
                  <a:pt x="2124" y="3151274"/>
                  <a:pt x="3242" y="3200401"/>
                  <a:pt x="0" y="3249039"/>
                </a:cubicBezTo>
                <a:cubicBezTo>
                  <a:pt x="3242" y="3326860"/>
                  <a:pt x="4178" y="3404812"/>
                  <a:pt x="9727" y="3482503"/>
                </a:cubicBezTo>
                <a:cubicBezTo>
                  <a:pt x="10680" y="3495838"/>
                  <a:pt x="13476" y="3509455"/>
                  <a:pt x="19455" y="3521413"/>
                </a:cubicBezTo>
                <a:cubicBezTo>
                  <a:pt x="26706" y="3535914"/>
                  <a:pt x="38910" y="3547354"/>
                  <a:pt x="48638" y="3560324"/>
                </a:cubicBezTo>
                <a:cubicBezTo>
                  <a:pt x="65734" y="3611611"/>
                  <a:pt x="47067" y="3570111"/>
                  <a:pt x="87549" y="3618690"/>
                </a:cubicBezTo>
                <a:cubicBezTo>
                  <a:pt x="95033" y="3627671"/>
                  <a:pt x="98737" y="3639606"/>
                  <a:pt x="107004" y="3647873"/>
                </a:cubicBezTo>
                <a:cubicBezTo>
                  <a:pt x="115271" y="3656140"/>
                  <a:pt x="127310" y="3659720"/>
                  <a:pt x="136187" y="3667328"/>
                </a:cubicBezTo>
                <a:cubicBezTo>
                  <a:pt x="150114" y="3679265"/>
                  <a:pt x="159369" y="3696802"/>
                  <a:pt x="175098" y="3706239"/>
                </a:cubicBezTo>
                <a:cubicBezTo>
                  <a:pt x="204742" y="3724025"/>
                  <a:pt x="258856" y="3729926"/>
                  <a:pt x="291830" y="3735422"/>
                </a:cubicBezTo>
                <a:cubicBezTo>
                  <a:pt x="366409" y="3732179"/>
                  <a:pt x="441121" y="3731209"/>
                  <a:pt x="515566" y="3725694"/>
                </a:cubicBezTo>
                <a:cubicBezTo>
                  <a:pt x="543315" y="3723638"/>
                  <a:pt x="563030" y="3714193"/>
                  <a:pt x="583659" y="3696511"/>
                </a:cubicBezTo>
                <a:cubicBezTo>
                  <a:pt x="618920" y="3666287"/>
                  <a:pt x="624923" y="3654463"/>
                  <a:pt x="651753" y="3618690"/>
                </a:cubicBezTo>
                <a:cubicBezTo>
                  <a:pt x="672328" y="3536392"/>
                  <a:pt x="644299" y="3620144"/>
                  <a:pt x="690664" y="3550596"/>
                </a:cubicBezTo>
                <a:cubicBezTo>
                  <a:pt x="700948" y="3535170"/>
                  <a:pt x="705912" y="3483993"/>
                  <a:pt x="710119" y="3472775"/>
                </a:cubicBezTo>
                <a:cubicBezTo>
                  <a:pt x="714224" y="3461828"/>
                  <a:pt x="724346" y="3454049"/>
                  <a:pt x="729574" y="3443592"/>
                </a:cubicBezTo>
                <a:cubicBezTo>
                  <a:pt x="734160" y="3434421"/>
                  <a:pt x="734716" y="3423580"/>
                  <a:pt x="739302" y="3414409"/>
                </a:cubicBezTo>
                <a:cubicBezTo>
                  <a:pt x="747758" y="3397498"/>
                  <a:pt x="758757" y="3381984"/>
                  <a:pt x="768485" y="3365771"/>
                </a:cubicBezTo>
                <a:cubicBezTo>
                  <a:pt x="801530" y="3233581"/>
                  <a:pt x="752884" y="3409636"/>
                  <a:pt x="797668" y="3297677"/>
                </a:cubicBezTo>
                <a:cubicBezTo>
                  <a:pt x="806435" y="3275759"/>
                  <a:pt x="811041" y="3252392"/>
                  <a:pt x="817123" y="3229583"/>
                </a:cubicBezTo>
                <a:cubicBezTo>
                  <a:pt x="824012" y="3203747"/>
                  <a:pt x="829543" y="3177558"/>
                  <a:pt x="836578" y="3151762"/>
                </a:cubicBezTo>
                <a:cubicBezTo>
                  <a:pt x="839276" y="3141869"/>
                  <a:pt x="843819" y="3132527"/>
                  <a:pt x="846306" y="3122579"/>
                </a:cubicBezTo>
                <a:cubicBezTo>
                  <a:pt x="850925" y="3104103"/>
                  <a:pt x="858276" y="3054991"/>
                  <a:pt x="865761" y="3035030"/>
                </a:cubicBezTo>
                <a:cubicBezTo>
                  <a:pt x="870853" y="3021452"/>
                  <a:pt x="878732" y="3009090"/>
                  <a:pt x="885217" y="2996120"/>
                </a:cubicBezTo>
                <a:cubicBezTo>
                  <a:pt x="912228" y="2888069"/>
                  <a:pt x="868759" y="3055237"/>
                  <a:pt x="943583" y="2830749"/>
                </a:cubicBezTo>
                <a:cubicBezTo>
                  <a:pt x="946825" y="2821021"/>
                  <a:pt x="949067" y="2810901"/>
                  <a:pt x="953310" y="2801566"/>
                </a:cubicBezTo>
                <a:cubicBezTo>
                  <a:pt x="965311" y="2775163"/>
                  <a:pt x="983049" y="2751259"/>
                  <a:pt x="992221" y="2723745"/>
                </a:cubicBezTo>
                <a:cubicBezTo>
                  <a:pt x="995464" y="2714017"/>
                  <a:pt x="997363" y="2703733"/>
                  <a:pt x="1001949" y="2694562"/>
                </a:cubicBezTo>
                <a:cubicBezTo>
                  <a:pt x="1007177" y="2684105"/>
                  <a:pt x="1016176" y="2675836"/>
                  <a:pt x="1021404" y="2665379"/>
                </a:cubicBezTo>
                <a:cubicBezTo>
                  <a:pt x="1029213" y="2649761"/>
                  <a:pt x="1032497" y="2632070"/>
                  <a:pt x="1040859" y="2616741"/>
                </a:cubicBezTo>
                <a:cubicBezTo>
                  <a:pt x="1052056" y="2596214"/>
                  <a:pt x="1066800" y="2577830"/>
                  <a:pt x="1079770" y="2558375"/>
                </a:cubicBezTo>
                <a:cubicBezTo>
                  <a:pt x="1086255" y="2548647"/>
                  <a:pt x="1090958" y="2537459"/>
                  <a:pt x="1099225" y="2529192"/>
                </a:cubicBezTo>
                <a:lnTo>
                  <a:pt x="1138136" y="2490281"/>
                </a:lnTo>
                <a:cubicBezTo>
                  <a:pt x="1144621" y="2474068"/>
                  <a:pt x="1148928" y="2456804"/>
                  <a:pt x="1157591" y="2441643"/>
                </a:cubicBezTo>
                <a:cubicBezTo>
                  <a:pt x="1162141" y="2433680"/>
                  <a:pt x="1171318" y="2429350"/>
                  <a:pt x="1177047" y="2422188"/>
                </a:cubicBezTo>
                <a:cubicBezTo>
                  <a:pt x="1184350" y="2413059"/>
                  <a:pt x="1190702" y="2403156"/>
                  <a:pt x="1196502" y="2393005"/>
                </a:cubicBezTo>
                <a:cubicBezTo>
                  <a:pt x="1213800" y="2362732"/>
                  <a:pt x="1213867" y="2350765"/>
                  <a:pt x="1235412" y="2324911"/>
                </a:cubicBezTo>
                <a:cubicBezTo>
                  <a:pt x="1244219" y="2314343"/>
                  <a:pt x="1256599" y="2306922"/>
                  <a:pt x="1264595" y="2295728"/>
                </a:cubicBezTo>
                <a:cubicBezTo>
                  <a:pt x="1273024" y="2283928"/>
                  <a:pt x="1276007" y="2268883"/>
                  <a:pt x="1284051" y="2256817"/>
                </a:cubicBezTo>
                <a:cubicBezTo>
                  <a:pt x="1336356" y="2178360"/>
                  <a:pt x="1320152" y="2193839"/>
                  <a:pt x="1371600" y="2159541"/>
                </a:cubicBezTo>
                <a:cubicBezTo>
                  <a:pt x="1397736" y="2120336"/>
                  <a:pt x="1413332" y="2092808"/>
                  <a:pt x="1459149" y="2062264"/>
                </a:cubicBezTo>
                <a:lnTo>
                  <a:pt x="1517515" y="2023354"/>
                </a:lnTo>
                <a:cubicBezTo>
                  <a:pt x="1563586" y="1954246"/>
                  <a:pt x="1503476" y="2033955"/>
                  <a:pt x="1575881" y="1974715"/>
                </a:cubicBezTo>
                <a:cubicBezTo>
                  <a:pt x="1600724" y="1954388"/>
                  <a:pt x="1613522" y="1916773"/>
                  <a:pt x="1643974" y="1906622"/>
                </a:cubicBezTo>
                <a:cubicBezTo>
                  <a:pt x="1653702" y="1903379"/>
                  <a:pt x="1663986" y="1901480"/>
                  <a:pt x="1673157" y="1896894"/>
                </a:cubicBezTo>
                <a:cubicBezTo>
                  <a:pt x="1693737" y="1886604"/>
                  <a:pt x="1723625" y="1859272"/>
                  <a:pt x="1741251" y="1848256"/>
                </a:cubicBezTo>
                <a:cubicBezTo>
                  <a:pt x="1768731" y="1831081"/>
                  <a:pt x="1780971" y="1828530"/>
                  <a:pt x="1809344" y="1819073"/>
                </a:cubicBezTo>
                <a:cubicBezTo>
                  <a:pt x="1815829" y="1809345"/>
                  <a:pt x="1818343" y="1795118"/>
                  <a:pt x="1828800" y="1789890"/>
                </a:cubicBezTo>
                <a:cubicBezTo>
                  <a:pt x="1852716" y="1777932"/>
                  <a:pt x="1906621" y="1770435"/>
                  <a:pt x="1906621" y="1770435"/>
                </a:cubicBezTo>
                <a:cubicBezTo>
                  <a:pt x="1958298" y="1735983"/>
                  <a:pt x="1913053" y="1763252"/>
                  <a:pt x="1984442" y="1731524"/>
                </a:cubicBezTo>
                <a:cubicBezTo>
                  <a:pt x="1997693" y="1725635"/>
                  <a:pt x="2009363" y="1715884"/>
                  <a:pt x="2023353" y="1712069"/>
                </a:cubicBezTo>
                <a:cubicBezTo>
                  <a:pt x="2045474" y="1706036"/>
                  <a:pt x="2068749" y="1705584"/>
                  <a:pt x="2091447" y="1702341"/>
                </a:cubicBezTo>
                <a:lnTo>
                  <a:pt x="2237361" y="1653703"/>
                </a:lnTo>
                <a:cubicBezTo>
                  <a:pt x="2270809" y="1642554"/>
                  <a:pt x="2298423" y="1632877"/>
                  <a:pt x="2334638" y="1624520"/>
                </a:cubicBezTo>
                <a:cubicBezTo>
                  <a:pt x="2380038" y="1614043"/>
                  <a:pt x="2435820" y="1610899"/>
                  <a:pt x="2480553" y="1605064"/>
                </a:cubicBezTo>
                <a:cubicBezTo>
                  <a:pt x="2526024" y="1599133"/>
                  <a:pt x="2571344" y="1592094"/>
                  <a:pt x="2616740" y="1585609"/>
                </a:cubicBezTo>
                <a:cubicBezTo>
                  <a:pt x="2639438" y="1582366"/>
                  <a:pt x="2662046" y="1578413"/>
                  <a:pt x="2684834" y="1575881"/>
                </a:cubicBezTo>
                <a:lnTo>
                  <a:pt x="2772383" y="1566154"/>
                </a:lnTo>
                <a:cubicBezTo>
                  <a:pt x="2860648" y="1536731"/>
                  <a:pt x="2803901" y="1551408"/>
                  <a:pt x="2908570" y="1536971"/>
                </a:cubicBezTo>
                <a:cubicBezTo>
                  <a:pt x="3174588" y="1500279"/>
                  <a:pt x="3032047" y="1514004"/>
                  <a:pt x="3239310" y="1498060"/>
                </a:cubicBezTo>
                <a:cubicBezTo>
                  <a:pt x="3258765" y="1494817"/>
                  <a:pt x="3278422" y="1492611"/>
                  <a:pt x="3297676" y="1488332"/>
                </a:cubicBezTo>
                <a:cubicBezTo>
                  <a:pt x="3307686" y="1486108"/>
                  <a:pt x="3316675" y="1479803"/>
                  <a:pt x="3326859" y="1478605"/>
                </a:cubicBezTo>
                <a:cubicBezTo>
                  <a:pt x="3681792" y="1436849"/>
                  <a:pt x="3273695" y="1496194"/>
                  <a:pt x="3570051" y="1459149"/>
                </a:cubicBezTo>
                <a:cubicBezTo>
                  <a:pt x="3612371" y="1453859"/>
                  <a:pt x="3654492" y="1447001"/>
                  <a:pt x="3696510" y="1439694"/>
                </a:cubicBezTo>
                <a:cubicBezTo>
                  <a:pt x="3729089" y="1434028"/>
                  <a:pt x="3761052" y="1424916"/>
                  <a:pt x="3793787" y="1420239"/>
                </a:cubicBezTo>
                <a:lnTo>
                  <a:pt x="3861881" y="1410511"/>
                </a:lnTo>
                <a:cubicBezTo>
                  <a:pt x="3900845" y="1404359"/>
                  <a:pt x="3939361" y="1394981"/>
                  <a:pt x="3978612" y="1391056"/>
                </a:cubicBezTo>
                <a:cubicBezTo>
                  <a:pt x="4011038" y="1387813"/>
                  <a:pt x="4043553" y="1385370"/>
                  <a:pt x="4075889" y="1381328"/>
                </a:cubicBezTo>
                <a:cubicBezTo>
                  <a:pt x="4175651" y="1368857"/>
                  <a:pt x="4094757" y="1374142"/>
                  <a:pt x="4212076" y="1352145"/>
                </a:cubicBezTo>
                <a:cubicBezTo>
                  <a:pt x="4237771" y="1347327"/>
                  <a:pt x="4264018" y="1346114"/>
                  <a:pt x="4289898" y="1342417"/>
                </a:cubicBezTo>
                <a:cubicBezTo>
                  <a:pt x="4332118" y="1336386"/>
                  <a:pt x="4374204" y="1329447"/>
                  <a:pt x="4416357" y="1322962"/>
                </a:cubicBezTo>
                <a:cubicBezTo>
                  <a:pt x="4486378" y="1287953"/>
                  <a:pt x="4423543" y="1315852"/>
                  <a:pt x="4494178" y="1293779"/>
                </a:cubicBezTo>
                <a:cubicBezTo>
                  <a:pt x="4533326" y="1281545"/>
                  <a:pt x="4570691" y="1262913"/>
                  <a:pt x="4610910" y="1254869"/>
                </a:cubicBezTo>
                <a:cubicBezTo>
                  <a:pt x="4627123" y="1251626"/>
                  <a:pt x="4643746" y="1250003"/>
                  <a:pt x="4659549" y="1245141"/>
                </a:cubicBezTo>
                <a:cubicBezTo>
                  <a:pt x="4686028" y="1236994"/>
                  <a:pt x="4710834" y="1223919"/>
                  <a:pt x="4737370" y="1215958"/>
                </a:cubicBezTo>
                <a:cubicBezTo>
                  <a:pt x="4775787" y="1204433"/>
                  <a:pt x="4817237" y="1202575"/>
                  <a:pt x="4854102" y="1186775"/>
                </a:cubicBezTo>
                <a:cubicBezTo>
                  <a:pt x="4876800" y="1177047"/>
                  <a:pt x="4899147" y="1166457"/>
                  <a:pt x="4922195" y="1157592"/>
                </a:cubicBezTo>
                <a:cubicBezTo>
                  <a:pt x="4941336" y="1150230"/>
                  <a:pt x="4961941" y="1146731"/>
                  <a:pt x="4980561" y="1138137"/>
                </a:cubicBezTo>
                <a:cubicBezTo>
                  <a:pt x="5004297" y="1127182"/>
                  <a:pt x="5024919" y="1110181"/>
                  <a:pt x="5048655" y="1099226"/>
                </a:cubicBezTo>
                <a:cubicBezTo>
                  <a:pt x="5067275" y="1090632"/>
                  <a:pt x="5088351" y="1088257"/>
                  <a:pt x="5107021" y="1079771"/>
                </a:cubicBezTo>
                <a:cubicBezTo>
                  <a:pt x="5124233" y="1071947"/>
                  <a:pt x="5139012" y="1059552"/>
                  <a:pt x="5155659" y="1050588"/>
                </a:cubicBezTo>
                <a:cubicBezTo>
                  <a:pt x="5181195" y="1036838"/>
                  <a:pt x="5210279" y="1029079"/>
                  <a:pt x="5233481" y="1011677"/>
                </a:cubicBezTo>
                <a:cubicBezTo>
                  <a:pt x="5246451" y="1001949"/>
                  <a:pt x="5258315" y="990538"/>
                  <a:pt x="5272391" y="982494"/>
                </a:cubicBezTo>
                <a:cubicBezTo>
                  <a:pt x="5281294" y="977407"/>
                  <a:pt x="5292149" y="976805"/>
                  <a:pt x="5301574" y="972766"/>
                </a:cubicBezTo>
                <a:cubicBezTo>
                  <a:pt x="5360362" y="947571"/>
                  <a:pt x="5320825" y="961767"/>
                  <a:pt x="5369668" y="933856"/>
                </a:cubicBezTo>
                <a:cubicBezTo>
                  <a:pt x="5422701" y="903551"/>
                  <a:pt x="5407462" y="923075"/>
                  <a:pt x="5466944" y="875490"/>
                </a:cubicBezTo>
                <a:cubicBezTo>
                  <a:pt x="5481267" y="864031"/>
                  <a:pt x="5491063" y="847426"/>
                  <a:pt x="5505855" y="836579"/>
                </a:cubicBezTo>
                <a:cubicBezTo>
                  <a:pt x="5539948" y="811578"/>
                  <a:pt x="5579846" y="794896"/>
                  <a:pt x="5612859" y="768486"/>
                </a:cubicBezTo>
                <a:cubicBezTo>
                  <a:pt x="5776923" y="637236"/>
                  <a:pt x="5557500" y="815710"/>
                  <a:pt x="5700408" y="690664"/>
                </a:cubicBezTo>
                <a:cubicBezTo>
                  <a:pt x="5751248" y="646179"/>
                  <a:pt x="5744965" y="670899"/>
                  <a:pt x="5797685" y="603115"/>
                </a:cubicBezTo>
                <a:cubicBezTo>
                  <a:pt x="5820383" y="573932"/>
                  <a:pt x="5849244" y="548633"/>
                  <a:pt x="5865778" y="515566"/>
                </a:cubicBezTo>
                <a:cubicBezTo>
                  <a:pt x="5872263" y="502596"/>
                  <a:pt x="5877190" y="488722"/>
                  <a:pt x="5885234" y="476656"/>
                </a:cubicBezTo>
                <a:cubicBezTo>
                  <a:pt x="5921423" y="422373"/>
                  <a:pt x="5888808" y="498688"/>
                  <a:pt x="5924144" y="428017"/>
                </a:cubicBezTo>
                <a:cubicBezTo>
                  <a:pt x="6003130" y="270046"/>
                  <a:pt x="5897589" y="470524"/>
                  <a:pt x="5953327" y="340469"/>
                </a:cubicBezTo>
                <a:cubicBezTo>
                  <a:pt x="5957932" y="329723"/>
                  <a:pt x="5966298" y="321014"/>
                  <a:pt x="5972783" y="311286"/>
                </a:cubicBezTo>
                <a:cubicBezTo>
                  <a:pt x="5948455" y="189648"/>
                  <a:pt x="5985714" y="176299"/>
                  <a:pt x="5904689" y="145915"/>
                </a:cubicBezTo>
                <a:cubicBezTo>
                  <a:pt x="5892171" y="141221"/>
                  <a:pt x="5878851" y="138989"/>
                  <a:pt x="5865778" y="136188"/>
                </a:cubicBezTo>
                <a:cubicBezTo>
                  <a:pt x="5833444" y="129259"/>
                  <a:pt x="5799873" y="127188"/>
                  <a:pt x="5768502" y="116732"/>
                </a:cubicBezTo>
                <a:cubicBezTo>
                  <a:pt x="5758774" y="113490"/>
                  <a:pt x="5749310" y="109311"/>
                  <a:pt x="5739319" y="107005"/>
                </a:cubicBezTo>
                <a:cubicBezTo>
                  <a:pt x="5707098" y="99569"/>
                  <a:pt x="5642042" y="87549"/>
                  <a:pt x="5642042" y="87549"/>
                </a:cubicBezTo>
                <a:cubicBezTo>
                  <a:pt x="5581651" y="47289"/>
                  <a:pt x="5628816" y="72028"/>
                  <a:pt x="5505855" y="58366"/>
                </a:cubicBezTo>
                <a:cubicBezTo>
                  <a:pt x="5483067" y="55834"/>
                  <a:pt x="5460497" y="51605"/>
                  <a:pt x="5437761" y="48639"/>
                </a:cubicBezTo>
                <a:cubicBezTo>
                  <a:pt x="5385916" y="41877"/>
                  <a:pt x="5333692" y="37778"/>
                  <a:pt x="5282119" y="29183"/>
                </a:cubicBezTo>
                <a:cubicBezTo>
                  <a:pt x="5262664" y="25941"/>
                  <a:pt x="5243039" y="23589"/>
                  <a:pt x="5223753" y="19456"/>
                </a:cubicBezTo>
                <a:cubicBezTo>
                  <a:pt x="5197608" y="13853"/>
                  <a:pt x="5145932" y="0"/>
                  <a:pt x="5145932" y="0"/>
                </a:cubicBezTo>
                <a:lnTo>
                  <a:pt x="4445540" y="38911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40000"/>
            </a:scheme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ED1B97F1-AF7F-481A-9EC3-8E8F510040D4}"/>
              </a:ext>
            </a:extLst>
          </p:cNvPr>
          <p:cNvSpPr/>
          <p:nvPr/>
        </p:nvSpPr>
        <p:spPr>
          <a:xfrm>
            <a:off x="6551590" y="714056"/>
            <a:ext cx="2534044" cy="2262608"/>
          </a:xfrm>
          <a:custGeom>
            <a:avLst/>
            <a:gdLst>
              <a:gd name="connsiteX0" fmla="*/ 1181899 w 2534044"/>
              <a:gd name="connsiteY0" fmla="*/ 5791 h 2262608"/>
              <a:gd name="connsiteX1" fmla="*/ 880342 w 2534044"/>
              <a:gd name="connsiteY1" fmla="*/ 122523 h 2262608"/>
              <a:gd name="connsiteX2" fmla="*/ 860887 w 2534044"/>
              <a:gd name="connsiteY2" fmla="*/ 151706 h 2262608"/>
              <a:gd name="connsiteX3" fmla="*/ 773338 w 2534044"/>
              <a:gd name="connsiteY3" fmla="*/ 229527 h 2262608"/>
              <a:gd name="connsiteX4" fmla="*/ 714972 w 2534044"/>
              <a:gd name="connsiteY4" fmla="*/ 297621 h 2262608"/>
              <a:gd name="connsiteX5" fmla="*/ 685789 w 2534044"/>
              <a:gd name="connsiteY5" fmla="*/ 346259 h 2262608"/>
              <a:gd name="connsiteX6" fmla="*/ 666333 w 2534044"/>
              <a:gd name="connsiteY6" fmla="*/ 365714 h 2262608"/>
              <a:gd name="connsiteX7" fmla="*/ 598240 w 2534044"/>
              <a:gd name="connsiteY7" fmla="*/ 453263 h 2262608"/>
              <a:gd name="connsiteX8" fmla="*/ 559329 w 2534044"/>
              <a:gd name="connsiteY8" fmla="*/ 511629 h 2262608"/>
              <a:gd name="connsiteX9" fmla="*/ 462053 w 2534044"/>
              <a:gd name="connsiteY9" fmla="*/ 618633 h 2262608"/>
              <a:gd name="connsiteX10" fmla="*/ 442597 w 2534044"/>
              <a:gd name="connsiteY10" fmla="*/ 638089 h 2262608"/>
              <a:gd name="connsiteX11" fmla="*/ 403687 w 2534044"/>
              <a:gd name="connsiteY11" fmla="*/ 706182 h 2262608"/>
              <a:gd name="connsiteX12" fmla="*/ 364776 w 2534044"/>
              <a:gd name="connsiteY12" fmla="*/ 793731 h 2262608"/>
              <a:gd name="connsiteX13" fmla="*/ 345321 w 2534044"/>
              <a:gd name="connsiteY13" fmla="*/ 822914 h 2262608"/>
              <a:gd name="connsiteX14" fmla="*/ 316138 w 2534044"/>
              <a:gd name="connsiteY14" fmla="*/ 871553 h 2262608"/>
              <a:gd name="connsiteX15" fmla="*/ 238316 w 2534044"/>
              <a:gd name="connsiteY15" fmla="*/ 998012 h 2262608"/>
              <a:gd name="connsiteX16" fmla="*/ 228589 w 2534044"/>
              <a:gd name="connsiteY16" fmla="*/ 1027195 h 2262608"/>
              <a:gd name="connsiteX17" fmla="*/ 218861 w 2534044"/>
              <a:gd name="connsiteY17" fmla="*/ 1075833 h 2262608"/>
              <a:gd name="connsiteX18" fmla="*/ 199406 w 2534044"/>
              <a:gd name="connsiteY18" fmla="*/ 1105016 h 2262608"/>
              <a:gd name="connsiteX19" fmla="*/ 189678 w 2534044"/>
              <a:gd name="connsiteY19" fmla="*/ 1134199 h 2262608"/>
              <a:gd name="connsiteX20" fmla="*/ 150767 w 2534044"/>
              <a:gd name="connsiteY20" fmla="*/ 1212021 h 2262608"/>
              <a:gd name="connsiteX21" fmla="*/ 111857 w 2534044"/>
              <a:gd name="connsiteY21" fmla="*/ 1289842 h 2262608"/>
              <a:gd name="connsiteX22" fmla="*/ 92401 w 2534044"/>
              <a:gd name="connsiteY22" fmla="*/ 1406574 h 2262608"/>
              <a:gd name="connsiteX23" fmla="*/ 72946 w 2534044"/>
              <a:gd name="connsiteY23" fmla="*/ 1435757 h 2262608"/>
              <a:gd name="connsiteX24" fmla="*/ 63219 w 2534044"/>
              <a:gd name="connsiteY24" fmla="*/ 1513578 h 2262608"/>
              <a:gd name="connsiteX25" fmla="*/ 43763 w 2534044"/>
              <a:gd name="connsiteY25" fmla="*/ 1591399 h 2262608"/>
              <a:gd name="connsiteX26" fmla="*/ 24308 w 2534044"/>
              <a:gd name="connsiteY26" fmla="*/ 1678948 h 2262608"/>
              <a:gd name="connsiteX27" fmla="*/ 14580 w 2534044"/>
              <a:gd name="connsiteY27" fmla="*/ 1717859 h 2262608"/>
              <a:gd name="connsiteX28" fmla="*/ 14580 w 2534044"/>
              <a:gd name="connsiteY28" fmla="*/ 2106965 h 2262608"/>
              <a:gd name="connsiteX29" fmla="*/ 34036 w 2534044"/>
              <a:gd name="connsiteY29" fmla="*/ 2136148 h 2262608"/>
              <a:gd name="connsiteX30" fmla="*/ 82674 w 2534044"/>
              <a:gd name="connsiteY30" fmla="*/ 2184787 h 2262608"/>
              <a:gd name="connsiteX31" fmla="*/ 199406 w 2534044"/>
              <a:gd name="connsiteY31" fmla="*/ 2252880 h 2262608"/>
              <a:gd name="connsiteX32" fmla="*/ 277227 w 2534044"/>
              <a:gd name="connsiteY32" fmla="*/ 2262608 h 2262608"/>
              <a:gd name="connsiteX33" fmla="*/ 753882 w 2534044"/>
              <a:gd name="connsiteY33" fmla="*/ 2252880 h 2262608"/>
              <a:gd name="connsiteX34" fmla="*/ 870614 w 2534044"/>
              <a:gd name="connsiteY34" fmla="*/ 2223697 h 2262608"/>
              <a:gd name="connsiteX35" fmla="*/ 919253 w 2534044"/>
              <a:gd name="connsiteY35" fmla="*/ 2213970 h 2262608"/>
              <a:gd name="connsiteX36" fmla="*/ 1074895 w 2534044"/>
              <a:gd name="connsiteY36" fmla="*/ 2145876 h 2262608"/>
              <a:gd name="connsiteX37" fmla="*/ 1123533 w 2534044"/>
              <a:gd name="connsiteY37" fmla="*/ 2126421 h 2262608"/>
              <a:gd name="connsiteX38" fmla="*/ 1249993 w 2534044"/>
              <a:gd name="connsiteY38" fmla="*/ 2058327 h 2262608"/>
              <a:gd name="connsiteX39" fmla="*/ 1308359 w 2534044"/>
              <a:gd name="connsiteY39" fmla="*/ 2019416 h 2262608"/>
              <a:gd name="connsiteX40" fmla="*/ 1356997 w 2534044"/>
              <a:gd name="connsiteY40" fmla="*/ 1999961 h 2262608"/>
              <a:gd name="connsiteX41" fmla="*/ 1415363 w 2534044"/>
              <a:gd name="connsiteY41" fmla="*/ 1961050 h 2262608"/>
              <a:gd name="connsiteX42" fmla="*/ 1444546 w 2534044"/>
              <a:gd name="connsiteY42" fmla="*/ 1941595 h 2262608"/>
              <a:gd name="connsiteX43" fmla="*/ 1502912 w 2534044"/>
              <a:gd name="connsiteY43" fmla="*/ 1892957 h 2262608"/>
              <a:gd name="connsiteX44" fmla="*/ 1532095 w 2534044"/>
              <a:gd name="connsiteY44" fmla="*/ 1863774 h 2262608"/>
              <a:gd name="connsiteX45" fmla="*/ 1571006 w 2534044"/>
              <a:gd name="connsiteY45" fmla="*/ 1834591 h 2262608"/>
              <a:gd name="connsiteX46" fmla="*/ 1600189 w 2534044"/>
              <a:gd name="connsiteY46" fmla="*/ 1805408 h 2262608"/>
              <a:gd name="connsiteX47" fmla="*/ 1629372 w 2534044"/>
              <a:gd name="connsiteY47" fmla="*/ 1785953 h 2262608"/>
              <a:gd name="connsiteX48" fmla="*/ 1678010 w 2534044"/>
              <a:gd name="connsiteY48" fmla="*/ 1737314 h 2262608"/>
              <a:gd name="connsiteX49" fmla="*/ 1716921 w 2534044"/>
              <a:gd name="connsiteY49" fmla="*/ 1698404 h 2262608"/>
              <a:gd name="connsiteX50" fmla="*/ 1794742 w 2534044"/>
              <a:gd name="connsiteY50" fmla="*/ 1649765 h 2262608"/>
              <a:gd name="connsiteX51" fmla="*/ 1862836 w 2534044"/>
              <a:gd name="connsiteY51" fmla="*/ 1591399 h 2262608"/>
              <a:gd name="connsiteX52" fmla="*/ 1921201 w 2534044"/>
              <a:gd name="connsiteY52" fmla="*/ 1503850 h 2262608"/>
              <a:gd name="connsiteX53" fmla="*/ 1960112 w 2534044"/>
              <a:gd name="connsiteY53" fmla="*/ 1474667 h 2262608"/>
              <a:gd name="connsiteX54" fmla="*/ 2037933 w 2534044"/>
              <a:gd name="connsiteY54" fmla="*/ 1377391 h 2262608"/>
              <a:gd name="connsiteX55" fmla="*/ 2067116 w 2534044"/>
              <a:gd name="connsiteY55" fmla="*/ 1319025 h 2262608"/>
              <a:gd name="connsiteX56" fmla="*/ 2144938 w 2534044"/>
              <a:gd name="connsiteY56" fmla="*/ 1241204 h 2262608"/>
              <a:gd name="connsiteX57" fmla="*/ 2174121 w 2534044"/>
              <a:gd name="connsiteY57" fmla="*/ 1192565 h 2262608"/>
              <a:gd name="connsiteX58" fmla="*/ 2232487 w 2534044"/>
              <a:gd name="connsiteY58" fmla="*/ 1114744 h 2262608"/>
              <a:gd name="connsiteX59" fmla="*/ 2251942 w 2534044"/>
              <a:gd name="connsiteY59" fmla="*/ 1066106 h 2262608"/>
              <a:gd name="connsiteX60" fmla="*/ 2281125 w 2534044"/>
              <a:gd name="connsiteY60" fmla="*/ 1036923 h 2262608"/>
              <a:gd name="connsiteX61" fmla="*/ 2320036 w 2534044"/>
              <a:gd name="connsiteY61" fmla="*/ 988284 h 2262608"/>
              <a:gd name="connsiteX62" fmla="*/ 2358946 w 2534044"/>
              <a:gd name="connsiteY62" fmla="*/ 920191 h 2262608"/>
              <a:gd name="connsiteX63" fmla="*/ 2397857 w 2534044"/>
              <a:gd name="connsiteY63" fmla="*/ 861825 h 2262608"/>
              <a:gd name="connsiteX64" fmla="*/ 2417312 w 2534044"/>
              <a:gd name="connsiteY64" fmla="*/ 822914 h 2262608"/>
              <a:gd name="connsiteX65" fmla="*/ 2427040 w 2534044"/>
              <a:gd name="connsiteY65" fmla="*/ 793731 h 2262608"/>
              <a:gd name="connsiteX66" fmla="*/ 2485406 w 2534044"/>
              <a:gd name="connsiteY66" fmla="*/ 706182 h 2262608"/>
              <a:gd name="connsiteX67" fmla="*/ 2504861 w 2534044"/>
              <a:gd name="connsiteY67" fmla="*/ 657544 h 2262608"/>
              <a:gd name="connsiteX68" fmla="*/ 2514589 w 2534044"/>
              <a:gd name="connsiteY68" fmla="*/ 608906 h 2262608"/>
              <a:gd name="connsiteX69" fmla="*/ 2534044 w 2534044"/>
              <a:gd name="connsiteY69" fmla="*/ 531084 h 2262608"/>
              <a:gd name="connsiteX70" fmla="*/ 2524316 w 2534044"/>
              <a:gd name="connsiteY70" fmla="*/ 317076 h 2262608"/>
              <a:gd name="connsiteX71" fmla="*/ 2495133 w 2534044"/>
              <a:gd name="connsiteY71" fmla="*/ 287893 h 2262608"/>
              <a:gd name="connsiteX72" fmla="*/ 2475678 w 2534044"/>
              <a:gd name="connsiteY72" fmla="*/ 248982 h 2262608"/>
              <a:gd name="connsiteX73" fmla="*/ 2417312 w 2534044"/>
              <a:gd name="connsiteY73" fmla="*/ 190616 h 2262608"/>
              <a:gd name="connsiteX74" fmla="*/ 2349219 w 2534044"/>
              <a:gd name="connsiteY74" fmla="*/ 132250 h 2262608"/>
              <a:gd name="connsiteX75" fmla="*/ 2290853 w 2534044"/>
              <a:gd name="connsiteY75" fmla="*/ 112795 h 2262608"/>
              <a:gd name="connsiteX76" fmla="*/ 2251942 w 2534044"/>
              <a:gd name="connsiteY76" fmla="*/ 93340 h 2262608"/>
              <a:gd name="connsiteX77" fmla="*/ 2115755 w 2534044"/>
              <a:gd name="connsiteY77" fmla="*/ 83612 h 2262608"/>
              <a:gd name="connsiteX78" fmla="*/ 1746104 w 2534044"/>
              <a:gd name="connsiteY78" fmla="*/ 64157 h 2262608"/>
              <a:gd name="connsiteX79" fmla="*/ 1356997 w 2534044"/>
              <a:gd name="connsiteY79" fmla="*/ 44701 h 2262608"/>
              <a:gd name="connsiteX80" fmla="*/ 1318087 w 2534044"/>
              <a:gd name="connsiteY80" fmla="*/ 34974 h 2262608"/>
              <a:gd name="connsiteX81" fmla="*/ 1181899 w 2534044"/>
              <a:gd name="connsiteY81" fmla="*/ 5791 h 226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2534044" h="2262608">
                <a:moveTo>
                  <a:pt x="1181899" y="5791"/>
                </a:moveTo>
                <a:cubicBezTo>
                  <a:pt x="1108942" y="20382"/>
                  <a:pt x="978468" y="77920"/>
                  <a:pt x="880342" y="122523"/>
                </a:cubicBezTo>
                <a:cubicBezTo>
                  <a:pt x="869699" y="127361"/>
                  <a:pt x="869154" y="143439"/>
                  <a:pt x="860887" y="151706"/>
                </a:cubicBezTo>
                <a:cubicBezTo>
                  <a:pt x="811085" y="201508"/>
                  <a:pt x="834619" y="127392"/>
                  <a:pt x="773338" y="229527"/>
                </a:cubicBezTo>
                <a:cubicBezTo>
                  <a:pt x="738140" y="288190"/>
                  <a:pt x="759886" y="267677"/>
                  <a:pt x="714972" y="297621"/>
                </a:cubicBezTo>
                <a:cubicBezTo>
                  <a:pt x="705244" y="313834"/>
                  <a:pt x="696779" y="330874"/>
                  <a:pt x="685789" y="346259"/>
                </a:cubicBezTo>
                <a:cubicBezTo>
                  <a:pt x="680458" y="353722"/>
                  <a:pt x="672141" y="358616"/>
                  <a:pt x="666333" y="365714"/>
                </a:cubicBezTo>
                <a:cubicBezTo>
                  <a:pt x="642922" y="394328"/>
                  <a:pt x="618748" y="422502"/>
                  <a:pt x="598240" y="453263"/>
                </a:cubicBezTo>
                <a:cubicBezTo>
                  <a:pt x="585270" y="472718"/>
                  <a:pt x="573936" y="493370"/>
                  <a:pt x="559329" y="511629"/>
                </a:cubicBezTo>
                <a:cubicBezTo>
                  <a:pt x="503231" y="581752"/>
                  <a:pt x="535100" y="545586"/>
                  <a:pt x="462053" y="618633"/>
                </a:cubicBezTo>
                <a:lnTo>
                  <a:pt x="442597" y="638089"/>
                </a:lnTo>
                <a:cubicBezTo>
                  <a:pt x="423487" y="695422"/>
                  <a:pt x="445752" y="638880"/>
                  <a:pt x="403687" y="706182"/>
                </a:cubicBezTo>
                <a:cubicBezTo>
                  <a:pt x="377898" y="747443"/>
                  <a:pt x="387839" y="747605"/>
                  <a:pt x="364776" y="793731"/>
                </a:cubicBezTo>
                <a:cubicBezTo>
                  <a:pt x="359548" y="804188"/>
                  <a:pt x="351517" y="813000"/>
                  <a:pt x="345321" y="822914"/>
                </a:cubicBezTo>
                <a:cubicBezTo>
                  <a:pt x="335300" y="838947"/>
                  <a:pt x="326159" y="855520"/>
                  <a:pt x="316138" y="871553"/>
                </a:cubicBezTo>
                <a:cubicBezTo>
                  <a:pt x="291772" y="910538"/>
                  <a:pt x="250730" y="960769"/>
                  <a:pt x="238316" y="998012"/>
                </a:cubicBezTo>
                <a:cubicBezTo>
                  <a:pt x="235074" y="1007740"/>
                  <a:pt x="231076" y="1017247"/>
                  <a:pt x="228589" y="1027195"/>
                </a:cubicBezTo>
                <a:cubicBezTo>
                  <a:pt x="224579" y="1043235"/>
                  <a:pt x="224666" y="1060352"/>
                  <a:pt x="218861" y="1075833"/>
                </a:cubicBezTo>
                <a:cubicBezTo>
                  <a:pt x="214756" y="1086780"/>
                  <a:pt x="204634" y="1094559"/>
                  <a:pt x="199406" y="1105016"/>
                </a:cubicBezTo>
                <a:cubicBezTo>
                  <a:pt x="194820" y="1114187"/>
                  <a:pt x="193921" y="1124864"/>
                  <a:pt x="189678" y="1134199"/>
                </a:cubicBezTo>
                <a:cubicBezTo>
                  <a:pt x="177677" y="1160602"/>
                  <a:pt x="159938" y="1184507"/>
                  <a:pt x="150767" y="1212021"/>
                </a:cubicBezTo>
                <a:cubicBezTo>
                  <a:pt x="135061" y="1259141"/>
                  <a:pt x="146316" y="1232411"/>
                  <a:pt x="111857" y="1289842"/>
                </a:cubicBezTo>
                <a:cubicBezTo>
                  <a:pt x="110412" y="1299954"/>
                  <a:pt x="98966" y="1389067"/>
                  <a:pt x="92401" y="1406574"/>
                </a:cubicBezTo>
                <a:cubicBezTo>
                  <a:pt x="88296" y="1417521"/>
                  <a:pt x="79431" y="1426029"/>
                  <a:pt x="72946" y="1435757"/>
                </a:cubicBezTo>
                <a:cubicBezTo>
                  <a:pt x="69704" y="1461697"/>
                  <a:pt x="67194" y="1487740"/>
                  <a:pt x="63219" y="1513578"/>
                </a:cubicBezTo>
                <a:cubicBezTo>
                  <a:pt x="53330" y="1577859"/>
                  <a:pt x="57572" y="1543065"/>
                  <a:pt x="43763" y="1591399"/>
                </a:cubicBezTo>
                <a:cubicBezTo>
                  <a:pt x="31906" y="1632901"/>
                  <a:pt x="34334" y="1633832"/>
                  <a:pt x="24308" y="1678948"/>
                </a:cubicBezTo>
                <a:cubicBezTo>
                  <a:pt x="21408" y="1691999"/>
                  <a:pt x="17823" y="1704889"/>
                  <a:pt x="14580" y="1717859"/>
                </a:cubicBezTo>
                <a:cubicBezTo>
                  <a:pt x="-3238" y="1878234"/>
                  <a:pt x="-6418" y="1868987"/>
                  <a:pt x="14580" y="2106965"/>
                </a:cubicBezTo>
                <a:cubicBezTo>
                  <a:pt x="15608" y="2118611"/>
                  <a:pt x="26337" y="2127349"/>
                  <a:pt x="34036" y="2136148"/>
                </a:cubicBezTo>
                <a:cubicBezTo>
                  <a:pt x="49134" y="2153403"/>
                  <a:pt x="64331" y="2171030"/>
                  <a:pt x="82674" y="2184787"/>
                </a:cubicBezTo>
                <a:cubicBezTo>
                  <a:pt x="113822" y="2208148"/>
                  <a:pt x="162473" y="2248263"/>
                  <a:pt x="199406" y="2252880"/>
                </a:cubicBezTo>
                <a:lnTo>
                  <a:pt x="277227" y="2262608"/>
                </a:lnTo>
                <a:cubicBezTo>
                  <a:pt x="436112" y="2259365"/>
                  <a:pt x="595304" y="2263279"/>
                  <a:pt x="753882" y="2252880"/>
                </a:cubicBezTo>
                <a:cubicBezTo>
                  <a:pt x="793904" y="2250256"/>
                  <a:pt x="831285" y="2231562"/>
                  <a:pt x="870614" y="2223697"/>
                </a:cubicBezTo>
                <a:lnTo>
                  <a:pt x="919253" y="2213970"/>
                </a:lnTo>
                <a:cubicBezTo>
                  <a:pt x="993379" y="2176905"/>
                  <a:pt x="952004" y="2196478"/>
                  <a:pt x="1074895" y="2145876"/>
                </a:cubicBezTo>
                <a:cubicBezTo>
                  <a:pt x="1091041" y="2139228"/>
                  <a:pt x="1107915" y="2134230"/>
                  <a:pt x="1123533" y="2126421"/>
                </a:cubicBezTo>
                <a:cubicBezTo>
                  <a:pt x="1177711" y="2099332"/>
                  <a:pt x="1196149" y="2091462"/>
                  <a:pt x="1249993" y="2058327"/>
                </a:cubicBezTo>
                <a:cubicBezTo>
                  <a:pt x="1269907" y="2046072"/>
                  <a:pt x="1287832" y="2030613"/>
                  <a:pt x="1308359" y="2019416"/>
                </a:cubicBezTo>
                <a:cubicBezTo>
                  <a:pt x="1323688" y="2011054"/>
                  <a:pt x="1341668" y="2008323"/>
                  <a:pt x="1356997" y="1999961"/>
                </a:cubicBezTo>
                <a:cubicBezTo>
                  <a:pt x="1377524" y="1988764"/>
                  <a:pt x="1395908" y="1974020"/>
                  <a:pt x="1415363" y="1961050"/>
                </a:cubicBezTo>
                <a:cubicBezTo>
                  <a:pt x="1425091" y="1954565"/>
                  <a:pt x="1435565" y="1949079"/>
                  <a:pt x="1444546" y="1941595"/>
                </a:cubicBezTo>
                <a:cubicBezTo>
                  <a:pt x="1464001" y="1925382"/>
                  <a:pt x="1483984" y="1909782"/>
                  <a:pt x="1502912" y="1892957"/>
                </a:cubicBezTo>
                <a:cubicBezTo>
                  <a:pt x="1513194" y="1883817"/>
                  <a:pt x="1521650" y="1872727"/>
                  <a:pt x="1532095" y="1863774"/>
                </a:cubicBezTo>
                <a:cubicBezTo>
                  <a:pt x="1544405" y="1853223"/>
                  <a:pt x="1558696" y="1845142"/>
                  <a:pt x="1571006" y="1834591"/>
                </a:cubicBezTo>
                <a:cubicBezTo>
                  <a:pt x="1581451" y="1825638"/>
                  <a:pt x="1589621" y="1814215"/>
                  <a:pt x="1600189" y="1805408"/>
                </a:cubicBezTo>
                <a:cubicBezTo>
                  <a:pt x="1609170" y="1797924"/>
                  <a:pt x="1620574" y="1793652"/>
                  <a:pt x="1629372" y="1785953"/>
                </a:cubicBezTo>
                <a:cubicBezTo>
                  <a:pt x="1646627" y="1770854"/>
                  <a:pt x="1661797" y="1753527"/>
                  <a:pt x="1678010" y="1737314"/>
                </a:cubicBezTo>
                <a:cubicBezTo>
                  <a:pt x="1690980" y="1724344"/>
                  <a:pt x="1702247" y="1709410"/>
                  <a:pt x="1716921" y="1698404"/>
                </a:cubicBezTo>
                <a:cubicBezTo>
                  <a:pt x="1767432" y="1660520"/>
                  <a:pt x="1741330" y="1676472"/>
                  <a:pt x="1794742" y="1649765"/>
                </a:cubicBezTo>
                <a:cubicBezTo>
                  <a:pt x="1881486" y="1534108"/>
                  <a:pt x="1765721" y="1676375"/>
                  <a:pt x="1862836" y="1591399"/>
                </a:cubicBezTo>
                <a:cubicBezTo>
                  <a:pt x="1966705" y="1500513"/>
                  <a:pt x="1853418" y="1582930"/>
                  <a:pt x="1921201" y="1503850"/>
                </a:cubicBezTo>
                <a:cubicBezTo>
                  <a:pt x="1931752" y="1491540"/>
                  <a:pt x="1949115" y="1486580"/>
                  <a:pt x="1960112" y="1474667"/>
                </a:cubicBezTo>
                <a:cubicBezTo>
                  <a:pt x="1988277" y="1444155"/>
                  <a:pt x="2037933" y="1377391"/>
                  <a:pt x="2037933" y="1377391"/>
                </a:cubicBezTo>
                <a:cubicBezTo>
                  <a:pt x="2045845" y="1353657"/>
                  <a:pt x="2048260" y="1337881"/>
                  <a:pt x="2067116" y="1319025"/>
                </a:cubicBezTo>
                <a:cubicBezTo>
                  <a:pt x="2139068" y="1247073"/>
                  <a:pt x="2074857" y="1341320"/>
                  <a:pt x="2144938" y="1241204"/>
                </a:cubicBezTo>
                <a:cubicBezTo>
                  <a:pt x="2155781" y="1225714"/>
                  <a:pt x="2163359" y="1208111"/>
                  <a:pt x="2174121" y="1192565"/>
                </a:cubicBezTo>
                <a:cubicBezTo>
                  <a:pt x="2192578" y="1165905"/>
                  <a:pt x="2220445" y="1144850"/>
                  <a:pt x="2232487" y="1114744"/>
                </a:cubicBezTo>
                <a:cubicBezTo>
                  <a:pt x="2238972" y="1098531"/>
                  <a:pt x="2242687" y="1080913"/>
                  <a:pt x="2251942" y="1066106"/>
                </a:cubicBezTo>
                <a:cubicBezTo>
                  <a:pt x="2259233" y="1054440"/>
                  <a:pt x="2272066" y="1047276"/>
                  <a:pt x="2281125" y="1036923"/>
                </a:cubicBezTo>
                <a:cubicBezTo>
                  <a:pt x="2294797" y="1021297"/>
                  <a:pt x="2308519" y="1005560"/>
                  <a:pt x="2320036" y="988284"/>
                </a:cubicBezTo>
                <a:cubicBezTo>
                  <a:pt x="2334537" y="966532"/>
                  <a:pt x="2345245" y="942455"/>
                  <a:pt x="2358946" y="920191"/>
                </a:cubicBezTo>
                <a:cubicBezTo>
                  <a:pt x="2371201" y="900277"/>
                  <a:pt x="2387400" y="882739"/>
                  <a:pt x="2397857" y="861825"/>
                </a:cubicBezTo>
                <a:cubicBezTo>
                  <a:pt x="2404342" y="848855"/>
                  <a:pt x="2411600" y="836243"/>
                  <a:pt x="2417312" y="822914"/>
                </a:cubicBezTo>
                <a:cubicBezTo>
                  <a:pt x="2421351" y="813489"/>
                  <a:pt x="2422454" y="802902"/>
                  <a:pt x="2427040" y="793731"/>
                </a:cubicBezTo>
                <a:cubicBezTo>
                  <a:pt x="2512313" y="623186"/>
                  <a:pt x="2403934" y="852833"/>
                  <a:pt x="2485406" y="706182"/>
                </a:cubicBezTo>
                <a:cubicBezTo>
                  <a:pt x="2493886" y="690918"/>
                  <a:pt x="2499843" y="674269"/>
                  <a:pt x="2504861" y="657544"/>
                </a:cubicBezTo>
                <a:cubicBezTo>
                  <a:pt x="2509612" y="641708"/>
                  <a:pt x="2510871" y="625016"/>
                  <a:pt x="2514589" y="608906"/>
                </a:cubicBezTo>
                <a:cubicBezTo>
                  <a:pt x="2520602" y="582852"/>
                  <a:pt x="2534044" y="531084"/>
                  <a:pt x="2534044" y="531084"/>
                </a:cubicBezTo>
                <a:cubicBezTo>
                  <a:pt x="2530801" y="459748"/>
                  <a:pt x="2535598" y="387589"/>
                  <a:pt x="2524316" y="317076"/>
                </a:cubicBezTo>
                <a:cubicBezTo>
                  <a:pt x="2522143" y="303492"/>
                  <a:pt x="2503129" y="299088"/>
                  <a:pt x="2495133" y="287893"/>
                </a:cubicBezTo>
                <a:cubicBezTo>
                  <a:pt x="2486704" y="276093"/>
                  <a:pt x="2483364" y="261279"/>
                  <a:pt x="2475678" y="248982"/>
                </a:cubicBezTo>
                <a:cubicBezTo>
                  <a:pt x="2439209" y="190631"/>
                  <a:pt x="2460180" y="226340"/>
                  <a:pt x="2417312" y="190616"/>
                </a:cubicBezTo>
                <a:cubicBezTo>
                  <a:pt x="2388110" y="166281"/>
                  <a:pt x="2385646" y="150464"/>
                  <a:pt x="2349219" y="132250"/>
                </a:cubicBezTo>
                <a:cubicBezTo>
                  <a:pt x="2330876" y="123079"/>
                  <a:pt x="2309196" y="121966"/>
                  <a:pt x="2290853" y="112795"/>
                </a:cubicBezTo>
                <a:cubicBezTo>
                  <a:pt x="2277883" y="106310"/>
                  <a:pt x="2266246" y="95724"/>
                  <a:pt x="2251942" y="93340"/>
                </a:cubicBezTo>
                <a:cubicBezTo>
                  <a:pt x="2207050" y="85858"/>
                  <a:pt x="2161191" y="86233"/>
                  <a:pt x="2115755" y="83612"/>
                </a:cubicBezTo>
                <a:lnTo>
                  <a:pt x="1746104" y="64157"/>
                </a:lnTo>
                <a:cubicBezTo>
                  <a:pt x="1600644" y="15669"/>
                  <a:pt x="1755467" y="64138"/>
                  <a:pt x="1356997" y="44701"/>
                </a:cubicBezTo>
                <a:cubicBezTo>
                  <a:pt x="1343644" y="44050"/>
                  <a:pt x="1331057" y="38216"/>
                  <a:pt x="1318087" y="34974"/>
                </a:cubicBezTo>
                <a:cubicBezTo>
                  <a:pt x="1258874" y="5367"/>
                  <a:pt x="1254856" y="-8800"/>
                  <a:pt x="1181899" y="5791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40000"/>
            </a:scheme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任意多边形: 形状 123">
            <a:extLst>
              <a:ext uri="{FF2B5EF4-FFF2-40B4-BE49-F238E27FC236}">
                <a16:creationId xmlns:a16="http://schemas.microsoft.com/office/drawing/2014/main" id="{3BBCADA6-34DE-4A53-B25C-AA0AAF12042D}"/>
              </a:ext>
            </a:extLst>
          </p:cNvPr>
          <p:cNvSpPr/>
          <p:nvPr/>
        </p:nvSpPr>
        <p:spPr>
          <a:xfrm>
            <a:off x="7042826" y="749030"/>
            <a:ext cx="4893045" cy="2431915"/>
          </a:xfrm>
          <a:custGeom>
            <a:avLst/>
            <a:gdLst>
              <a:gd name="connsiteX0" fmla="*/ 437744 w 4893045"/>
              <a:gd name="connsiteY0" fmla="*/ 29183 h 2431915"/>
              <a:gd name="connsiteX1" fmla="*/ 340468 w 4893045"/>
              <a:gd name="connsiteY1" fmla="*/ 48638 h 2431915"/>
              <a:gd name="connsiteX2" fmla="*/ 282102 w 4893045"/>
              <a:gd name="connsiteY2" fmla="*/ 87549 h 2431915"/>
              <a:gd name="connsiteX3" fmla="*/ 252919 w 4893045"/>
              <a:gd name="connsiteY3" fmla="*/ 107004 h 2431915"/>
              <a:gd name="connsiteX4" fmla="*/ 214008 w 4893045"/>
              <a:gd name="connsiteY4" fmla="*/ 145915 h 2431915"/>
              <a:gd name="connsiteX5" fmla="*/ 184825 w 4893045"/>
              <a:gd name="connsiteY5" fmla="*/ 175098 h 2431915"/>
              <a:gd name="connsiteX6" fmla="*/ 145914 w 4893045"/>
              <a:gd name="connsiteY6" fmla="*/ 233464 h 2431915"/>
              <a:gd name="connsiteX7" fmla="*/ 116731 w 4893045"/>
              <a:gd name="connsiteY7" fmla="*/ 282102 h 2431915"/>
              <a:gd name="connsiteX8" fmla="*/ 87548 w 4893045"/>
              <a:gd name="connsiteY8" fmla="*/ 321013 h 2431915"/>
              <a:gd name="connsiteX9" fmla="*/ 77821 w 4893045"/>
              <a:gd name="connsiteY9" fmla="*/ 350196 h 2431915"/>
              <a:gd name="connsiteX10" fmla="*/ 58365 w 4893045"/>
              <a:gd name="connsiteY10" fmla="*/ 369651 h 2431915"/>
              <a:gd name="connsiteX11" fmla="*/ 19455 w 4893045"/>
              <a:gd name="connsiteY11" fmla="*/ 457200 h 2431915"/>
              <a:gd name="connsiteX12" fmla="*/ 0 w 4893045"/>
              <a:gd name="connsiteY12" fmla="*/ 525293 h 2431915"/>
              <a:gd name="connsiteX13" fmla="*/ 9727 w 4893045"/>
              <a:gd name="connsiteY13" fmla="*/ 729574 h 2431915"/>
              <a:gd name="connsiteX14" fmla="*/ 38910 w 4893045"/>
              <a:gd name="connsiteY14" fmla="*/ 826851 h 2431915"/>
              <a:gd name="connsiteX15" fmla="*/ 58365 w 4893045"/>
              <a:gd name="connsiteY15" fmla="*/ 856034 h 2431915"/>
              <a:gd name="connsiteX16" fmla="*/ 77821 w 4893045"/>
              <a:gd name="connsiteY16" fmla="*/ 894944 h 2431915"/>
              <a:gd name="connsiteX17" fmla="*/ 126459 w 4893045"/>
              <a:gd name="connsiteY17" fmla="*/ 933855 h 2431915"/>
              <a:gd name="connsiteX18" fmla="*/ 214008 w 4893045"/>
              <a:gd name="connsiteY18" fmla="*/ 1040859 h 2431915"/>
              <a:gd name="connsiteX19" fmla="*/ 252919 w 4893045"/>
              <a:gd name="connsiteY19" fmla="*/ 1070042 h 2431915"/>
              <a:gd name="connsiteX20" fmla="*/ 272374 w 4893045"/>
              <a:gd name="connsiteY20" fmla="*/ 1089498 h 2431915"/>
              <a:gd name="connsiteX21" fmla="*/ 282102 w 4893045"/>
              <a:gd name="connsiteY21" fmla="*/ 1138136 h 2431915"/>
              <a:gd name="connsiteX22" fmla="*/ 321012 w 4893045"/>
              <a:gd name="connsiteY22" fmla="*/ 1147864 h 2431915"/>
              <a:gd name="connsiteX23" fmla="*/ 350195 w 4893045"/>
              <a:gd name="connsiteY23" fmla="*/ 1157591 h 2431915"/>
              <a:gd name="connsiteX24" fmla="*/ 437744 w 4893045"/>
              <a:gd name="connsiteY24" fmla="*/ 1196502 h 2431915"/>
              <a:gd name="connsiteX25" fmla="*/ 515565 w 4893045"/>
              <a:gd name="connsiteY25" fmla="*/ 1235413 h 2431915"/>
              <a:gd name="connsiteX26" fmla="*/ 593387 w 4893045"/>
              <a:gd name="connsiteY26" fmla="*/ 1254868 h 2431915"/>
              <a:gd name="connsiteX27" fmla="*/ 622570 w 4893045"/>
              <a:gd name="connsiteY27" fmla="*/ 1264596 h 2431915"/>
              <a:gd name="connsiteX28" fmla="*/ 671208 w 4893045"/>
              <a:gd name="connsiteY28" fmla="*/ 1274323 h 2431915"/>
              <a:gd name="connsiteX29" fmla="*/ 787940 w 4893045"/>
              <a:gd name="connsiteY29" fmla="*/ 1303506 h 2431915"/>
              <a:gd name="connsiteX30" fmla="*/ 865761 w 4893045"/>
              <a:gd name="connsiteY30" fmla="*/ 1313234 h 2431915"/>
              <a:gd name="connsiteX31" fmla="*/ 953310 w 4893045"/>
              <a:gd name="connsiteY31" fmla="*/ 1322961 h 2431915"/>
              <a:gd name="connsiteX32" fmla="*/ 1089497 w 4893045"/>
              <a:gd name="connsiteY32" fmla="*/ 1342417 h 2431915"/>
              <a:gd name="connsiteX33" fmla="*/ 1138136 w 4893045"/>
              <a:gd name="connsiteY33" fmla="*/ 1352144 h 2431915"/>
              <a:gd name="connsiteX34" fmla="*/ 1245140 w 4893045"/>
              <a:gd name="connsiteY34" fmla="*/ 1361872 h 2431915"/>
              <a:gd name="connsiteX35" fmla="*/ 1293778 w 4893045"/>
              <a:gd name="connsiteY35" fmla="*/ 1371600 h 2431915"/>
              <a:gd name="connsiteX36" fmla="*/ 1352144 w 4893045"/>
              <a:gd name="connsiteY36" fmla="*/ 1381327 h 2431915"/>
              <a:gd name="connsiteX37" fmla="*/ 1391055 w 4893045"/>
              <a:gd name="connsiteY37" fmla="*/ 1391055 h 2431915"/>
              <a:gd name="connsiteX38" fmla="*/ 1653702 w 4893045"/>
              <a:gd name="connsiteY38" fmla="*/ 1410510 h 2431915"/>
              <a:gd name="connsiteX39" fmla="*/ 1721795 w 4893045"/>
              <a:gd name="connsiteY39" fmla="*/ 1420238 h 2431915"/>
              <a:gd name="connsiteX40" fmla="*/ 1780161 w 4893045"/>
              <a:gd name="connsiteY40" fmla="*/ 1429966 h 2431915"/>
              <a:gd name="connsiteX41" fmla="*/ 2169268 w 4893045"/>
              <a:gd name="connsiteY41" fmla="*/ 1449421 h 2431915"/>
              <a:gd name="connsiteX42" fmla="*/ 2451370 w 4893045"/>
              <a:gd name="connsiteY42" fmla="*/ 1468876 h 2431915"/>
              <a:gd name="connsiteX43" fmla="*/ 2490280 w 4893045"/>
              <a:gd name="connsiteY43" fmla="*/ 1488332 h 2431915"/>
              <a:gd name="connsiteX44" fmla="*/ 2616740 w 4893045"/>
              <a:gd name="connsiteY44" fmla="*/ 1498059 h 2431915"/>
              <a:gd name="connsiteX45" fmla="*/ 2684834 w 4893045"/>
              <a:gd name="connsiteY45" fmla="*/ 1507787 h 2431915"/>
              <a:gd name="connsiteX46" fmla="*/ 2772383 w 4893045"/>
              <a:gd name="connsiteY46" fmla="*/ 1536970 h 2431915"/>
              <a:gd name="connsiteX47" fmla="*/ 2801565 w 4893045"/>
              <a:gd name="connsiteY47" fmla="*/ 1546698 h 2431915"/>
              <a:gd name="connsiteX48" fmla="*/ 2850204 w 4893045"/>
              <a:gd name="connsiteY48" fmla="*/ 1566153 h 2431915"/>
              <a:gd name="connsiteX49" fmla="*/ 2898842 w 4893045"/>
              <a:gd name="connsiteY49" fmla="*/ 1575881 h 2431915"/>
              <a:gd name="connsiteX50" fmla="*/ 2966936 w 4893045"/>
              <a:gd name="connsiteY50" fmla="*/ 1614791 h 2431915"/>
              <a:gd name="connsiteX51" fmla="*/ 3044757 w 4893045"/>
              <a:gd name="connsiteY51" fmla="*/ 1682885 h 2431915"/>
              <a:gd name="connsiteX52" fmla="*/ 3103123 w 4893045"/>
              <a:gd name="connsiteY52" fmla="*/ 1731523 h 2431915"/>
              <a:gd name="connsiteX53" fmla="*/ 3161489 w 4893045"/>
              <a:gd name="connsiteY53" fmla="*/ 1789889 h 2431915"/>
              <a:gd name="connsiteX54" fmla="*/ 3249038 w 4893045"/>
              <a:gd name="connsiteY54" fmla="*/ 1857983 h 2431915"/>
              <a:gd name="connsiteX55" fmla="*/ 3287948 w 4893045"/>
              <a:gd name="connsiteY55" fmla="*/ 1896893 h 2431915"/>
              <a:gd name="connsiteX56" fmla="*/ 3326859 w 4893045"/>
              <a:gd name="connsiteY56" fmla="*/ 1945532 h 2431915"/>
              <a:gd name="connsiteX57" fmla="*/ 3356042 w 4893045"/>
              <a:gd name="connsiteY57" fmla="*/ 1964987 h 2431915"/>
              <a:gd name="connsiteX58" fmla="*/ 3424136 w 4893045"/>
              <a:gd name="connsiteY58" fmla="*/ 2042808 h 2431915"/>
              <a:gd name="connsiteX59" fmla="*/ 3453319 w 4893045"/>
              <a:gd name="connsiteY59" fmla="*/ 2052536 h 2431915"/>
              <a:gd name="connsiteX60" fmla="*/ 3492229 w 4893045"/>
              <a:gd name="connsiteY60" fmla="*/ 2091447 h 2431915"/>
              <a:gd name="connsiteX61" fmla="*/ 3540868 w 4893045"/>
              <a:gd name="connsiteY61" fmla="*/ 2159540 h 2431915"/>
              <a:gd name="connsiteX62" fmla="*/ 3589506 w 4893045"/>
              <a:gd name="connsiteY62" fmla="*/ 2188723 h 2431915"/>
              <a:gd name="connsiteX63" fmla="*/ 3667327 w 4893045"/>
              <a:gd name="connsiteY63" fmla="*/ 2227634 h 2431915"/>
              <a:gd name="connsiteX64" fmla="*/ 3686783 w 4893045"/>
              <a:gd name="connsiteY64" fmla="*/ 2247089 h 2431915"/>
              <a:gd name="connsiteX65" fmla="*/ 3745148 w 4893045"/>
              <a:gd name="connsiteY65" fmla="*/ 2334638 h 2431915"/>
              <a:gd name="connsiteX66" fmla="*/ 3764604 w 4893045"/>
              <a:gd name="connsiteY66" fmla="*/ 2354093 h 2431915"/>
              <a:gd name="connsiteX67" fmla="*/ 3813242 w 4893045"/>
              <a:gd name="connsiteY67" fmla="*/ 2373549 h 2431915"/>
              <a:gd name="connsiteX68" fmla="*/ 3861880 w 4893045"/>
              <a:gd name="connsiteY68" fmla="*/ 2383276 h 2431915"/>
              <a:gd name="connsiteX69" fmla="*/ 3900791 w 4893045"/>
              <a:gd name="connsiteY69" fmla="*/ 2402732 h 2431915"/>
              <a:gd name="connsiteX70" fmla="*/ 3959157 w 4893045"/>
              <a:gd name="connsiteY70" fmla="*/ 2412459 h 2431915"/>
              <a:gd name="connsiteX71" fmla="*/ 4143983 w 4893045"/>
              <a:gd name="connsiteY71" fmla="*/ 2431915 h 2431915"/>
              <a:gd name="connsiteX72" fmla="*/ 4474723 w 4893045"/>
              <a:gd name="connsiteY72" fmla="*/ 2422187 h 2431915"/>
              <a:gd name="connsiteX73" fmla="*/ 4533089 w 4893045"/>
              <a:gd name="connsiteY73" fmla="*/ 2393004 h 2431915"/>
              <a:gd name="connsiteX74" fmla="*/ 4572000 w 4893045"/>
              <a:gd name="connsiteY74" fmla="*/ 2383276 h 2431915"/>
              <a:gd name="connsiteX75" fmla="*/ 4640093 w 4893045"/>
              <a:gd name="connsiteY75" fmla="*/ 2344366 h 2431915"/>
              <a:gd name="connsiteX76" fmla="*/ 4698459 w 4893045"/>
              <a:gd name="connsiteY76" fmla="*/ 2305455 h 2431915"/>
              <a:gd name="connsiteX77" fmla="*/ 4795736 w 4893045"/>
              <a:gd name="connsiteY77" fmla="*/ 2247089 h 2431915"/>
              <a:gd name="connsiteX78" fmla="*/ 4863829 w 4893045"/>
              <a:gd name="connsiteY78" fmla="*/ 2188723 h 2431915"/>
              <a:gd name="connsiteX79" fmla="*/ 4873557 w 4893045"/>
              <a:gd name="connsiteY79" fmla="*/ 2120630 h 2431915"/>
              <a:gd name="connsiteX80" fmla="*/ 4893012 w 4893045"/>
              <a:gd name="connsiteY80" fmla="*/ 2081719 h 2431915"/>
              <a:gd name="connsiteX81" fmla="*/ 4854102 w 4893045"/>
              <a:gd name="connsiteY81" fmla="*/ 1799617 h 2431915"/>
              <a:gd name="connsiteX82" fmla="*/ 4795736 w 4893045"/>
              <a:gd name="connsiteY82" fmla="*/ 1712068 h 2431915"/>
              <a:gd name="connsiteX83" fmla="*/ 4766553 w 4893045"/>
              <a:gd name="connsiteY83" fmla="*/ 1653702 h 2431915"/>
              <a:gd name="connsiteX84" fmla="*/ 4737370 w 4893045"/>
              <a:gd name="connsiteY84" fmla="*/ 1585608 h 2431915"/>
              <a:gd name="connsiteX85" fmla="*/ 4630365 w 4893045"/>
              <a:gd name="connsiteY85" fmla="*/ 1459149 h 2431915"/>
              <a:gd name="connsiteX86" fmla="*/ 4542817 w 4893045"/>
              <a:gd name="connsiteY86" fmla="*/ 1361872 h 2431915"/>
              <a:gd name="connsiteX87" fmla="*/ 4299625 w 4893045"/>
              <a:gd name="connsiteY87" fmla="*/ 1157591 h 2431915"/>
              <a:gd name="connsiteX88" fmla="*/ 4241259 w 4893045"/>
              <a:gd name="connsiteY88" fmla="*/ 1118681 h 2431915"/>
              <a:gd name="connsiteX89" fmla="*/ 3881336 w 4893045"/>
              <a:gd name="connsiteY89" fmla="*/ 865761 h 2431915"/>
              <a:gd name="connsiteX90" fmla="*/ 3793787 w 4893045"/>
              <a:gd name="connsiteY90" fmla="*/ 817123 h 2431915"/>
              <a:gd name="connsiteX91" fmla="*/ 3492229 w 4893045"/>
              <a:gd name="connsiteY91" fmla="*/ 642025 h 2431915"/>
              <a:gd name="connsiteX92" fmla="*/ 3258765 w 4893045"/>
              <a:gd name="connsiteY92" fmla="*/ 535021 h 2431915"/>
              <a:gd name="connsiteX93" fmla="*/ 3151761 w 4893045"/>
              <a:gd name="connsiteY93" fmla="*/ 486383 h 2431915"/>
              <a:gd name="connsiteX94" fmla="*/ 3015574 w 4893045"/>
              <a:gd name="connsiteY94" fmla="*/ 428017 h 2431915"/>
              <a:gd name="connsiteX95" fmla="*/ 2801565 w 4893045"/>
              <a:gd name="connsiteY95" fmla="*/ 330740 h 2431915"/>
              <a:gd name="connsiteX96" fmla="*/ 2616740 w 4893045"/>
              <a:gd name="connsiteY96" fmla="*/ 282102 h 2431915"/>
              <a:gd name="connsiteX97" fmla="*/ 2519463 w 4893045"/>
              <a:gd name="connsiteY97" fmla="*/ 243191 h 2431915"/>
              <a:gd name="connsiteX98" fmla="*/ 2393004 w 4893045"/>
              <a:gd name="connsiteY98" fmla="*/ 214008 h 2431915"/>
              <a:gd name="connsiteX99" fmla="*/ 2286000 w 4893045"/>
              <a:gd name="connsiteY99" fmla="*/ 175098 h 2431915"/>
              <a:gd name="connsiteX100" fmla="*/ 2013625 w 4893045"/>
              <a:gd name="connsiteY100" fmla="*/ 136187 h 2431915"/>
              <a:gd name="connsiteX101" fmla="*/ 1926076 w 4893045"/>
              <a:gd name="connsiteY101" fmla="*/ 116732 h 2431915"/>
              <a:gd name="connsiteX102" fmla="*/ 1857983 w 4893045"/>
              <a:gd name="connsiteY102" fmla="*/ 107004 h 2431915"/>
              <a:gd name="connsiteX103" fmla="*/ 1780161 w 4893045"/>
              <a:gd name="connsiteY103" fmla="*/ 87549 h 2431915"/>
              <a:gd name="connsiteX104" fmla="*/ 1575880 w 4893045"/>
              <a:gd name="connsiteY104" fmla="*/ 58366 h 2431915"/>
              <a:gd name="connsiteX105" fmla="*/ 1449421 w 4893045"/>
              <a:gd name="connsiteY105" fmla="*/ 38910 h 2431915"/>
              <a:gd name="connsiteX106" fmla="*/ 1381327 w 4893045"/>
              <a:gd name="connsiteY106" fmla="*/ 19455 h 2431915"/>
              <a:gd name="connsiteX107" fmla="*/ 1264595 w 4893045"/>
              <a:gd name="connsiteY107" fmla="*/ 9727 h 2431915"/>
              <a:gd name="connsiteX108" fmla="*/ 1225685 w 4893045"/>
              <a:gd name="connsiteY108" fmla="*/ 0 h 2431915"/>
              <a:gd name="connsiteX109" fmla="*/ 437744 w 4893045"/>
              <a:gd name="connsiteY109" fmla="*/ 29183 h 243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4893045" h="2431915">
                <a:moveTo>
                  <a:pt x="437744" y="29183"/>
                </a:moveTo>
                <a:cubicBezTo>
                  <a:pt x="405319" y="35668"/>
                  <a:pt x="367982" y="30295"/>
                  <a:pt x="340468" y="48638"/>
                </a:cubicBezTo>
                <a:lnTo>
                  <a:pt x="282102" y="87549"/>
                </a:lnTo>
                <a:cubicBezTo>
                  <a:pt x="272374" y="94034"/>
                  <a:pt x="261186" y="98737"/>
                  <a:pt x="252919" y="107004"/>
                </a:cubicBezTo>
                <a:lnTo>
                  <a:pt x="214008" y="145915"/>
                </a:lnTo>
                <a:cubicBezTo>
                  <a:pt x="204280" y="155643"/>
                  <a:pt x="192456" y="163652"/>
                  <a:pt x="184825" y="175098"/>
                </a:cubicBezTo>
                <a:cubicBezTo>
                  <a:pt x="171855" y="194553"/>
                  <a:pt x="157944" y="213414"/>
                  <a:pt x="145914" y="233464"/>
                </a:cubicBezTo>
                <a:cubicBezTo>
                  <a:pt x="136186" y="249677"/>
                  <a:pt x="127219" y="266370"/>
                  <a:pt x="116731" y="282102"/>
                </a:cubicBezTo>
                <a:cubicBezTo>
                  <a:pt x="107738" y="295592"/>
                  <a:pt x="97276" y="308043"/>
                  <a:pt x="87548" y="321013"/>
                </a:cubicBezTo>
                <a:cubicBezTo>
                  <a:pt x="84306" y="330741"/>
                  <a:pt x="83097" y="341403"/>
                  <a:pt x="77821" y="350196"/>
                </a:cubicBezTo>
                <a:cubicBezTo>
                  <a:pt x="73102" y="358060"/>
                  <a:pt x="61978" y="361221"/>
                  <a:pt x="58365" y="369651"/>
                </a:cubicBezTo>
                <a:cubicBezTo>
                  <a:pt x="11036" y="480084"/>
                  <a:pt x="92313" y="360055"/>
                  <a:pt x="19455" y="457200"/>
                </a:cubicBezTo>
                <a:cubicBezTo>
                  <a:pt x="14867" y="470964"/>
                  <a:pt x="0" y="513075"/>
                  <a:pt x="0" y="525293"/>
                </a:cubicBezTo>
                <a:cubicBezTo>
                  <a:pt x="0" y="593464"/>
                  <a:pt x="4499" y="661604"/>
                  <a:pt x="9727" y="729574"/>
                </a:cubicBezTo>
                <a:cubicBezTo>
                  <a:pt x="12212" y="761882"/>
                  <a:pt x="24580" y="798191"/>
                  <a:pt x="38910" y="826851"/>
                </a:cubicBezTo>
                <a:cubicBezTo>
                  <a:pt x="44138" y="837308"/>
                  <a:pt x="52564" y="845883"/>
                  <a:pt x="58365" y="856034"/>
                </a:cubicBezTo>
                <a:cubicBezTo>
                  <a:pt x="65560" y="868624"/>
                  <a:pt x="69777" y="882878"/>
                  <a:pt x="77821" y="894944"/>
                </a:cubicBezTo>
                <a:cubicBezTo>
                  <a:pt x="88912" y="911580"/>
                  <a:pt x="110845" y="923446"/>
                  <a:pt x="126459" y="933855"/>
                </a:cubicBezTo>
                <a:cubicBezTo>
                  <a:pt x="154892" y="971766"/>
                  <a:pt x="179547" y="1006398"/>
                  <a:pt x="214008" y="1040859"/>
                </a:cubicBezTo>
                <a:cubicBezTo>
                  <a:pt x="225472" y="1052323"/>
                  <a:pt x="240464" y="1059663"/>
                  <a:pt x="252919" y="1070042"/>
                </a:cubicBezTo>
                <a:cubicBezTo>
                  <a:pt x="259965" y="1075913"/>
                  <a:pt x="265889" y="1083013"/>
                  <a:pt x="272374" y="1089498"/>
                </a:cubicBezTo>
                <a:cubicBezTo>
                  <a:pt x="275617" y="1105711"/>
                  <a:pt x="271517" y="1125434"/>
                  <a:pt x="282102" y="1138136"/>
                </a:cubicBezTo>
                <a:cubicBezTo>
                  <a:pt x="290661" y="1148407"/>
                  <a:pt x="308157" y="1144191"/>
                  <a:pt x="321012" y="1147864"/>
                </a:cubicBezTo>
                <a:cubicBezTo>
                  <a:pt x="330871" y="1150681"/>
                  <a:pt x="340467" y="1154349"/>
                  <a:pt x="350195" y="1157591"/>
                </a:cubicBezTo>
                <a:cubicBezTo>
                  <a:pt x="436038" y="1214821"/>
                  <a:pt x="298831" y="1127045"/>
                  <a:pt x="437744" y="1196502"/>
                </a:cubicBezTo>
                <a:cubicBezTo>
                  <a:pt x="463684" y="1209472"/>
                  <a:pt x="487429" y="1228379"/>
                  <a:pt x="515565" y="1235413"/>
                </a:cubicBezTo>
                <a:cubicBezTo>
                  <a:pt x="541506" y="1241898"/>
                  <a:pt x="567590" y="1247833"/>
                  <a:pt x="593387" y="1254868"/>
                </a:cubicBezTo>
                <a:cubicBezTo>
                  <a:pt x="603280" y="1257566"/>
                  <a:pt x="612622" y="1262109"/>
                  <a:pt x="622570" y="1264596"/>
                </a:cubicBezTo>
                <a:cubicBezTo>
                  <a:pt x="638610" y="1268606"/>
                  <a:pt x="655114" y="1270536"/>
                  <a:pt x="671208" y="1274323"/>
                </a:cubicBezTo>
                <a:cubicBezTo>
                  <a:pt x="710250" y="1283509"/>
                  <a:pt x="748142" y="1298531"/>
                  <a:pt x="787940" y="1303506"/>
                </a:cubicBezTo>
                <a:lnTo>
                  <a:pt x="865761" y="1313234"/>
                </a:lnTo>
                <a:lnTo>
                  <a:pt x="953310" y="1322961"/>
                </a:lnTo>
                <a:cubicBezTo>
                  <a:pt x="998781" y="1328892"/>
                  <a:pt x="1044531" y="1333424"/>
                  <a:pt x="1089497" y="1342417"/>
                </a:cubicBezTo>
                <a:cubicBezTo>
                  <a:pt x="1105710" y="1345659"/>
                  <a:pt x="1121730" y="1350093"/>
                  <a:pt x="1138136" y="1352144"/>
                </a:cubicBezTo>
                <a:cubicBezTo>
                  <a:pt x="1173675" y="1356586"/>
                  <a:pt x="1209472" y="1358629"/>
                  <a:pt x="1245140" y="1361872"/>
                </a:cubicBezTo>
                <a:lnTo>
                  <a:pt x="1293778" y="1371600"/>
                </a:lnTo>
                <a:cubicBezTo>
                  <a:pt x="1313184" y="1375128"/>
                  <a:pt x="1332803" y="1377459"/>
                  <a:pt x="1352144" y="1381327"/>
                </a:cubicBezTo>
                <a:cubicBezTo>
                  <a:pt x="1365254" y="1383949"/>
                  <a:pt x="1377748" y="1389767"/>
                  <a:pt x="1391055" y="1391055"/>
                </a:cubicBezTo>
                <a:cubicBezTo>
                  <a:pt x="1478436" y="1399511"/>
                  <a:pt x="1566253" y="1402794"/>
                  <a:pt x="1653702" y="1410510"/>
                </a:cubicBezTo>
                <a:cubicBezTo>
                  <a:pt x="1676541" y="1412525"/>
                  <a:pt x="1699134" y="1416751"/>
                  <a:pt x="1721795" y="1420238"/>
                </a:cubicBezTo>
                <a:cubicBezTo>
                  <a:pt x="1741289" y="1423237"/>
                  <a:pt x="1760479" y="1428682"/>
                  <a:pt x="1780161" y="1429966"/>
                </a:cubicBezTo>
                <a:cubicBezTo>
                  <a:pt x="1909750" y="1438417"/>
                  <a:pt x="2039566" y="1442936"/>
                  <a:pt x="2169268" y="1449421"/>
                </a:cubicBezTo>
                <a:cubicBezTo>
                  <a:pt x="2305187" y="1483402"/>
                  <a:pt x="2083753" y="1430847"/>
                  <a:pt x="2451370" y="1468876"/>
                </a:cubicBezTo>
                <a:cubicBezTo>
                  <a:pt x="2465794" y="1470368"/>
                  <a:pt x="2476000" y="1485812"/>
                  <a:pt x="2490280" y="1488332"/>
                </a:cubicBezTo>
                <a:cubicBezTo>
                  <a:pt x="2531915" y="1495679"/>
                  <a:pt x="2574672" y="1493852"/>
                  <a:pt x="2616740" y="1498059"/>
                </a:cubicBezTo>
                <a:cubicBezTo>
                  <a:pt x="2639555" y="1500340"/>
                  <a:pt x="2662136" y="1504544"/>
                  <a:pt x="2684834" y="1507787"/>
                </a:cubicBezTo>
                <a:lnTo>
                  <a:pt x="2772383" y="1536970"/>
                </a:lnTo>
                <a:cubicBezTo>
                  <a:pt x="2782110" y="1540213"/>
                  <a:pt x="2792045" y="1542890"/>
                  <a:pt x="2801565" y="1546698"/>
                </a:cubicBezTo>
                <a:cubicBezTo>
                  <a:pt x="2817778" y="1553183"/>
                  <a:pt x="2833479" y="1561135"/>
                  <a:pt x="2850204" y="1566153"/>
                </a:cubicBezTo>
                <a:cubicBezTo>
                  <a:pt x="2866040" y="1570904"/>
                  <a:pt x="2882629" y="1572638"/>
                  <a:pt x="2898842" y="1575881"/>
                </a:cubicBezTo>
                <a:cubicBezTo>
                  <a:pt x="2920922" y="1586921"/>
                  <a:pt x="2947688" y="1598292"/>
                  <a:pt x="2966936" y="1614791"/>
                </a:cubicBezTo>
                <a:cubicBezTo>
                  <a:pt x="3084474" y="1715539"/>
                  <a:pt x="2931806" y="1598172"/>
                  <a:pt x="3044757" y="1682885"/>
                </a:cubicBezTo>
                <a:cubicBezTo>
                  <a:pt x="3089313" y="1749720"/>
                  <a:pt x="3032598" y="1675103"/>
                  <a:pt x="3103123" y="1731523"/>
                </a:cubicBezTo>
                <a:cubicBezTo>
                  <a:pt x="3124608" y="1748711"/>
                  <a:pt x="3139771" y="1772997"/>
                  <a:pt x="3161489" y="1789889"/>
                </a:cubicBezTo>
                <a:cubicBezTo>
                  <a:pt x="3190672" y="1812587"/>
                  <a:pt x="3222896" y="1831841"/>
                  <a:pt x="3249038" y="1857983"/>
                </a:cubicBezTo>
                <a:cubicBezTo>
                  <a:pt x="3262008" y="1870953"/>
                  <a:pt x="3275762" y="1883184"/>
                  <a:pt x="3287948" y="1896893"/>
                </a:cubicBezTo>
                <a:cubicBezTo>
                  <a:pt x="3301742" y="1912411"/>
                  <a:pt x="3312178" y="1930851"/>
                  <a:pt x="3326859" y="1945532"/>
                </a:cubicBezTo>
                <a:cubicBezTo>
                  <a:pt x="3335126" y="1953799"/>
                  <a:pt x="3346314" y="1958502"/>
                  <a:pt x="3356042" y="1964987"/>
                </a:cubicBezTo>
                <a:cubicBezTo>
                  <a:pt x="3375682" y="1991174"/>
                  <a:pt x="3397009" y="2023432"/>
                  <a:pt x="3424136" y="2042808"/>
                </a:cubicBezTo>
                <a:cubicBezTo>
                  <a:pt x="3432480" y="2048768"/>
                  <a:pt x="3443591" y="2049293"/>
                  <a:pt x="3453319" y="2052536"/>
                </a:cubicBezTo>
                <a:cubicBezTo>
                  <a:pt x="3466289" y="2065506"/>
                  <a:pt x="3480292" y="2077520"/>
                  <a:pt x="3492229" y="2091447"/>
                </a:cubicBezTo>
                <a:cubicBezTo>
                  <a:pt x="3512169" y="2114710"/>
                  <a:pt x="3516470" y="2138192"/>
                  <a:pt x="3540868" y="2159540"/>
                </a:cubicBezTo>
                <a:cubicBezTo>
                  <a:pt x="3555097" y="2171990"/>
                  <a:pt x="3572859" y="2179759"/>
                  <a:pt x="3589506" y="2188723"/>
                </a:cubicBezTo>
                <a:cubicBezTo>
                  <a:pt x="3615042" y="2202473"/>
                  <a:pt x="3646819" y="2207127"/>
                  <a:pt x="3667327" y="2227634"/>
                </a:cubicBezTo>
                <a:cubicBezTo>
                  <a:pt x="3673812" y="2234119"/>
                  <a:pt x="3681389" y="2239672"/>
                  <a:pt x="3686783" y="2247089"/>
                </a:cubicBezTo>
                <a:cubicBezTo>
                  <a:pt x="3707412" y="2275454"/>
                  <a:pt x="3720347" y="2309838"/>
                  <a:pt x="3745148" y="2334638"/>
                </a:cubicBezTo>
                <a:cubicBezTo>
                  <a:pt x="3751633" y="2341123"/>
                  <a:pt x="3756641" y="2349543"/>
                  <a:pt x="3764604" y="2354093"/>
                </a:cubicBezTo>
                <a:cubicBezTo>
                  <a:pt x="3779765" y="2362756"/>
                  <a:pt x="3796517" y="2368531"/>
                  <a:pt x="3813242" y="2373549"/>
                </a:cubicBezTo>
                <a:cubicBezTo>
                  <a:pt x="3829078" y="2378300"/>
                  <a:pt x="3845667" y="2380034"/>
                  <a:pt x="3861880" y="2383276"/>
                </a:cubicBezTo>
                <a:cubicBezTo>
                  <a:pt x="3874850" y="2389761"/>
                  <a:pt x="3886901" y="2398565"/>
                  <a:pt x="3900791" y="2402732"/>
                </a:cubicBezTo>
                <a:cubicBezTo>
                  <a:pt x="3919683" y="2408400"/>
                  <a:pt x="3939574" y="2410109"/>
                  <a:pt x="3959157" y="2412459"/>
                </a:cubicBezTo>
                <a:cubicBezTo>
                  <a:pt x="4020665" y="2419840"/>
                  <a:pt x="4082374" y="2425430"/>
                  <a:pt x="4143983" y="2431915"/>
                </a:cubicBezTo>
                <a:cubicBezTo>
                  <a:pt x="4254230" y="2428672"/>
                  <a:pt x="4364589" y="2428140"/>
                  <a:pt x="4474723" y="2422187"/>
                </a:cubicBezTo>
                <a:cubicBezTo>
                  <a:pt x="4505992" y="2420497"/>
                  <a:pt x="4505642" y="2404767"/>
                  <a:pt x="4533089" y="2393004"/>
                </a:cubicBezTo>
                <a:cubicBezTo>
                  <a:pt x="4545378" y="2387738"/>
                  <a:pt x="4559030" y="2386519"/>
                  <a:pt x="4572000" y="2383276"/>
                </a:cubicBezTo>
                <a:cubicBezTo>
                  <a:pt x="4699640" y="2287544"/>
                  <a:pt x="4544599" y="2397418"/>
                  <a:pt x="4640093" y="2344366"/>
                </a:cubicBezTo>
                <a:cubicBezTo>
                  <a:pt x="4660533" y="2333011"/>
                  <a:pt x="4678631" y="2317848"/>
                  <a:pt x="4698459" y="2305455"/>
                </a:cubicBezTo>
                <a:cubicBezTo>
                  <a:pt x="4730526" y="2285413"/>
                  <a:pt x="4768997" y="2273828"/>
                  <a:pt x="4795736" y="2247089"/>
                </a:cubicBezTo>
                <a:cubicBezTo>
                  <a:pt x="4842913" y="2199912"/>
                  <a:pt x="4819384" y="2218354"/>
                  <a:pt x="4863829" y="2188723"/>
                </a:cubicBezTo>
                <a:cubicBezTo>
                  <a:pt x="4867072" y="2166025"/>
                  <a:pt x="4867524" y="2142750"/>
                  <a:pt x="4873557" y="2120630"/>
                </a:cubicBezTo>
                <a:cubicBezTo>
                  <a:pt x="4877373" y="2106640"/>
                  <a:pt x="4893889" y="2096194"/>
                  <a:pt x="4893012" y="2081719"/>
                </a:cubicBezTo>
                <a:cubicBezTo>
                  <a:pt x="4887270" y="1986969"/>
                  <a:pt x="4878259" y="1891416"/>
                  <a:pt x="4854102" y="1799617"/>
                </a:cubicBezTo>
                <a:cubicBezTo>
                  <a:pt x="4845176" y="1765698"/>
                  <a:pt x="4813781" y="1742143"/>
                  <a:pt x="4795736" y="1712068"/>
                </a:cubicBezTo>
                <a:cubicBezTo>
                  <a:pt x="4784545" y="1693416"/>
                  <a:pt x="4775668" y="1673452"/>
                  <a:pt x="4766553" y="1653702"/>
                </a:cubicBezTo>
                <a:cubicBezTo>
                  <a:pt x="4756205" y="1631280"/>
                  <a:pt x="4751532" y="1605839"/>
                  <a:pt x="4737370" y="1585608"/>
                </a:cubicBezTo>
                <a:cubicBezTo>
                  <a:pt x="4705704" y="1540371"/>
                  <a:pt x="4666598" y="1500817"/>
                  <a:pt x="4630365" y="1459149"/>
                </a:cubicBezTo>
                <a:cubicBezTo>
                  <a:pt x="4601740" y="1426230"/>
                  <a:pt x="4575243" y="1391055"/>
                  <a:pt x="4542817" y="1361872"/>
                </a:cubicBezTo>
                <a:cubicBezTo>
                  <a:pt x="4471275" y="1297485"/>
                  <a:pt x="4376754" y="1209009"/>
                  <a:pt x="4299625" y="1157591"/>
                </a:cubicBezTo>
                <a:cubicBezTo>
                  <a:pt x="4280170" y="1144621"/>
                  <a:pt x="4260235" y="1132343"/>
                  <a:pt x="4241259" y="1118681"/>
                </a:cubicBezTo>
                <a:cubicBezTo>
                  <a:pt x="4151249" y="1053873"/>
                  <a:pt x="3981434" y="921370"/>
                  <a:pt x="3881336" y="865761"/>
                </a:cubicBezTo>
                <a:cubicBezTo>
                  <a:pt x="3852153" y="849548"/>
                  <a:pt x="3822414" y="834299"/>
                  <a:pt x="3793787" y="817123"/>
                </a:cubicBezTo>
                <a:cubicBezTo>
                  <a:pt x="3666452" y="740722"/>
                  <a:pt x="3650106" y="714385"/>
                  <a:pt x="3492229" y="642025"/>
                </a:cubicBezTo>
                <a:lnTo>
                  <a:pt x="3258765" y="535021"/>
                </a:lnTo>
                <a:lnTo>
                  <a:pt x="3151761" y="486383"/>
                </a:lnTo>
                <a:cubicBezTo>
                  <a:pt x="3106554" y="466492"/>
                  <a:pt x="3059749" y="450104"/>
                  <a:pt x="3015574" y="428017"/>
                </a:cubicBezTo>
                <a:cubicBezTo>
                  <a:pt x="2930832" y="385647"/>
                  <a:pt x="2893346" y="364115"/>
                  <a:pt x="2801565" y="330740"/>
                </a:cubicBezTo>
                <a:cubicBezTo>
                  <a:pt x="2576065" y="248739"/>
                  <a:pt x="2825282" y="347957"/>
                  <a:pt x="2616740" y="282102"/>
                </a:cubicBezTo>
                <a:cubicBezTo>
                  <a:pt x="2583438" y="271585"/>
                  <a:pt x="2552873" y="253359"/>
                  <a:pt x="2519463" y="243191"/>
                </a:cubicBezTo>
                <a:cubicBezTo>
                  <a:pt x="2478076" y="230595"/>
                  <a:pt x="2434534" y="226121"/>
                  <a:pt x="2393004" y="214008"/>
                </a:cubicBezTo>
                <a:cubicBezTo>
                  <a:pt x="2356569" y="203381"/>
                  <a:pt x="2322648" y="184965"/>
                  <a:pt x="2286000" y="175098"/>
                </a:cubicBezTo>
                <a:cubicBezTo>
                  <a:pt x="2166081" y="142813"/>
                  <a:pt x="2132047" y="145297"/>
                  <a:pt x="2013625" y="136187"/>
                </a:cubicBezTo>
                <a:cubicBezTo>
                  <a:pt x="1984442" y="129702"/>
                  <a:pt x="1955459" y="122241"/>
                  <a:pt x="1926076" y="116732"/>
                </a:cubicBezTo>
                <a:cubicBezTo>
                  <a:pt x="1903541" y="112507"/>
                  <a:pt x="1880466" y="111501"/>
                  <a:pt x="1857983" y="107004"/>
                </a:cubicBezTo>
                <a:cubicBezTo>
                  <a:pt x="1831763" y="101760"/>
                  <a:pt x="1806469" y="92332"/>
                  <a:pt x="1780161" y="87549"/>
                </a:cubicBezTo>
                <a:cubicBezTo>
                  <a:pt x="1764774" y="84751"/>
                  <a:pt x="1617621" y="64627"/>
                  <a:pt x="1575880" y="58366"/>
                </a:cubicBezTo>
                <a:cubicBezTo>
                  <a:pt x="1533703" y="52039"/>
                  <a:pt x="1490429" y="50626"/>
                  <a:pt x="1449421" y="38910"/>
                </a:cubicBezTo>
                <a:cubicBezTo>
                  <a:pt x="1426723" y="32425"/>
                  <a:pt x="1404644" y="23137"/>
                  <a:pt x="1381327" y="19455"/>
                </a:cubicBezTo>
                <a:cubicBezTo>
                  <a:pt x="1342759" y="13365"/>
                  <a:pt x="1303506" y="12970"/>
                  <a:pt x="1264595" y="9727"/>
                </a:cubicBezTo>
                <a:cubicBezTo>
                  <a:pt x="1251625" y="6485"/>
                  <a:pt x="1239054" y="0"/>
                  <a:pt x="1225685" y="0"/>
                </a:cubicBezTo>
                <a:cubicBezTo>
                  <a:pt x="969503" y="0"/>
                  <a:pt x="713382" y="9727"/>
                  <a:pt x="437744" y="29183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40000"/>
            </a:scheme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E08AA5B-90FC-41BD-BD58-0C91DDE23392}"/>
              </a:ext>
            </a:extLst>
          </p:cNvPr>
          <p:cNvSpPr/>
          <p:nvPr/>
        </p:nvSpPr>
        <p:spPr>
          <a:xfrm>
            <a:off x="1725106" y="2965514"/>
            <a:ext cx="433633" cy="43363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E0C464A-425E-4F9D-8234-BAAC266292DD}"/>
              </a:ext>
            </a:extLst>
          </p:cNvPr>
          <p:cNvSpPr/>
          <p:nvPr/>
        </p:nvSpPr>
        <p:spPr>
          <a:xfrm>
            <a:off x="1000813" y="4079448"/>
            <a:ext cx="433633" cy="43363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E69C77B-C87E-42AA-B352-1416DB87224E}"/>
              </a:ext>
            </a:extLst>
          </p:cNvPr>
          <p:cNvSpPr/>
          <p:nvPr/>
        </p:nvSpPr>
        <p:spPr>
          <a:xfrm>
            <a:off x="2509102" y="4079449"/>
            <a:ext cx="433633" cy="43363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B78339B-E1F0-4981-BF72-CFC8F6CEF587}"/>
              </a:ext>
            </a:extLst>
          </p:cNvPr>
          <p:cNvSpPr/>
          <p:nvPr/>
        </p:nvSpPr>
        <p:spPr>
          <a:xfrm>
            <a:off x="1000813" y="3399147"/>
            <a:ext cx="433633" cy="43363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AC25A01-EB51-42C7-BE13-3E23CAF173F5}"/>
              </a:ext>
            </a:extLst>
          </p:cNvPr>
          <p:cNvSpPr/>
          <p:nvPr/>
        </p:nvSpPr>
        <p:spPr>
          <a:xfrm>
            <a:off x="1725106" y="4513081"/>
            <a:ext cx="433633" cy="43363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ED7EBF4-6D6D-4738-873D-483963E97373}"/>
              </a:ext>
            </a:extLst>
          </p:cNvPr>
          <p:cNvSpPr/>
          <p:nvPr/>
        </p:nvSpPr>
        <p:spPr>
          <a:xfrm>
            <a:off x="2509102" y="3399147"/>
            <a:ext cx="433633" cy="43363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3C65F92-81B1-416A-A9B6-3D3916E46C0B}"/>
              </a:ext>
            </a:extLst>
          </p:cNvPr>
          <p:cNvSpPr/>
          <p:nvPr/>
        </p:nvSpPr>
        <p:spPr>
          <a:xfrm>
            <a:off x="1013383" y="2531880"/>
            <a:ext cx="433633" cy="433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508E7A8-19D6-4AC4-A7BA-3ED52BF11FA5}"/>
              </a:ext>
            </a:extLst>
          </p:cNvPr>
          <p:cNvSpPr/>
          <p:nvPr/>
        </p:nvSpPr>
        <p:spPr>
          <a:xfrm>
            <a:off x="276520" y="3751081"/>
            <a:ext cx="433633" cy="433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DC94256-CF7E-4F9B-9AF4-ACF8EF7A136A}"/>
              </a:ext>
            </a:extLst>
          </p:cNvPr>
          <p:cNvSpPr/>
          <p:nvPr/>
        </p:nvSpPr>
        <p:spPr>
          <a:xfrm>
            <a:off x="2509102" y="2531881"/>
            <a:ext cx="433633" cy="433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FFE944C-E6CC-4676-BC56-FE111608C6C0}"/>
              </a:ext>
            </a:extLst>
          </p:cNvPr>
          <p:cNvSpPr/>
          <p:nvPr/>
        </p:nvSpPr>
        <p:spPr>
          <a:xfrm>
            <a:off x="2509102" y="4946714"/>
            <a:ext cx="433633" cy="433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ECDE247-FD6F-43DC-91BF-7618BC75A483}"/>
              </a:ext>
            </a:extLst>
          </p:cNvPr>
          <p:cNvSpPr/>
          <p:nvPr/>
        </p:nvSpPr>
        <p:spPr>
          <a:xfrm>
            <a:off x="1013383" y="4946714"/>
            <a:ext cx="433633" cy="433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5F8D197-BEBB-486F-A3AD-2FE65FE41049}"/>
              </a:ext>
            </a:extLst>
          </p:cNvPr>
          <p:cNvSpPr/>
          <p:nvPr/>
        </p:nvSpPr>
        <p:spPr>
          <a:xfrm>
            <a:off x="3230253" y="3751081"/>
            <a:ext cx="433633" cy="433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6886E9C4-28B3-4C2C-96A1-CE77F9EA20BF}"/>
              </a:ext>
            </a:extLst>
          </p:cNvPr>
          <p:cNvSpPr/>
          <p:nvPr/>
        </p:nvSpPr>
        <p:spPr>
          <a:xfrm>
            <a:off x="5959312" y="2965514"/>
            <a:ext cx="433633" cy="43363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A3F2DD86-4C1B-42B0-8C6B-D87DAB3A41D5}"/>
              </a:ext>
            </a:extLst>
          </p:cNvPr>
          <p:cNvSpPr/>
          <p:nvPr/>
        </p:nvSpPr>
        <p:spPr>
          <a:xfrm>
            <a:off x="5235019" y="4079448"/>
            <a:ext cx="433633" cy="43363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82B9AD4F-AB74-4C03-9CC9-0BE38249E26A}"/>
              </a:ext>
            </a:extLst>
          </p:cNvPr>
          <p:cNvSpPr/>
          <p:nvPr/>
        </p:nvSpPr>
        <p:spPr>
          <a:xfrm>
            <a:off x="6743308" y="4079449"/>
            <a:ext cx="433633" cy="43363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DB5D0BC6-3CDA-492F-8C22-626EF2919BB8}"/>
              </a:ext>
            </a:extLst>
          </p:cNvPr>
          <p:cNvSpPr/>
          <p:nvPr/>
        </p:nvSpPr>
        <p:spPr>
          <a:xfrm>
            <a:off x="5235019" y="3399147"/>
            <a:ext cx="433633" cy="43363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ABB90202-9533-4F47-BA84-4069DD3412CE}"/>
              </a:ext>
            </a:extLst>
          </p:cNvPr>
          <p:cNvSpPr/>
          <p:nvPr/>
        </p:nvSpPr>
        <p:spPr>
          <a:xfrm>
            <a:off x="5959312" y="4513081"/>
            <a:ext cx="433633" cy="43363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23F1A9F9-8D24-4E59-8EB5-16E69F019DF0}"/>
              </a:ext>
            </a:extLst>
          </p:cNvPr>
          <p:cNvSpPr/>
          <p:nvPr/>
        </p:nvSpPr>
        <p:spPr>
          <a:xfrm>
            <a:off x="6743308" y="3399147"/>
            <a:ext cx="433633" cy="43363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58383835-C57A-4529-9D71-1C5C2C126B5B}"/>
              </a:ext>
            </a:extLst>
          </p:cNvPr>
          <p:cNvSpPr/>
          <p:nvPr/>
        </p:nvSpPr>
        <p:spPr>
          <a:xfrm>
            <a:off x="5247589" y="2531880"/>
            <a:ext cx="433633" cy="433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B6896AE-3EFD-4582-8895-F379D161C7DC}"/>
              </a:ext>
            </a:extLst>
          </p:cNvPr>
          <p:cNvSpPr/>
          <p:nvPr/>
        </p:nvSpPr>
        <p:spPr>
          <a:xfrm>
            <a:off x="4510726" y="3751081"/>
            <a:ext cx="433633" cy="433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2C2C6200-7F7C-4B15-BB62-F99956B0DF55}"/>
              </a:ext>
            </a:extLst>
          </p:cNvPr>
          <p:cNvSpPr/>
          <p:nvPr/>
        </p:nvSpPr>
        <p:spPr>
          <a:xfrm>
            <a:off x="6743308" y="2531881"/>
            <a:ext cx="433633" cy="433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28D81904-A31C-4934-ACD3-37A6BCFB7C69}"/>
              </a:ext>
            </a:extLst>
          </p:cNvPr>
          <p:cNvSpPr/>
          <p:nvPr/>
        </p:nvSpPr>
        <p:spPr>
          <a:xfrm>
            <a:off x="6743308" y="4946714"/>
            <a:ext cx="433633" cy="433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C839A8F4-8706-48C2-920F-2E29AC48B1A5}"/>
              </a:ext>
            </a:extLst>
          </p:cNvPr>
          <p:cNvSpPr/>
          <p:nvPr/>
        </p:nvSpPr>
        <p:spPr>
          <a:xfrm>
            <a:off x="5247589" y="4946714"/>
            <a:ext cx="433633" cy="433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9B5F51B1-C3E2-4A0B-969E-61AA70ABA28A}"/>
              </a:ext>
            </a:extLst>
          </p:cNvPr>
          <p:cNvSpPr/>
          <p:nvPr/>
        </p:nvSpPr>
        <p:spPr>
          <a:xfrm>
            <a:off x="7464459" y="3751081"/>
            <a:ext cx="433633" cy="433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94F947D3-5072-42BA-94BB-84103C824DB9}"/>
              </a:ext>
            </a:extLst>
          </p:cNvPr>
          <p:cNvSpPr/>
          <p:nvPr/>
        </p:nvSpPr>
        <p:spPr>
          <a:xfrm>
            <a:off x="10234366" y="3093436"/>
            <a:ext cx="433633" cy="43363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5AF154B9-F0BF-438E-A54A-310378AA64D6}"/>
              </a:ext>
            </a:extLst>
          </p:cNvPr>
          <p:cNvSpPr/>
          <p:nvPr/>
        </p:nvSpPr>
        <p:spPr>
          <a:xfrm>
            <a:off x="9510073" y="4207370"/>
            <a:ext cx="433633" cy="43363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159E81C1-D368-4C7D-958F-0DB71DC94649}"/>
              </a:ext>
            </a:extLst>
          </p:cNvPr>
          <p:cNvSpPr/>
          <p:nvPr/>
        </p:nvSpPr>
        <p:spPr>
          <a:xfrm>
            <a:off x="11018362" y="4207371"/>
            <a:ext cx="433633" cy="43363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CDEFB7A1-725C-4A3A-9C7E-ED06260643A0}"/>
              </a:ext>
            </a:extLst>
          </p:cNvPr>
          <p:cNvSpPr/>
          <p:nvPr/>
        </p:nvSpPr>
        <p:spPr>
          <a:xfrm>
            <a:off x="9510073" y="3527069"/>
            <a:ext cx="433633" cy="43363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B7EACEA5-10FA-45A8-88A7-C4EA980D78E5}"/>
              </a:ext>
            </a:extLst>
          </p:cNvPr>
          <p:cNvSpPr/>
          <p:nvPr/>
        </p:nvSpPr>
        <p:spPr>
          <a:xfrm>
            <a:off x="10234366" y="4641003"/>
            <a:ext cx="433633" cy="43363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8F30BEE4-DCBD-413C-B6FE-CECFB3F087AF}"/>
              </a:ext>
            </a:extLst>
          </p:cNvPr>
          <p:cNvSpPr/>
          <p:nvPr/>
        </p:nvSpPr>
        <p:spPr>
          <a:xfrm>
            <a:off x="11018362" y="3527069"/>
            <a:ext cx="433633" cy="43363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38BCF7C-AC68-488D-87C6-EF640D269E4F}"/>
              </a:ext>
            </a:extLst>
          </p:cNvPr>
          <p:cNvSpPr/>
          <p:nvPr/>
        </p:nvSpPr>
        <p:spPr>
          <a:xfrm>
            <a:off x="9522643" y="2659802"/>
            <a:ext cx="433633" cy="433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67E351B6-62C7-4D7B-A4B0-22F85B935FCA}"/>
              </a:ext>
            </a:extLst>
          </p:cNvPr>
          <p:cNvSpPr/>
          <p:nvPr/>
        </p:nvSpPr>
        <p:spPr>
          <a:xfrm>
            <a:off x="8785780" y="3879003"/>
            <a:ext cx="433633" cy="433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65B7CDB4-B2AA-4CBC-BE95-DF45B6C956B2}"/>
              </a:ext>
            </a:extLst>
          </p:cNvPr>
          <p:cNvSpPr/>
          <p:nvPr/>
        </p:nvSpPr>
        <p:spPr>
          <a:xfrm>
            <a:off x="11018362" y="2659803"/>
            <a:ext cx="433633" cy="433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3311ECCF-4C20-4742-A56D-7CE6BAF3B927}"/>
              </a:ext>
            </a:extLst>
          </p:cNvPr>
          <p:cNvSpPr/>
          <p:nvPr/>
        </p:nvSpPr>
        <p:spPr>
          <a:xfrm>
            <a:off x="11018362" y="5074636"/>
            <a:ext cx="433633" cy="433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B1781398-B85E-4E6E-BFDD-87167A5132DD}"/>
              </a:ext>
            </a:extLst>
          </p:cNvPr>
          <p:cNvSpPr/>
          <p:nvPr/>
        </p:nvSpPr>
        <p:spPr>
          <a:xfrm>
            <a:off x="9522643" y="5074636"/>
            <a:ext cx="433633" cy="433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F5F2A79F-A866-42D7-A7E5-E69F38E54A25}"/>
              </a:ext>
            </a:extLst>
          </p:cNvPr>
          <p:cNvSpPr/>
          <p:nvPr/>
        </p:nvSpPr>
        <p:spPr>
          <a:xfrm>
            <a:off x="11739513" y="3879003"/>
            <a:ext cx="433633" cy="433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F5CE9D00-D29E-459E-901C-BD80E06E423A}"/>
                  </a:ext>
                </a:extLst>
              </p:cNvPr>
              <p:cNvSpPr txBox="1"/>
              <p:nvPr/>
            </p:nvSpPr>
            <p:spPr>
              <a:xfrm>
                <a:off x="2961589" y="183821"/>
                <a:ext cx="61016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bar>
                            <m:barPr>
                              <m:pos m:val="top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ba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ba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bar>
                            <m:barPr>
                              <m:pos m:val="top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ba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bar>
                            <m:barPr>
                              <m:pos m:val="top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ba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F5CE9D00-D29E-459E-901C-BD80E06E4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589" y="183821"/>
                <a:ext cx="6101607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椭圆 100">
            <a:extLst>
              <a:ext uri="{FF2B5EF4-FFF2-40B4-BE49-F238E27FC236}">
                <a16:creationId xmlns:a16="http://schemas.microsoft.com/office/drawing/2014/main" id="{9D956FCE-9614-466E-969B-BE7A068E47F8}"/>
              </a:ext>
            </a:extLst>
          </p:cNvPr>
          <p:cNvSpPr/>
          <p:nvPr/>
        </p:nvSpPr>
        <p:spPr>
          <a:xfrm>
            <a:off x="3227870" y="846956"/>
            <a:ext cx="433633" cy="43363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AF817EB2-FD4F-4FE7-A78E-CDCF8E0DC5DE}"/>
              </a:ext>
            </a:extLst>
          </p:cNvPr>
          <p:cNvSpPr/>
          <p:nvPr/>
        </p:nvSpPr>
        <p:spPr>
          <a:xfrm>
            <a:off x="4077093" y="846956"/>
            <a:ext cx="433633" cy="43363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2FA87B89-33A0-4976-A638-88E8477D137C}"/>
              </a:ext>
            </a:extLst>
          </p:cNvPr>
          <p:cNvSpPr/>
          <p:nvPr/>
        </p:nvSpPr>
        <p:spPr>
          <a:xfrm>
            <a:off x="5356387" y="866993"/>
            <a:ext cx="433633" cy="43363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E0902D8D-D6D2-4E71-AC82-34BB90F98303}"/>
              </a:ext>
            </a:extLst>
          </p:cNvPr>
          <p:cNvSpPr/>
          <p:nvPr/>
        </p:nvSpPr>
        <p:spPr>
          <a:xfrm>
            <a:off x="6205610" y="866993"/>
            <a:ext cx="433633" cy="43363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E1649391-EEF6-426C-A799-AFA0965FC5F4}"/>
              </a:ext>
            </a:extLst>
          </p:cNvPr>
          <p:cNvSpPr/>
          <p:nvPr/>
        </p:nvSpPr>
        <p:spPr>
          <a:xfrm>
            <a:off x="7440955" y="846956"/>
            <a:ext cx="433633" cy="43363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FB8A3363-683C-4795-BE3E-B63DED2C9843}"/>
              </a:ext>
            </a:extLst>
          </p:cNvPr>
          <p:cNvSpPr/>
          <p:nvPr/>
        </p:nvSpPr>
        <p:spPr>
          <a:xfrm>
            <a:off x="8290178" y="846956"/>
            <a:ext cx="433633" cy="43363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8F0BD7D1-327B-4A5E-8693-59904FDF22AE}"/>
              </a:ext>
            </a:extLst>
          </p:cNvPr>
          <p:cNvSpPr txBox="1"/>
          <p:nvPr/>
        </p:nvSpPr>
        <p:spPr>
          <a:xfrm>
            <a:off x="1754800" y="5567066"/>
            <a:ext cx="1689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Clean-up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A4F9D367-8754-420A-870F-AB68F2EA7E2E}"/>
              </a:ext>
            </a:extLst>
          </p:cNvPr>
          <p:cNvSpPr/>
          <p:nvPr/>
        </p:nvSpPr>
        <p:spPr>
          <a:xfrm>
            <a:off x="3643460" y="5553798"/>
            <a:ext cx="433633" cy="43363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6B0305EF-308E-479D-9549-B862B0478F79}"/>
              </a:ext>
            </a:extLst>
          </p:cNvPr>
          <p:cNvSpPr/>
          <p:nvPr/>
        </p:nvSpPr>
        <p:spPr>
          <a:xfrm>
            <a:off x="4492683" y="5553798"/>
            <a:ext cx="433633" cy="43363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46E3C96B-4E28-4801-8190-6D1C2DED5D6D}"/>
              </a:ext>
            </a:extLst>
          </p:cNvPr>
          <p:cNvSpPr/>
          <p:nvPr/>
        </p:nvSpPr>
        <p:spPr>
          <a:xfrm>
            <a:off x="3661503" y="6240546"/>
            <a:ext cx="433633" cy="43363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0BA9B00B-AC2E-416C-9980-671F5045A51B}"/>
              </a:ext>
            </a:extLst>
          </p:cNvPr>
          <p:cNvSpPr/>
          <p:nvPr/>
        </p:nvSpPr>
        <p:spPr>
          <a:xfrm>
            <a:off x="4510726" y="6240546"/>
            <a:ext cx="433633" cy="43363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68C114FE-3FDF-4CF8-B1D1-604045CBC223}"/>
              </a:ext>
            </a:extLst>
          </p:cNvPr>
          <p:cNvSpPr/>
          <p:nvPr/>
        </p:nvSpPr>
        <p:spPr>
          <a:xfrm>
            <a:off x="5256452" y="5571647"/>
            <a:ext cx="433633" cy="43363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B7F9206F-1C2D-4284-AD14-BBD1A400EF3C}"/>
              </a:ext>
            </a:extLst>
          </p:cNvPr>
          <p:cNvSpPr/>
          <p:nvPr/>
        </p:nvSpPr>
        <p:spPr>
          <a:xfrm>
            <a:off x="6105675" y="5571647"/>
            <a:ext cx="433633" cy="43363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96390305-A124-414C-8854-C0F13495C897}"/>
              </a:ext>
            </a:extLst>
          </p:cNvPr>
          <p:cNvSpPr/>
          <p:nvPr/>
        </p:nvSpPr>
        <p:spPr>
          <a:xfrm>
            <a:off x="5274495" y="6258395"/>
            <a:ext cx="433633" cy="43363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0E6BB0B4-80CD-4B32-9D59-AEAE20E9F8D7}"/>
              </a:ext>
            </a:extLst>
          </p:cNvPr>
          <p:cNvSpPr/>
          <p:nvPr/>
        </p:nvSpPr>
        <p:spPr>
          <a:xfrm>
            <a:off x="6123718" y="6258395"/>
            <a:ext cx="433633" cy="43363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6C01C7DA-138D-4D39-A055-645C9817ADF3}"/>
              </a:ext>
            </a:extLst>
          </p:cNvPr>
          <p:cNvSpPr/>
          <p:nvPr/>
        </p:nvSpPr>
        <p:spPr>
          <a:xfrm>
            <a:off x="6874676" y="5561030"/>
            <a:ext cx="433633" cy="43363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150D2959-255B-434E-B021-937EBE91702C}"/>
              </a:ext>
            </a:extLst>
          </p:cNvPr>
          <p:cNvSpPr/>
          <p:nvPr/>
        </p:nvSpPr>
        <p:spPr>
          <a:xfrm>
            <a:off x="7723899" y="5561030"/>
            <a:ext cx="433633" cy="43363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3D66235A-3A98-4263-A0DD-2BB8309DC3B8}"/>
              </a:ext>
            </a:extLst>
          </p:cNvPr>
          <p:cNvSpPr/>
          <p:nvPr/>
        </p:nvSpPr>
        <p:spPr>
          <a:xfrm>
            <a:off x="6892719" y="6247778"/>
            <a:ext cx="433633" cy="43363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5867838B-6AE8-40F9-97F3-B033970EDB44}"/>
              </a:ext>
            </a:extLst>
          </p:cNvPr>
          <p:cNvSpPr/>
          <p:nvPr/>
        </p:nvSpPr>
        <p:spPr>
          <a:xfrm>
            <a:off x="7741942" y="6247778"/>
            <a:ext cx="433633" cy="43363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3463ED5F-EA72-4BF1-B6C6-B8044ABB4E35}"/>
              </a:ext>
            </a:extLst>
          </p:cNvPr>
          <p:cNvSpPr txBox="1"/>
          <p:nvPr/>
        </p:nvSpPr>
        <p:spPr>
          <a:xfrm>
            <a:off x="441904" y="6089338"/>
            <a:ext cx="3138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pair of clean-up will 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a pair with every red point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91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82797717-0D10-42E6-8517-0C0E8B9CE0FA}"/>
              </a:ext>
            </a:extLst>
          </p:cNvPr>
          <p:cNvSpPr/>
          <p:nvPr/>
        </p:nvSpPr>
        <p:spPr>
          <a:xfrm>
            <a:off x="738638" y="2383078"/>
            <a:ext cx="1495514" cy="1557326"/>
          </a:xfrm>
          <a:custGeom>
            <a:avLst/>
            <a:gdLst>
              <a:gd name="connsiteX0" fmla="*/ 222896 w 1495514"/>
              <a:gd name="connsiteY0" fmla="*/ 58464 h 1557326"/>
              <a:gd name="connsiteX1" fmla="*/ 166335 w 1495514"/>
              <a:gd name="connsiteY1" fmla="*/ 96171 h 1557326"/>
              <a:gd name="connsiteX2" fmla="*/ 109774 w 1495514"/>
              <a:gd name="connsiteY2" fmla="*/ 171585 h 1557326"/>
              <a:gd name="connsiteX3" fmla="*/ 81494 w 1495514"/>
              <a:gd name="connsiteY3" fmla="*/ 265853 h 1557326"/>
              <a:gd name="connsiteX4" fmla="*/ 72067 w 1495514"/>
              <a:gd name="connsiteY4" fmla="*/ 294134 h 1557326"/>
              <a:gd name="connsiteX5" fmla="*/ 62640 w 1495514"/>
              <a:gd name="connsiteY5" fmla="*/ 341268 h 1557326"/>
              <a:gd name="connsiteX6" fmla="*/ 43787 w 1495514"/>
              <a:gd name="connsiteY6" fmla="*/ 397829 h 1557326"/>
              <a:gd name="connsiteX7" fmla="*/ 34360 w 1495514"/>
              <a:gd name="connsiteY7" fmla="*/ 426109 h 1557326"/>
              <a:gd name="connsiteX8" fmla="*/ 15506 w 1495514"/>
              <a:gd name="connsiteY8" fmla="*/ 661779 h 1557326"/>
              <a:gd name="connsiteX9" fmla="*/ 6079 w 1495514"/>
              <a:gd name="connsiteY9" fmla="*/ 690060 h 1557326"/>
              <a:gd name="connsiteX10" fmla="*/ 24933 w 1495514"/>
              <a:gd name="connsiteY10" fmla="*/ 1133119 h 1557326"/>
              <a:gd name="connsiteX11" fmla="*/ 34360 w 1495514"/>
              <a:gd name="connsiteY11" fmla="*/ 1161400 h 1557326"/>
              <a:gd name="connsiteX12" fmla="*/ 43787 w 1495514"/>
              <a:gd name="connsiteY12" fmla="*/ 1199107 h 1557326"/>
              <a:gd name="connsiteX13" fmla="*/ 62640 w 1495514"/>
              <a:gd name="connsiteY13" fmla="*/ 1236814 h 1557326"/>
              <a:gd name="connsiteX14" fmla="*/ 90921 w 1495514"/>
              <a:gd name="connsiteY14" fmla="*/ 1293375 h 1557326"/>
              <a:gd name="connsiteX15" fmla="*/ 100347 w 1495514"/>
              <a:gd name="connsiteY15" fmla="*/ 1321656 h 1557326"/>
              <a:gd name="connsiteX16" fmla="*/ 166335 w 1495514"/>
              <a:gd name="connsiteY16" fmla="*/ 1378216 h 1557326"/>
              <a:gd name="connsiteX17" fmla="*/ 185189 w 1495514"/>
              <a:gd name="connsiteY17" fmla="*/ 1406497 h 1557326"/>
              <a:gd name="connsiteX18" fmla="*/ 241750 w 1495514"/>
              <a:gd name="connsiteY18" fmla="*/ 1434777 h 1557326"/>
              <a:gd name="connsiteX19" fmla="*/ 288884 w 1495514"/>
              <a:gd name="connsiteY19" fmla="*/ 1453631 h 1557326"/>
              <a:gd name="connsiteX20" fmla="*/ 392578 w 1495514"/>
              <a:gd name="connsiteY20" fmla="*/ 1481911 h 1557326"/>
              <a:gd name="connsiteX21" fmla="*/ 458566 w 1495514"/>
              <a:gd name="connsiteY21" fmla="*/ 1500765 h 1557326"/>
              <a:gd name="connsiteX22" fmla="*/ 486846 w 1495514"/>
              <a:gd name="connsiteY22" fmla="*/ 1510192 h 1557326"/>
              <a:gd name="connsiteX23" fmla="*/ 524554 w 1495514"/>
              <a:gd name="connsiteY23" fmla="*/ 1529045 h 1557326"/>
              <a:gd name="connsiteX24" fmla="*/ 675383 w 1495514"/>
              <a:gd name="connsiteY24" fmla="*/ 1557326 h 1557326"/>
              <a:gd name="connsiteX25" fmla="*/ 863919 w 1495514"/>
              <a:gd name="connsiteY25" fmla="*/ 1547899 h 1557326"/>
              <a:gd name="connsiteX26" fmla="*/ 929906 w 1495514"/>
              <a:gd name="connsiteY26" fmla="*/ 1538472 h 1557326"/>
              <a:gd name="connsiteX27" fmla="*/ 1005321 w 1495514"/>
              <a:gd name="connsiteY27" fmla="*/ 1519618 h 1557326"/>
              <a:gd name="connsiteX28" fmla="*/ 1061881 w 1495514"/>
              <a:gd name="connsiteY28" fmla="*/ 1481911 h 1557326"/>
              <a:gd name="connsiteX29" fmla="*/ 1099589 w 1495514"/>
              <a:gd name="connsiteY29" fmla="*/ 1453631 h 1557326"/>
              <a:gd name="connsiteX30" fmla="*/ 1127869 w 1495514"/>
              <a:gd name="connsiteY30" fmla="*/ 1444204 h 1557326"/>
              <a:gd name="connsiteX31" fmla="*/ 1156150 w 1495514"/>
              <a:gd name="connsiteY31" fmla="*/ 1425350 h 1557326"/>
              <a:gd name="connsiteX32" fmla="*/ 1193857 w 1495514"/>
              <a:gd name="connsiteY32" fmla="*/ 1406497 h 1557326"/>
              <a:gd name="connsiteX33" fmla="*/ 1222137 w 1495514"/>
              <a:gd name="connsiteY33" fmla="*/ 1387643 h 1557326"/>
              <a:gd name="connsiteX34" fmla="*/ 1259844 w 1495514"/>
              <a:gd name="connsiteY34" fmla="*/ 1368790 h 1557326"/>
              <a:gd name="connsiteX35" fmla="*/ 1288125 w 1495514"/>
              <a:gd name="connsiteY35" fmla="*/ 1349936 h 1557326"/>
              <a:gd name="connsiteX36" fmla="*/ 1316405 w 1495514"/>
              <a:gd name="connsiteY36" fmla="*/ 1340509 h 1557326"/>
              <a:gd name="connsiteX37" fmla="*/ 1372966 w 1495514"/>
              <a:gd name="connsiteY37" fmla="*/ 1302802 h 1557326"/>
              <a:gd name="connsiteX38" fmla="*/ 1410673 w 1495514"/>
              <a:gd name="connsiteY38" fmla="*/ 1246241 h 1557326"/>
              <a:gd name="connsiteX39" fmla="*/ 1429527 w 1495514"/>
              <a:gd name="connsiteY39" fmla="*/ 1217961 h 1557326"/>
              <a:gd name="connsiteX40" fmla="*/ 1448380 w 1495514"/>
              <a:gd name="connsiteY40" fmla="*/ 1180253 h 1557326"/>
              <a:gd name="connsiteX41" fmla="*/ 1457807 w 1495514"/>
              <a:gd name="connsiteY41" fmla="*/ 1114266 h 1557326"/>
              <a:gd name="connsiteX42" fmla="*/ 1467234 w 1495514"/>
              <a:gd name="connsiteY42" fmla="*/ 1085985 h 1557326"/>
              <a:gd name="connsiteX43" fmla="*/ 1486088 w 1495514"/>
              <a:gd name="connsiteY43" fmla="*/ 1010571 h 1557326"/>
              <a:gd name="connsiteX44" fmla="*/ 1495514 w 1495514"/>
              <a:gd name="connsiteY44" fmla="*/ 944583 h 1557326"/>
              <a:gd name="connsiteX45" fmla="*/ 1486088 w 1495514"/>
              <a:gd name="connsiteY45" fmla="*/ 633499 h 1557326"/>
              <a:gd name="connsiteX46" fmla="*/ 1476661 w 1495514"/>
              <a:gd name="connsiteY46" fmla="*/ 605218 h 1557326"/>
              <a:gd name="connsiteX47" fmla="*/ 1438954 w 1495514"/>
              <a:gd name="connsiteY47" fmla="*/ 539231 h 1557326"/>
              <a:gd name="connsiteX48" fmla="*/ 1410673 w 1495514"/>
              <a:gd name="connsiteY48" fmla="*/ 501524 h 1557326"/>
              <a:gd name="connsiteX49" fmla="*/ 1325832 w 1495514"/>
              <a:gd name="connsiteY49" fmla="*/ 407256 h 1557326"/>
              <a:gd name="connsiteX50" fmla="*/ 1278698 w 1495514"/>
              <a:gd name="connsiteY50" fmla="*/ 378975 h 1557326"/>
              <a:gd name="connsiteX51" fmla="*/ 1259844 w 1495514"/>
              <a:gd name="connsiteY51" fmla="*/ 350695 h 1557326"/>
              <a:gd name="connsiteX52" fmla="*/ 1222137 w 1495514"/>
              <a:gd name="connsiteY52" fmla="*/ 322414 h 1557326"/>
              <a:gd name="connsiteX53" fmla="*/ 1109016 w 1495514"/>
              <a:gd name="connsiteY53" fmla="*/ 247000 h 1557326"/>
              <a:gd name="connsiteX54" fmla="*/ 1061881 w 1495514"/>
              <a:gd name="connsiteY54" fmla="*/ 228146 h 1557326"/>
              <a:gd name="connsiteX55" fmla="*/ 995894 w 1495514"/>
              <a:gd name="connsiteY55" fmla="*/ 190439 h 1557326"/>
              <a:gd name="connsiteX56" fmla="*/ 920479 w 1495514"/>
              <a:gd name="connsiteY56" fmla="*/ 152732 h 1557326"/>
              <a:gd name="connsiteX57" fmla="*/ 882772 w 1495514"/>
              <a:gd name="connsiteY57" fmla="*/ 124451 h 1557326"/>
              <a:gd name="connsiteX58" fmla="*/ 845065 w 1495514"/>
              <a:gd name="connsiteY58" fmla="*/ 115025 h 1557326"/>
              <a:gd name="connsiteX59" fmla="*/ 769651 w 1495514"/>
              <a:gd name="connsiteY59" fmla="*/ 86744 h 1557326"/>
              <a:gd name="connsiteX60" fmla="*/ 722517 w 1495514"/>
              <a:gd name="connsiteY60" fmla="*/ 77317 h 1557326"/>
              <a:gd name="connsiteX61" fmla="*/ 694236 w 1495514"/>
              <a:gd name="connsiteY61" fmla="*/ 67891 h 1557326"/>
              <a:gd name="connsiteX62" fmla="*/ 618822 w 1495514"/>
              <a:gd name="connsiteY62" fmla="*/ 49037 h 1557326"/>
              <a:gd name="connsiteX63" fmla="*/ 581114 w 1495514"/>
              <a:gd name="connsiteY63" fmla="*/ 30183 h 1557326"/>
              <a:gd name="connsiteX64" fmla="*/ 496273 w 1495514"/>
              <a:gd name="connsiteY64" fmla="*/ 20757 h 1557326"/>
              <a:gd name="connsiteX65" fmla="*/ 317164 w 1495514"/>
              <a:gd name="connsiteY65" fmla="*/ 11330 h 1557326"/>
              <a:gd name="connsiteX66" fmla="*/ 232323 w 1495514"/>
              <a:gd name="connsiteY66" fmla="*/ 49037 h 1557326"/>
              <a:gd name="connsiteX67" fmla="*/ 222896 w 1495514"/>
              <a:gd name="connsiteY67" fmla="*/ 58464 h 1557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495514" h="1557326">
                <a:moveTo>
                  <a:pt x="222896" y="58464"/>
                </a:moveTo>
                <a:cubicBezTo>
                  <a:pt x="141675" y="74709"/>
                  <a:pt x="195926" y="49671"/>
                  <a:pt x="166335" y="96171"/>
                </a:cubicBezTo>
                <a:cubicBezTo>
                  <a:pt x="149465" y="122681"/>
                  <a:pt x="109774" y="171585"/>
                  <a:pt x="109774" y="171585"/>
                </a:cubicBezTo>
                <a:cubicBezTo>
                  <a:pt x="64965" y="306016"/>
                  <a:pt x="109991" y="166114"/>
                  <a:pt x="81494" y="265853"/>
                </a:cubicBezTo>
                <a:cubicBezTo>
                  <a:pt x="78764" y="275408"/>
                  <a:pt x="74477" y="284494"/>
                  <a:pt x="72067" y="294134"/>
                </a:cubicBezTo>
                <a:cubicBezTo>
                  <a:pt x="68181" y="309678"/>
                  <a:pt x="66856" y="325810"/>
                  <a:pt x="62640" y="341268"/>
                </a:cubicBezTo>
                <a:cubicBezTo>
                  <a:pt x="57411" y="360441"/>
                  <a:pt x="50071" y="378975"/>
                  <a:pt x="43787" y="397829"/>
                </a:cubicBezTo>
                <a:lnTo>
                  <a:pt x="34360" y="426109"/>
                </a:lnTo>
                <a:cubicBezTo>
                  <a:pt x="28075" y="504666"/>
                  <a:pt x="23902" y="583420"/>
                  <a:pt x="15506" y="661779"/>
                </a:cubicBezTo>
                <a:cubicBezTo>
                  <a:pt x="14447" y="671659"/>
                  <a:pt x="6079" y="680123"/>
                  <a:pt x="6079" y="690060"/>
                </a:cubicBezTo>
                <a:cubicBezTo>
                  <a:pt x="6079" y="854188"/>
                  <a:pt x="-16342" y="988659"/>
                  <a:pt x="24933" y="1133119"/>
                </a:cubicBezTo>
                <a:cubicBezTo>
                  <a:pt x="27663" y="1142674"/>
                  <a:pt x="31630" y="1151845"/>
                  <a:pt x="34360" y="1161400"/>
                </a:cubicBezTo>
                <a:cubicBezTo>
                  <a:pt x="37919" y="1173857"/>
                  <a:pt x="39238" y="1186976"/>
                  <a:pt x="43787" y="1199107"/>
                </a:cubicBezTo>
                <a:cubicBezTo>
                  <a:pt x="48721" y="1212265"/>
                  <a:pt x="57105" y="1223898"/>
                  <a:pt x="62640" y="1236814"/>
                </a:cubicBezTo>
                <a:cubicBezTo>
                  <a:pt x="86056" y="1291451"/>
                  <a:pt x="54691" y="1239031"/>
                  <a:pt x="90921" y="1293375"/>
                </a:cubicBezTo>
                <a:cubicBezTo>
                  <a:pt x="94063" y="1302802"/>
                  <a:pt x="94835" y="1313388"/>
                  <a:pt x="100347" y="1321656"/>
                </a:cubicBezTo>
                <a:cubicBezTo>
                  <a:pt x="113475" y="1341349"/>
                  <a:pt x="148913" y="1365149"/>
                  <a:pt x="166335" y="1378216"/>
                </a:cubicBezTo>
                <a:cubicBezTo>
                  <a:pt x="172620" y="1387643"/>
                  <a:pt x="177178" y="1398486"/>
                  <a:pt x="185189" y="1406497"/>
                </a:cubicBezTo>
                <a:cubicBezTo>
                  <a:pt x="205211" y="1426519"/>
                  <a:pt x="217216" y="1425577"/>
                  <a:pt x="241750" y="1434777"/>
                </a:cubicBezTo>
                <a:cubicBezTo>
                  <a:pt x="257594" y="1440719"/>
                  <a:pt x="273040" y="1447689"/>
                  <a:pt x="288884" y="1453631"/>
                </a:cubicBezTo>
                <a:cubicBezTo>
                  <a:pt x="354122" y="1478096"/>
                  <a:pt x="275252" y="1442802"/>
                  <a:pt x="392578" y="1481911"/>
                </a:cubicBezTo>
                <a:cubicBezTo>
                  <a:pt x="460392" y="1504516"/>
                  <a:pt x="375700" y="1477088"/>
                  <a:pt x="458566" y="1500765"/>
                </a:cubicBezTo>
                <a:cubicBezTo>
                  <a:pt x="468120" y="1503495"/>
                  <a:pt x="477713" y="1506278"/>
                  <a:pt x="486846" y="1510192"/>
                </a:cubicBezTo>
                <a:cubicBezTo>
                  <a:pt x="499763" y="1515728"/>
                  <a:pt x="511123" y="1524912"/>
                  <a:pt x="524554" y="1529045"/>
                </a:cubicBezTo>
                <a:cubicBezTo>
                  <a:pt x="575850" y="1544828"/>
                  <a:pt x="623079" y="1549854"/>
                  <a:pt x="675383" y="1557326"/>
                </a:cubicBezTo>
                <a:cubicBezTo>
                  <a:pt x="738228" y="1554184"/>
                  <a:pt x="801167" y="1552547"/>
                  <a:pt x="863919" y="1547899"/>
                </a:cubicBezTo>
                <a:cubicBezTo>
                  <a:pt x="886077" y="1546258"/>
                  <a:pt x="908119" y="1542830"/>
                  <a:pt x="929906" y="1538472"/>
                </a:cubicBezTo>
                <a:cubicBezTo>
                  <a:pt x="955315" y="1533390"/>
                  <a:pt x="1005321" y="1519618"/>
                  <a:pt x="1005321" y="1519618"/>
                </a:cubicBezTo>
                <a:cubicBezTo>
                  <a:pt x="1024174" y="1507049"/>
                  <a:pt x="1043754" y="1495506"/>
                  <a:pt x="1061881" y="1481911"/>
                </a:cubicBezTo>
                <a:cubicBezTo>
                  <a:pt x="1074450" y="1472484"/>
                  <a:pt x="1085948" y="1461426"/>
                  <a:pt x="1099589" y="1453631"/>
                </a:cubicBezTo>
                <a:cubicBezTo>
                  <a:pt x="1108216" y="1448701"/>
                  <a:pt x="1118981" y="1448648"/>
                  <a:pt x="1127869" y="1444204"/>
                </a:cubicBezTo>
                <a:cubicBezTo>
                  <a:pt x="1138003" y="1439137"/>
                  <a:pt x="1146313" y="1430971"/>
                  <a:pt x="1156150" y="1425350"/>
                </a:cubicBezTo>
                <a:cubicBezTo>
                  <a:pt x="1168351" y="1418378"/>
                  <a:pt x="1181656" y="1413469"/>
                  <a:pt x="1193857" y="1406497"/>
                </a:cubicBezTo>
                <a:cubicBezTo>
                  <a:pt x="1203694" y="1400876"/>
                  <a:pt x="1212300" y="1393264"/>
                  <a:pt x="1222137" y="1387643"/>
                </a:cubicBezTo>
                <a:cubicBezTo>
                  <a:pt x="1234338" y="1380671"/>
                  <a:pt x="1247643" y="1375762"/>
                  <a:pt x="1259844" y="1368790"/>
                </a:cubicBezTo>
                <a:cubicBezTo>
                  <a:pt x="1269681" y="1363169"/>
                  <a:pt x="1277991" y="1355003"/>
                  <a:pt x="1288125" y="1349936"/>
                </a:cubicBezTo>
                <a:cubicBezTo>
                  <a:pt x="1297013" y="1345492"/>
                  <a:pt x="1307719" y="1345335"/>
                  <a:pt x="1316405" y="1340509"/>
                </a:cubicBezTo>
                <a:cubicBezTo>
                  <a:pt x="1336213" y="1329505"/>
                  <a:pt x="1372966" y="1302802"/>
                  <a:pt x="1372966" y="1302802"/>
                </a:cubicBezTo>
                <a:lnTo>
                  <a:pt x="1410673" y="1246241"/>
                </a:lnTo>
                <a:cubicBezTo>
                  <a:pt x="1416958" y="1236814"/>
                  <a:pt x="1424460" y="1228095"/>
                  <a:pt x="1429527" y="1217961"/>
                </a:cubicBezTo>
                <a:lnTo>
                  <a:pt x="1448380" y="1180253"/>
                </a:lnTo>
                <a:cubicBezTo>
                  <a:pt x="1451522" y="1158257"/>
                  <a:pt x="1453449" y="1136053"/>
                  <a:pt x="1457807" y="1114266"/>
                </a:cubicBezTo>
                <a:cubicBezTo>
                  <a:pt x="1459756" y="1104522"/>
                  <a:pt x="1464619" y="1095572"/>
                  <a:pt x="1467234" y="1085985"/>
                </a:cubicBezTo>
                <a:cubicBezTo>
                  <a:pt x="1474052" y="1060986"/>
                  <a:pt x="1482424" y="1036222"/>
                  <a:pt x="1486088" y="1010571"/>
                </a:cubicBezTo>
                <a:lnTo>
                  <a:pt x="1495514" y="944583"/>
                </a:lnTo>
                <a:cubicBezTo>
                  <a:pt x="1492372" y="840888"/>
                  <a:pt x="1491842" y="737082"/>
                  <a:pt x="1486088" y="633499"/>
                </a:cubicBezTo>
                <a:cubicBezTo>
                  <a:pt x="1485537" y="623577"/>
                  <a:pt x="1480575" y="614351"/>
                  <a:pt x="1476661" y="605218"/>
                </a:cubicBezTo>
                <a:cubicBezTo>
                  <a:pt x="1464827" y="577606"/>
                  <a:pt x="1455857" y="562896"/>
                  <a:pt x="1438954" y="539231"/>
                </a:cubicBezTo>
                <a:cubicBezTo>
                  <a:pt x="1429822" y="526446"/>
                  <a:pt x="1419805" y="514309"/>
                  <a:pt x="1410673" y="501524"/>
                </a:cubicBezTo>
                <a:cubicBezTo>
                  <a:pt x="1383524" y="463515"/>
                  <a:pt x="1375235" y="436898"/>
                  <a:pt x="1325832" y="407256"/>
                </a:cubicBezTo>
                <a:lnTo>
                  <a:pt x="1278698" y="378975"/>
                </a:lnTo>
                <a:cubicBezTo>
                  <a:pt x="1272413" y="369548"/>
                  <a:pt x="1267855" y="358706"/>
                  <a:pt x="1259844" y="350695"/>
                </a:cubicBezTo>
                <a:cubicBezTo>
                  <a:pt x="1248734" y="339585"/>
                  <a:pt x="1235084" y="331315"/>
                  <a:pt x="1222137" y="322414"/>
                </a:cubicBezTo>
                <a:cubicBezTo>
                  <a:pt x="1184793" y="296740"/>
                  <a:pt x="1151093" y="263831"/>
                  <a:pt x="1109016" y="247000"/>
                </a:cubicBezTo>
                <a:cubicBezTo>
                  <a:pt x="1093304" y="240715"/>
                  <a:pt x="1076674" y="236364"/>
                  <a:pt x="1061881" y="228146"/>
                </a:cubicBezTo>
                <a:cubicBezTo>
                  <a:pt x="976273" y="180586"/>
                  <a:pt x="1064347" y="213257"/>
                  <a:pt x="995894" y="190439"/>
                </a:cubicBezTo>
                <a:cubicBezTo>
                  <a:pt x="883607" y="106225"/>
                  <a:pt x="1026383" y="205685"/>
                  <a:pt x="920479" y="152732"/>
                </a:cubicBezTo>
                <a:cubicBezTo>
                  <a:pt x="906426" y="145706"/>
                  <a:pt x="896825" y="131477"/>
                  <a:pt x="882772" y="124451"/>
                </a:cubicBezTo>
                <a:cubicBezTo>
                  <a:pt x="871184" y="118657"/>
                  <a:pt x="857356" y="119122"/>
                  <a:pt x="845065" y="115025"/>
                </a:cubicBezTo>
                <a:cubicBezTo>
                  <a:pt x="819115" y="106375"/>
                  <a:pt x="796127" y="93363"/>
                  <a:pt x="769651" y="86744"/>
                </a:cubicBezTo>
                <a:cubicBezTo>
                  <a:pt x="754107" y="82858"/>
                  <a:pt x="738061" y="81203"/>
                  <a:pt x="722517" y="77317"/>
                </a:cubicBezTo>
                <a:cubicBezTo>
                  <a:pt x="712877" y="74907"/>
                  <a:pt x="703823" y="70506"/>
                  <a:pt x="694236" y="67891"/>
                </a:cubicBezTo>
                <a:cubicBezTo>
                  <a:pt x="669237" y="61073"/>
                  <a:pt x="641998" y="60625"/>
                  <a:pt x="618822" y="49037"/>
                </a:cubicBezTo>
                <a:cubicBezTo>
                  <a:pt x="606253" y="42752"/>
                  <a:pt x="594807" y="33343"/>
                  <a:pt x="581114" y="30183"/>
                </a:cubicBezTo>
                <a:cubicBezTo>
                  <a:pt x="553388" y="23785"/>
                  <a:pt x="524553" y="23899"/>
                  <a:pt x="496273" y="20757"/>
                </a:cubicBezTo>
                <a:cubicBezTo>
                  <a:pt x="400844" y="-11053"/>
                  <a:pt x="459527" y="379"/>
                  <a:pt x="317164" y="11330"/>
                </a:cubicBezTo>
                <a:cubicBezTo>
                  <a:pt x="289159" y="20665"/>
                  <a:pt x="254732" y="26628"/>
                  <a:pt x="232323" y="49037"/>
                </a:cubicBezTo>
                <a:lnTo>
                  <a:pt x="222896" y="58464"/>
                </a:lnTo>
                <a:close/>
              </a:path>
            </a:pathLst>
          </a:custGeom>
          <a:noFill/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262F838F-0889-4E02-AED7-93BCF681C2FD}"/>
              </a:ext>
            </a:extLst>
          </p:cNvPr>
          <p:cNvSpPr/>
          <p:nvPr/>
        </p:nvSpPr>
        <p:spPr>
          <a:xfrm>
            <a:off x="1582917" y="2428186"/>
            <a:ext cx="1593130" cy="1508288"/>
          </a:xfrm>
          <a:custGeom>
            <a:avLst/>
            <a:gdLst>
              <a:gd name="connsiteX0" fmla="*/ 1074656 w 1593130"/>
              <a:gd name="connsiteY0" fmla="*/ 9427 h 1508288"/>
              <a:gd name="connsiteX1" fmla="*/ 791852 w 1593130"/>
              <a:gd name="connsiteY1" fmla="*/ 18853 h 1508288"/>
              <a:gd name="connsiteX2" fmla="*/ 707011 w 1593130"/>
              <a:gd name="connsiteY2" fmla="*/ 56561 h 1508288"/>
              <a:gd name="connsiteX3" fmla="*/ 650450 w 1593130"/>
              <a:gd name="connsiteY3" fmla="*/ 75414 h 1508288"/>
              <a:gd name="connsiteX4" fmla="*/ 622169 w 1593130"/>
              <a:gd name="connsiteY4" fmla="*/ 94268 h 1508288"/>
              <a:gd name="connsiteX5" fmla="*/ 593889 w 1593130"/>
              <a:gd name="connsiteY5" fmla="*/ 103695 h 1508288"/>
              <a:gd name="connsiteX6" fmla="*/ 518475 w 1593130"/>
              <a:gd name="connsiteY6" fmla="*/ 141402 h 1508288"/>
              <a:gd name="connsiteX7" fmla="*/ 471341 w 1593130"/>
              <a:gd name="connsiteY7" fmla="*/ 169682 h 1508288"/>
              <a:gd name="connsiteX8" fmla="*/ 433633 w 1593130"/>
              <a:gd name="connsiteY8" fmla="*/ 197963 h 1508288"/>
              <a:gd name="connsiteX9" fmla="*/ 395926 w 1593130"/>
              <a:gd name="connsiteY9" fmla="*/ 216816 h 1508288"/>
              <a:gd name="connsiteX10" fmla="*/ 377073 w 1593130"/>
              <a:gd name="connsiteY10" fmla="*/ 245097 h 1508288"/>
              <a:gd name="connsiteX11" fmla="*/ 320512 w 1593130"/>
              <a:gd name="connsiteY11" fmla="*/ 273377 h 1508288"/>
              <a:gd name="connsiteX12" fmla="*/ 282804 w 1593130"/>
              <a:gd name="connsiteY12" fmla="*/ 292231 h 1508288"/>
              <a:gd name="connsiteX13" fmla="*/ 216817 w 1593130"/>
              <a:gd name="connsiteY13" fmla="*/ 377072 h 1508288"/>
              <a:gd name="connsiteX14" fmla="*/ 179110 w 1593130"/>
              <a:gd name="connsiteY14" fmla="*/ 433633 h 1508288"/>
              <a:gd name="connsiteX15" fmla="*/ 131976 w 1593130"/>
              <a:gd name="connsiteY15" fmla="*/ 490194 h 1508288"/>
              <a:gd name="connsiteX16" fmla="*/ 113122 w 1593130"/>
              <a:gd name="connsiteY16" fmla="*/ 518474 h 1508288"/>
              <a:gd name="connsiteX17" fmla="*/ 56561 w 1593130"/>
              <a:gd name="connsiteY17" fmla="*/ 575035 h 1508288"/>
              <a:gd name="connsiteX18" fmla="*/ 28281 w 1593130"/>
              <a:gd name="connsiteY18" fmla="*/ 650449 h 1508288"/>
              <a:gd name="connsiteX19" fmla="*/ 18854 w 1593130"/>
              <a:gd name="connsiteY19" fmla="*/ 688156 h 1508288"/>
              <a:gd name="connsiteX20" fmla="*/ 0 w 1593130"/>
              <a:gd name="connsiteY20" fmla="*/ 725864 h 1508288"/>
              <a:gd name="connsiteX21" fmla="*/ 9427 w 1593130"/>
              <a:gd name="connsiteY21" fmla="*/ 1036948 h 1508288"/>
              <a:gd name="connsiteX22" fmla="*/ 65988 w 1593130"/>
              <a:gd name="connsiteY22" fmla="*/ 1102936 h 1508288"/>
              <a:gd name="connsiteX23" fmla="*/ 84842 w 1593130"/>
              <a:gd name="connsiteY23" fmla="*/ 1140643 h 1508288"/>
              <a:gd name="connsiteX24" fmla="*/ 113122 w 1593130"/>
              <a:gd name="connsiteY24" fmla="*/ 1159497 h 1508288"/>
              <a:gd name="connsiteX25" fmla="*/ 169683 w 1593130"/>
              <a:gd name="connsiteY25" fmla="*/ 1216058 h 1508288"/>
              <a:gd name="connsiteX26" fmla="*/ 245097 w 1593130"/>
              <a:gd name="connsiteY26" fmla="*/ 1263192 h 1508288"/>
              <a:gd name="connsiteX27" fmla="*/ 254524 w 1593130"/>
              <a:gd name="connsiteY27" fmla="*/ 1300899 h 1508288"/>
              <a:gd name="connsiteX28" fmla="*/ 320512 w 1593130"/>
              <a:gd name="connsiteY28" fmla="*/ 1329179 h 1508288"/>
              <a:gd name="connsiteX29" fmla="*/ 348792 w 1593130"/>
              <a:gd name="connsiteY29" fmla="*/ 1348033 h 1508288"/>
              <a:gd name="connsiteX30" fmla="*/ 405353 w 1593130"/>
              <a:gd name="connsiteY30" fmla="*/ 1357460 h 1508288"/>
              <a:gd name="connsiteX31" fmla="*/ 443060 w 1593130"/>
              <a:gd name="connsiteY31" fmla="*/ 1366886 h 1508288"/>
              <a:gd name="connsiteX32" fmla="*/ 471341 w 1593130"/>
              <a:gd name="connsiteY32" fmla="*/ 1395167 h 1508288"/>
              <a:gd name="connsiteX33" fmla="*/ 499621 w 1593130"/>
              <a:gd name="connsiteY33" fmla="*/ 1404594 h 1508288"/>
              <a:gd name="connsiteX34" fmla="*/ 575035 w 1593130"/>
              <a:gd name="connsiteY34" fmla="*/ 1423447 h 1508288"/>
              <a:gd name="connsiteX35" fmla="*/ 622169 w 1593130"/>
              <a:gd name="connsiteY35" fmla="*/ 1442301 h 1508288"/>
              <a:gd name="connsiteX36" fmla="*/ 659877 w 1593130"/>
              <a:gd name="connsiteY36" fmla="*/ 1451728 h 1508288"/>
              <a:gd name="connsiteX37" fmla="*/ 688157 w 1593130"/>
              <a:gd name="connsiteY37" fmla="*/ 1461154 h 1508288"/>
              <a:gd name="connsiteX38" fmla="*/ 716437 w 1593130"/>
              <a:gd name="connsiteY38" fmla="*/ 1480008 h 1508288"/>
              <a:gd name="connsiteX39" fmla="*/ 772998 w 1593130"/>
              <a:gd name="connsiteY39" fmla="*/ 1489435 h 1508288"/>
              <a:gd name="connsiteX40" fmla="*/ 886120 w 1593130"/>
              <a:gd name="connsiteY40" fmla="*/ 1508288 h 1508288"/>
              <a:gd name="connsiteX41" fmla="*/ 1206631 w 1593130"/>
              <a:gd name="connsiteY41" fmla="*/ 1498862 h 1508288"/>
              <a:gd name="connsiteX42" fmla="*/ 1263192 w 1593130"/>
              <a:gd name="connsiteY42" fmla="*/ 1480008 h 1508288"/>
              <a:gd name="connsiteX43" fmla="*/ 1300899 w 1593130"/>
              <a:gd name="connsiteY43" fmla="*/ 1470581 h 1508288"/>
              <a:gd name="connsiteX44" fmla="*/ 1357460 w 1593130"/>
              <a:gd name="connsiteY44" fmla="*/ 1451728 h 1508288"/>
              <a:gd name="connsiteX45" fmla="*/ 1385741 w 1593130"/>
              <a:gd name="connsiteY45" fmla="*/ 1442301 h 1508288"/>
              <a:gd name="connsiteX46" fmla="*/ 1414021 w 1593130"/>
              <a:gd name="connsiteY46" fmla="*/ 1414020 h 1508288"/>
              <a:gd name="connsiteX47" fmla="*/ 1442301 w 1593130"/>
              <a:gd name="connsiteY47" fmla="*/ 1404594 h 1508288"/>
              <a:gd name="connsiteX48" fmla="*/ 1461155 w 1593130"/>
              <a:gd name="connsiteY48" fmla="*/ 1376313 h 1508288"/>
              <a:gd name="connsiteX49" fmla="*/ 1498862 w 1593130"/>
              <a:gd name="connsiteY49" fmla="*/ 1300899 h 1508288"/>
              <a:gd name="connsiteX50" fmla="*/ 1517716 w 1593130"/>
              <a:gd name="connsiteY50" fmla="*/ 1234911 h 1508288"/>
              <a:gd name="connsiteX51" fmla="*/ 1527143 w 1593130"/>
              <a:gd name="connsiteY51" fmla="*/ 1206631 h 1508288"/>
              <a:gd name="connsiteX52" fmla="*/ 1545996 w 1593130"/>
              <a:gd name="connsiteY52" fmla="*/ 1121789 h 1508288"/>
              <a:gd name="connsiteX53" fmla="*/ 1555423 w 1593130"/>
              <a:gd name="connsiteY53" fmla="*/ 838985 h 1508288"/>
              <a:gd name="connsiteX54" fmla="*/ 1583703 w 1593130"/>
              <a:gd name="connsiteY54" fmla="*/ 659876 h 1508288"/>
              <a:gd name="connsiteX55" fmla="*/ 1593130 w 1593130"/>
              <a:gd name="connsiteY55" fmla="*/ 518474 h 1508288"/>
              <a:gd name="connsiteX56" fmla="*/ 1583703 w 1593130"/>
              <a:gd name="connsiteY56" fmla="*/ 216816 h 1508288"/>
              <a:gd name="connsiteX57" fmla="*/ 1574277 w 1593130"/>
              <a:gd name="connsiteY57" fmla="*/ 188536 h 1508288"/>
              <a:gd name="connsiteX58" fmla="*/ 1480009 w 1593130"/>
              <a:gd name="connsiteY58" fmla="*/ 75414 h 1508288"/>
              <a:gd name="connsiteX59" fmla="*/ 1442301 w 1593130"/>
              <a:gd name="connsiteY59" fmla="*/ 47134 h 1508288"/>
              <a:gd name="connsiteX60" fmla="*/ 1404594 w 1593130"/>
              <a:gd name="connsiteY60" fmla="*/ 37707 h 1508288"/>
              <a:gd name="connsiteX61" fmla="*/ 1366887 w 1593130"/>
              <a:gd name="connsiteY61" fmla="*/ 18853 h 1508288"/>
              <a:gd name="connsiteX62" fmla="*/ 1291473 w 1593130"/>
              <a:gd name="connsiteY62" fmla="*/ 0 h 1508288"/>
              <a:gd name="connsiteX63" fmla="*/ 1074656 w 1593130"/>
              <a:gd name="connsiteY63" fmla="*/ 9427 h 150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593130" h="1508288">
                <a:moveTo>
                  <a:pt x="1074656" y="9427"/>
                </a:moveTo>
                <a:cubicBezTo>
                  <a:pt x="991386" y="12569"/>
                  <a:pt x="885828" y="10798"/>
                  <a:pt x="791852" y="18853"/>
                </a:cubicBezTo>
                <a:cubicBezTo>
                  <a:pt x="771605" y="20588"/>
                  <a:pt x="726690" y="48690"/>
                  <a:pt x="707011" y="56561"/>
                </a:cubicBezTo>
                <a:cubicBezTo>
                  <a:pt x="688559" y="63942"/>
                  <a:pt x="669304" y="69130"/>
                  <a:pt x="650450" y="75414"/>
                </a:cubicBezTo>
                <a:cubicBezTo>
                  <a:pt x="641023" y="81699"/>
                  <a:pt x="632303" y="89201"/>
                  <a:pt x="622169" y="94268"/>
                </a:cubicBezTo>
                <a:cubicBezTo>
                  <a:pt x="613281" y="98712"/>
                  <a:pt x="602935" y="99583"/>
                  <a:pt x="593889" y="103695"/>
                </a:cubicBezTo>
                <a:cubicBezTo>
                  <a:pt x="568303" y="115325"/>
                  <a:pt x="542575" y="126942"/>
                  <a:pt x="518475" y="141402"/>
                </a:cubicBezTo>
                <a:cubicBezTo>
                  <a:pt x="502764" y="150829"/>
                  <a:pt x="486586" y="159519"/>
                  <a:pt x="471341" y="169682"/>
                </a:cubicBezTo>
                <a:cubicBezTo>
                  <a:pt x="458268" y="178397"/>
                  <a:pt x="446956" y="189636"/>
                  <a:pt x="433633" y="197963"/>
                </a:cubicBezTo>
                <a:cubicBezTo>
                  <a:pt x="421716" y="205411"/>
                  <a:pt x="408495" y="210532"/>
                  <a:pt x="395926" y="216816"/>
                </a:cubicBezTo>
                <a:cubicBezTo>
                  <a:pt x="389642" y="226243"/>
                  <a:pt x="385084" y="237086"/>
                  <a:pt x="377073" y="245097"/>
                </a:cubicBezTo>
                <a:cubicBezTo>
                  <a:pt x="354431" y="267739"/>
                  <a:pt x="347344" y="261878"/>
                  <a:pt x="320512" y="273377"/>
                </a:cubicBezTo>
                <a:cubicBezTo>
                  <a:pt x="307595" y="278913"/>
                  <a:pt x="294046" y="283799"/>
                  <a:pt x="282804" y="292231"/>
                </a:cubicBezTo>
                <a:cubicBezTo>
                  <a:pt x="243350" y="321821"/>
                  <a:pt x="242688" y="336417"/>
                  <a:pt x="216817" y="377072"/>
                </a:cubicBezTo>
                <a:cubicBezTo>
                  <a:pt x="204652" y="396189"/>
                  <a:pt x="192705" y="415506"/>
                  <a:pt x="179110" y="433633"/>
                </a:cubicBezTo>
                <a:cubicBezTo>
                  <a:pt x="164385" y="453267"/>
                  <a:pt x="147043" y="470822"/>
                  <a:pt x="131976" y="490194"/>
                </a:cubicBezTo>
                <a:cubicBezTo>
                  <a:pt x="125020" y="499137"/>
                  <a:pt x="121133" y="510463"/>
                  <a:pt x="113122" y="518474"/>
                </a:cubicBezTo>
                <a:cubicBezTo>
                  <a:pt x="30415" y="601181"/>
                  <a:pt x="148988" y="451802"/>
                  <a:pt x="56561" y="575035"/>
                </a:cubicBezTo>
                <a:cubicBezTo>
                  <a:pt x="32652" y="694579"/>
                  <a:pt x="64691" y="565493"/>
                  <a:pt x="28281" y="650449"/>
                </a:cubicBezTo>
                <a:cubicBezTo>
                  <a:pt x="23177" y="662357"/>
                  <a:pt x="23403" y="676025"/>
                  <a:pt x="18854" y="688156"/>
                </a:cubicBezTo>
                <a:cubicBezTo>
                  <a:pt x="13920" y="701314"/>
                  <a:pt x="6285" y="713295"/>
                  <a:pt x="0" y="725864"/>
                </a:cubicBezTo>
                <a:cubicBezTo>
                  <a:pt x="3142" y="829559"/>
                  <a:pt x="811" y="933564"/>
                  <a:pt x="9427" y="1036948"/>
                </a:cubicBezTo>
                <a:cubicBezTo>
                  <a:pt x="10786" y="1053260"/>
                  <a:pt x="63186" y="1099200"/>
                  <a:pt x="65988" y="1102936"/>
                </a:cubicBezTo>
                <a:cubicBezTo>
                  <a:pt x="74420" y="1114178"/>
                  <a:pt x="75846" y="1129847"/>
                  <a:pt x="84842" y="1140643"/>
                </a:cubicBezTo>
                <a:cubicBezTo>
                  <a:pt x="92095" y="1149347"/>
                  <a:pt x="104654" y="1151970"/>
                  <a:pt x="113122" y="1159497"/>
                </a:cubicBezTo>
                <a:cubicBezTo>
                  <a:pt x="133050" y="1177211"/>
                  <a:pt x="146819" y="1202340"/>
                  <a:pt x="169683" y="1216058"/>
                </a:cubicBezTo>
                <a:cubicBezTo>
                  <a:pt x="226532" y="1250167"/>
                  <a:pt x="201572" y="1234174"/>
                  <a:pt x="245097" y="1263192"/>
                </a:cubicBezTo>
                <a:cubicBezTo>
                  <a:pt x="248239" y="1275761"/>
                  <a:pt x="246230" y="1290946"/>
                  <a:pt x="254524" y="1300899"/>
                </a:cubicBezTo>
                <a:cubicBezTo>
                  <a:pt x="263484" y="1311651"/>
                  <a:pt x="305512" y="1324179"/>
                  <a:pt x="320512" y="1329179"/>
                </a:cubicBezTo>
                <a:cubicBezTo>
                  <a:pt x="329939" y="1335464"/>
                  <a:pt x="338044" y="1344450"/>
                  <a:pt x="348792" y="1348033"/>
                </a:cubicBezTo>
                <a:cubicBezTo>
                  <a:pt x="366925" y="1354077"/>
                  <a:pt x="386610" y="1353712"/>
                  <a:pt x="405353" y="1357460"/>
                </a:cubicBezTo>
                <a:cubicBezTo>
                  <a:pt x="418057" y="1360001"/>
                  <a:pt x="430491" y="1363744"/>
                  <a:pt x="443060" y="1366886"/>
                </a:cubicBezTo>
                <a:cubicBezTo>
                  <a:pt x="452487" y="1376313"/>
                  <a:pt x="460248" y="1387772"/>
                  <a:pt x="471341" y="1395167"/>
                </a:cubicBezTo>
                <a:cubicBezTo>
                  <a:pt x="479609" y="1400679"/>
                  <a:pt x="490035" y="1401980"/>
                  <a:pt x="499621" y="1404594"/>
                </a:cubicBezTo>
                <a:cubicBezTo>
                  <a:pt x="524620" y="1411412"/>
                  <a:pt x="550977" y="1413823"/>
                  <a:pt x="575035" y="1423447"/>
                </a:cubicBezTo>
                <a:cubicBezTo>
                  <a:pt x="590746" y="1429732"/>
                  <a:pt x="606116" y="1436950"/>
                  <a:pt x="622169" y="1442301"/>
                </a:cubicBezTo>
                <a:cubicBezTo>
                  <a:pt x="634460" y="1446398"/>
                  <a:pt x="647419" y="1448169"/>
                  <a:pt x="659877" y="1451728"/>
                </a:cubicBezTo>
                <a:cubicBezTo>
                  <a:pt x="669431" y="1454458"/>
                  <a:pt x="678730" y="1458012"/>
                  <a:pt x="688157" y="1461154"/>
                </a:cubicBezTo>
                <a:cubicBezTo>
                  <a:pt x="697584" y="1467439"/>
                  <a:pt x="705689" y="1476425"/>
                  <a:pt x="716437" y="1480008"/>
                </a:cubicBezTo>
                <a:cubicBezTo>
                  <a:pt x="734570" y="1486052"/>
                  <a:pt x="754107" y="1486529"/>
                  <a:pt x="772998" y="1489435"/>
                </a:cubicBezTo>
                <a:cubicBezTo>
                  <a:pt x="874344" y="1505027"/>
                  <a:pt x="803139" y="1491693"/>
                  <a:pt x="886120" y="1508288"/>
                </a:cubicBezTo>
                <a:cubicBezTo>
                  <a:pt x="992957" y="1505146"/>
                  <a:pt x="1100047" y="1506856"/>
                  <a:pt x="1206631" y="1498862"/>
                </a:cubicBezTo>
                <a:cubicBezTo>
                  <a:pt x="1226449" y="1497376"/>
                  <a:pt x="1243912" y="1484828"/>
                  <a:pt x="1263192" y="1480008"/>
                </a:cubicBezTo>
                <a:cubicBezTo>
                  <a:pt x="1275761" y="1476866"/>
                  <a:pt x="1288490" y="1474304"/>
                  <a:pt x="1300899" y="1470581"/>
                </a:cubicBezTo>
                <a:cubicBezTo>
                  <a:pt x="1319934" y="1464870"/>
                  <a:pt x="1338606" y="1458012"/>
                  <a:pt x="1357460" y="1451728"/>
                </a:cubicBezTo>
                <a:lnTo>
                  <a:pt x="1385741" y="1442301"/>
                </a:lnTo>
                <a:cubicBezTo>
                  <a:pt x="1395168" y="1432874"/>
                  <a:pt x="1402929" y="1421415"/>
                  <a:pt x="1414021" y="1414020"/>
                </a:cubicBezTo>
                <a:cubicBezTo>
                  <a:pt x="1422289" y="1408508"/>
                  <a:pt x="1434542" y="1410801"/>
                  <a:pt x="1442301" y="1404594"/>
                </a:cubicBezTo>
                <a:cubicBezTo>
                  <a:pt x="1451148" y="1397516"/>
                  <a:pt x="1455730" y="1386259"/>
                  <a:pt x="1461155" y="1376313"/>
                </a:cubicBezTo>
                <a:cubicBezTo>
                  <a:pt x="1474613" y="1351640"/>
                  <a:pt x="1489974" y="1327562"/>
                  <a:pt x="1498862" y="1300899"/>
                </a:cubicBezTo>
                <a:cubicBezTo>
                  <a:pt x="1521467" y="1233085"/>
                  <a:pt x="1494039" y="1317777"/>
                  <a:pt x="1517716" y="1234911"/>
                </a:cubicBezTo>
                <a:cubicBezTo>
                  <a:pt x="1520446" y="1225357"/>
                  <a:pt x="1524733" y="1216271"/>
                  <a:pt x="1527143" y="1206631"/>
                </a:cubicBezTo>
                <a:cubicBezTo>
                  <a:pt x="1534169" y="1178525"/>
                  <a:pt x="1539712" y="1150070"/>
                  <a:pt x="1545996" y="1121789"/>
                </a:cubicBezTo>
                <a:cubicBezTo>
                  <a:pt x="1549138" y="1027521"/>
                  <a:pt x="1549007" y="933087"/>
                  <a:pt x="1555423" y="838985"/>
                </a:cubicBezTo>
                <a:cubicBezTo>
                  <a:pt x="1559792" y="774912"/>
                  <a:pt x="1571602" y="720384"/>
                  <a:pt x="1583703" y="659876"/>
                </a:cubicBezTo>
                <a:cubicBezTo>
                  <a:pt x="1586845" y="612742"/>
                  <a:pt x="1593130" y="565713"/>
                  <a:pt x="1593130" y="518474"/>
                </a:cubicBezTo>
                <a:cubicBezTo>
                  <a:pt x="1593130" y="417872"/>
                  <a:pt x="1589442" y="317254"/>
                  <a:pt x="1583703" y="216816"/>
                </a:cubicBezTo>
                <a:cubicBezTo>
                  <a:pt x="1583136" y="206896"/>
                  <a:pt x="1578389" y="197582"/>
                  <a:pt x="1574277" y="188536"/>
                </a:cubicBezTo>
                <a:cubicBezTo>
                  <a:pt x="1527339" y="85271"/>
                  <a:pt x="1559226" y="134825"/>
                  <a:pt x="1480009" y="75414"/>
                </a:cubicBezTo>
                <a:cubicBezTo>
                  <a:pt x="1467440" y="65987"/>
                  <a:pt x="1456354" y="54160"/>
                  <a:pt x="1442301" y="47134"/>
                </a:cubicBezTo>
                <a:cubicBezTo>
                  <a:pt x="1430713" y="41340"/>
                  <a:pt x="1416725" y="42256"/>
                  <a:pt x="1404594" y="37707"/>
                </a:cubicBezTo>
                <a:cubicBezTo>
                  <a:pt x="1391436" y="32773"/>
                  <a:pt x="1379803" y="24389"/>
                  <a:pt x="1366887" y="18853"/>
                </a:cubicBezTo>
                <a:cubicBezTo>
                  <a:pt x="1348701" y="11059"/>
                  <a:pt x="1307564" y="575"/>
                  <a:pt x="1291473" y="0"/>
                </a:cubicBezTo>
                <a:lnTo>
                  <a:pt x="1074656" y="942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29BD1B76-81A9-48BD-A1F5-4FD6BB9EF33F}"/>
              </a:ext>
            </a:extLst>
          </p:cNvPr>
          <p:cNvSpPr/>
          <p:nvPr/>
        </p:nvSpPr>
        <p:spPr>
          <a:xfrm>
            <a:off x="2356647" y="3261674"/>
            <a:ext cx="1414131" cy="1376313"/>
          </a:xfrm>
          <a:custGeom>
            <a:avLst/>
            <a:gdLst>
              <a:gd name="connsiteX0" fmla="*/ 575089 w 1414131"/>
              <a:gd name="connsiteY0" fmla="*/ 37707 h 1376313"/>
              <a:gd name="connsiteX1" fmla="*/ 509101 w 1414131"/>
              <a:gd name="connsiteY1" fmla="*/ 9427 h 1376313"/>
              <a:gd name="connsiteX2" fmla="*/ 480821 w 1414131"/>
              <a:gd name="connsiteY2" fmla="*/ 0 h 1376313"/>
              <a:gd name="connsiteX3" fmla="*/ 311138 w 1414131"/>
              <a:gd name="connsiteY3" fmla="*/ 9427 h 1376313"/>
              <a:gd name="connsiteX4" fmla="*/ 226297 w 1414131"/>
              <a:gd name="connsiteY4" fmla="*/ 47134 h 1376313"/>
              <a:gd name="connsiteX5" fmla="*/ 122602 w 1414131"/>
              <a:gd name="connsiteY5" fmla="*/ 103695 h 1376313"/>
              <a:gd name="connsiteX6" fmla="*/ 56615 w 1414131"/>
              <a:gd name="connsiteY6" fmla="*/ 169682 h 1376313"/>
              <a:gd name="connsiteX7" fmla="*/ 37761 w 1414131"/>
              <a:gd name="connsiteY7" fmla="*/ 263950 h 1376313"/>
              <a:gd name="connsiteX8" fmla="*/ 9481 w 1414131"/>
              <a:gd name="connsiteY8" fmla="*/ 405352 h 1376313"/>
              <a:gd name="connsiteX9" fmla="*/ 54 w 1414131"/>
              <a:gd name="connsiteY9" fmla="*/ 556181 h 1376313"/>
              <a:gd name="connsiteX10" fmla="*/ 18908 w 1414131"/>
              <a:gd name="connsiteY10" fmla="*/ 1046375 h 1376313"/>
              <a:gd name="connsiteX11" fmla="*/ 28334 w 1414131"/>
              <a:gd name="connsiteY11" fmla="*/ 1074655 h 1376313"/>
              <a:gd name="connsiteX12" fmla="*/ 47188 w 1414131"/>
              <a:gd name="connsiteY12" fmla="*/ 1102936 h 1376313"/>
              <a:gd name="connsiteX13" fmla="*/ 94322 w 1414131"/>
              <a:gd name="connsiteY13" fmla="*/ 1187777 h 1376313"/>
              <a:gd name="connsiteX14" fmla="*/ 150883 w 1414131"/>
              <a:gd name="connsiteY14" fmla="*/ 1234911 h 1376313"/>
              <a:gd name="connsiteX15" fmla="*/ 169736 w 1414131"/>
              <a:gd name="connsiteY15" fmla="*/ 1263192 h 1376313"/>
              <a:gd name="connsiteX16" fmla="*/ 254578 w 1414131"/>
              <a:gd name="connsiteY16" fmla="*/ 1338606 h 1376313"/>
              <a:gd name="connsiteX17" fmla="*/ 282858 w 1414131"/>
              <a:gd name="connsiteY17" fmla="*/ 1348033 h 1376313"/>
              <a:gd name="connsiteX18" fmla="*/ 339419 w 1414131"/>
              <a:gd name="connsiteY18" fmla="*/ 1376313 h 1376313"/>
              <a:gd name="connsiteX19" fmla="*/ 735345 w 1414131"/>
              <a:gd name="connsiteY19" fmla="*/ 1366886 h 1376313"/>
              <a:gd name="connsiteX20" fmla="*/ 829613 w 1414131"/>
              <a:gd name="connsiteY20" fmla="*/ 1357460 h 1376313"/>
              <a:gd name="connsiteX21" fmla="*/ 876747 w 1414131"/>
              <a:gd name="connsiteY21" fmla="*/ 1338606 h 1376313"/>
              <a:gd name="connsiteX22" fmla="*/ 942734 w 1414131"/>
              <a:gd name="connsiteY22" fmla="*/ 1329179 h 1376313"/>
              <a:gd name="connsiteX23" fmla="*/ 999295 w 1414131"/>
              <a:gd name="connsiteY23" fmla="*/ 1310326 h 1376313"/>
              <a:gd name="connsiteX24" fmla="*/ 1055856 w 1414131"/>
              <a:gd name="connsiteY24" fmla="*/ 1282045 h 1376313"/>
              <a:gd name="connsiteX25" fmla="*/ 1121844 w 1414131"/>
              <a:gd name="connsiteY25" fmla="*/ 1272618 h 1376313"/>
              <a:gd name="connsiteX26" fmla="*/ 1159551 w 1414131"/>
              <a:gd name="connsiteY26" fmla="*/ 1244338 h 1376313"/>
              <a:gd name="connsiteX27" fmla="*/ 1234965 w 1414131"/>
              <a:gd name="connsiteY27" fmla="*/ 1206631 h 1376313"/>
              <a:gd name="connsiteX28" fmla="*/ 1263246 w 1414131"/>
              <a:gd name="connsiteY28" fmla="*/ 1168923 h 1376313"/>
              <a:gd name="connsiteX29" fmla="*/ 1291526 w 1414131"/>
              <a:gd name="connsiteY29" fmla="*/ 1150070 h 1376313"/>
              <a:gd name="connsiteX30" fmla="*/ 1310380 w 1414131"/>
              <a:gd name="connsiteY30" fmla="*/ 1112363 h 1376313"/>
              <a:gd name="connsiteX31" fmla="*/ 1338660 w 1414131"/>
              <a:gd name="connsiteY31" fmla="*/ 1074655 h 1376313"/>
              <a:gd name="connsiteX32" fmla="*/ 1348087 w 1414131"/>
              <a:gd name="connsiteY32" fmla="*/ 1046375 h 1376313"/>
              <a:gd name="connsiteX33" fmla="*/ 1366941 w 1414131"/>
              <a:gd name="connsiteY33" fmla="*/ 1018095 h 1376313"/>
              <a:gd name="connsiteX34" fmla="*/ 1376367 w 1414131"/>
              <a:gd name="connsiteY34" fmla="*/ 970961 h 1376313"/>
              <a:gd name="connsiteX35" fmla="*/ 1404648 w 1414131"/>
              <a:gd name="connsiteY35" fmla="*/ 876693 h 1376313"/>
              <a:gd name="connsiteX36" fmla="*/ 1395221 w 1414131"/>
              <a:gd name="connsiteY36" fmla="*/ 471340 h 1376313"/>
              <a:gd name="connsiteX37" fmla="*/ 1385794 w 1414131"/>
              <a:gd name="connsiteY37" fmla="*/ 443060 h 1376313"/>
              <a:gd name="connsiteX38" fmla="*/ 1348087 w 1414131"/>
              <a:gd name="connsiteY38" fmla="*/ 386499 h 1376313"/>
              <a:gd name="connsiteX39" fmla="*/ 1338660 w 1414131"/>
              <a:gd name="connsiteY39" fmla="*/ 358218 h 1376313"/>
              <a:gd name="connsiteX40" fmla="*/ 1310380 w 1414131"/>
              <a:gd name="connsiteY40" fmla="*/ 320511 h 1376313"/>
              <a:gd name="connsiteX41" fmla="*/ 1291526 w 1414131"/>
              <a:gd name="connsiteY41" fmla="*/ 292231 h 1376313"/>
              <a:gd name="connsiteX42" fmla="*/ 1234965 w 1414131"/>
              <a:gd name="connsiteY42" fmla="*/ 216816 h 1376313"/>
              <a:gd name="connsiteX43" fmla="*/ 1187831 w 1414131"/>
              <a:gd name="connsiteY43" fmla="*/ 169682 h 1376313"/>
              <a:gd name="connsiteX44" fmla="*/ 1150124 w 1414131"/>
              <a:gd name="connsiteY44" fmla="*/ 113121 h 1376313"/>
              <a:gd name="connsiteX45" fmla="*/ 1112417 w 1414131"/>
              <a:gd name="connsiteY45" fmla="*/ 103695 h 1376313"/>
              <a:gd name="connsiteX46" fmla="*/ 1055856 w 1414131"/>
              <a:gd name="connsiteY46" fmla="*/ 84841 h 1376313"/>
              <a:gd name="connsiteX47" fmla="*/ 952161 w 1414131"/>
              <a:gd name="connsiteY47" fmla="*/ 75414 h 1376313"/>
              <a:gd name="connsiteX48" fmla="*/ 867320 w 1414131"/>
              <a:gd name="connsiteY48" fmla="*/ 65987 h 1376313"/>
              <a:gd name="connsiteX49" fmla="*/ 744771 w 1414131"/>
              <a:gd name="connsiteY49" fmla="*/ 37707 h 1376313"/>
              <a:gd name="connsiteX50" fmla="*/ 688211 w 1414131"/>
              <a:gd name="connsiteY50" fmla="*/ 28280 h 1376313"/>
              <a:gd name="connsiteX51" fmla="*/ 659930 w 1414131"/>
              <a:gd name="connsiteY51" fmla="*/ 18853 h 1376313"/>
              <a:gd name="connsiteX52" fmla="*/ 575089 w 1414131"/>
              <a:gd name="connsiteY52" fmla="*/ 37707 h 137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414131" h="1376313">
                <a:moveTo>
                  <a:pt x="575089" y="37707"/>
                </a:moveTo>
                <a:cubicBezTo>
                  <a:pt x="549951" y="36136"/>
                  <a:pt x="531320" y="18315"/>
                  <a:pt x="509101" y="9427"/>
                </a:cubicBezTo>
                <a:cubicBezTo>
                  <a:pt x="499875" y="5737"/>
                  <a:pt x="490758" y="0"/>
                  <a:pt x="480821" y="0"/>
                </a:cubicBezTo>
                <a:cubicBezTo>
                  <a:pt x="424173" y="0"/>
                  <a:pt x="367699" y="6285"/>
                  <a:pt x="311138" y="9427"/>
                </a:cubicBezTo>
                <a:cubicBezTo>
                  <a:pt x="246869" y="25493"/>
                  <a:pt x="296966" y="9081"/>
                  <a:pt x="226297" y="47134"/>
                </a:cubicBezTo>
                <a:cubicBezTo>
                  <a:pt x="214364" y="53560"/>
                  <a:pt x="144592" y="83904"/>
                  <a:pt x="122602" y="103695"/>
                </a:cubicBezTo>
                <a:cubicBezTo>
                  <a:pt x="99481" y="124504"/>
                  <a:pt x="56615" y="169682"/>
                  <a:pt x="56615" y="169682"/>
                </a:cubicBezTo>
                <a:cubicBezTo>
                  <a:pt x="46904" y="208525"/>
                  <a:pt x="42897" y="220291"/>
                  <a:pt x="37761" y="263950"/>
                </a:cubicBezTo>
                <a:cubicBezTo>
                  <a:pt x="22947" y="389870"/>
                  <a:pt x="45522" y="333269"/>
                  <a:pt x="9481" y="405352"/>
                </a:cubicBezTo>
                <a:cubicBezTo>
                  <a:pt x="6339" y="455628"/>
                  <a:pt x="-687" y="505812"/>
                  <a:pt x="54" y="556181"/>
                </a:cubicBezTo>
                <a:cubicBezTo>
                  <a:pt x="2458" y="719682"/>
                  <a:pt x="10002" y="883099"/>
                  <a:pt x="18908" y="1046375"/>
                </a:cubicBezTo>
                <a:cubicBezTo>
                  <a:pt x="19449" y="1056297"/>
                  <a:pt x="23890" y="1065767"/>
                  <a:pt x="28334" y="1074655"/>
                </a:cubicBezTo>
                <a:cubicBezTo>
                  <a:pt x="33401" y="1084789"/>
                  <a:pt x="42121" y="1092802"/>
                  <a:pt x="47188" y="1102936"/>
                </a:cubicBezTo>
                <a:cubicBezTo>
                  <a:pt x="64379" y="1137318"/>
                  <a:pt x="49738" y="1158054"/>
                  <a:pt x="94322" y="1187777"/>
                </a:cubicBezTo>
                <a:cubicBezTo>
                  <a:pt x="122126" y="1206314"/>
                  <a:pt x="128203" y="1207695"/>
                  <a:pt x="150883" y="1234911"/>
                </a:cubicBezTo>
                <a:cubicBezTo>
                  <a:pt x="158136" y="1243615"/>
                  <a:pt x="162209" y="1254724"/>
                  <a:pt x="169736" y="1263192"/>
                </a:cubicBezTo>
                <a:cubicBezTo>
                  <a:pt x="189723" y="1285677"/>
                  <a:pt x="223058" y="1322846"/>
                  <a:pt x="254578" y="1338606"/>
                </a:cubicBezTo>
                <a:cubicBezTo>
                  <a:pt x="263466" y="1343050"/>
                  <a:pt x="273970" y="1343589"/>
                  <a:pt x="282858" y="1348033"/>
                </a:cubicBezTo>
                <a:cubicBezTo>
                  <a:pt x="355952" y="1384580"/>
                  <a:pt x="268336" y="1352619"/>
                  <a:pt x="339419" y="1376313"/>
                </a:cubicBezTo>
                <a:lnTo>
                  <a:pt x="735345" y="1366886"/>
                </a:lnTo>
                <a:cubicBezTo>
                  <a:pt x="766901" y="1365672"/>
                  <a:pt x="798647" y="1363653"/>
                  <a:pt x="829613" y="1357460"/>
                </a:cubicBezTo>
                <a:cubicBezTo>
                  <a:pt x="846206" y="1354141"/>
                  <a:pt x="860331" y="1342710"/>
                  <a:pt x="876747" y="1338606"/>
                </a:cubicBezTo>
                <a:cubicBezTo>
                  <a:pt x="898303" y="1333217"/>
                  <a:pt x="920738" y="1332321"/>
                  <a:pt x="942734" y="1329179"/>
                </a:cubicBezTo>
                <a:cubicBezTo>
                  <a:pt x="961588" y="1322895"/>
                  <a:pt x="981520" y="1319214"/>
                  <a:pt x="999295" y="1310326"/>
                </a:cubicBezTo>
                <a:cubicBezTo>
                  <a:pt x="1018149" y="1300899"/>
                  <a:pt x="1035709" y="1288244"/>
                  <a:pt x="1055856" y="1282045"/>
                </a:cubicBezTo>
                <a:cubicBezTo>
                  <a:pt x="1077093" y="1275511"/>
                  <a:pt x="1099848" y="1275760"/>
                  <a:pt x="1121844" y="1272618"/>
                </a:cubicBezTo>
                <a:cubicBezTo>
                  <a:pt x="1134413" y="1263191"/>
                  <a:pt x="1145817" y="1251968"/>
                  <a:pt x="1159551" y="1244338"/>
                </a:cubicBezTo>
                <a:cubicBezTo>
                  <a:pt x="1297924" y="1167464"/>
                  <a:pt x="1138562" y="1270899"/>
                  <a:pt x="1234965" y="1206631"/>
                </a:cubicBezTo>
                <a:cubicBezTo>
                  <a:pt x="1244392" y="1194062"/>
                  <a:pt x="1252136" y="1180033"/>
                  <a:pt x="1263246" y="1168923"/>
                </a:cubicBezTo>
                <a:cubicBezTo>
                  <a:pt x="1271257" y="1160912"/>
                  <a:pt x="1284273" y="1158773"/>
                  <a:pt x="1291526" y="1150070"/>
                </a:cubicBezTo>
                <a:cubicBezTo>
                  <a:pt x="1300522" y="1139275"/>
                  <a:pt x="1302932" y="1124280"/>
                  <a:pt x="1310380" y="1112363"/>
                </a:cubicBezTo>
                <a:cubicBezTo>
                  <a:pt x="1318707" y="1099040"/>
                  <a:pt x="1329233" y="1087224"/>
                  <a:pt x="1338660" y="1074655"/>
                </a:cubicBezTo>
                <a:cubicBezTo>
                  <a:pt x="1341802" y="1065228"/>
                  <a:pt x="1343643" y="1055263"/>
                  <a:pt x="1348087" y="1046375"/>
                </a:cubicBezTo>
                <a:cubicBezTo>
                  <a:pt x="1353154" y="1036242"/>
                  <a:pt x="1362963" y="1028703"/>
                  <a:pt x="1366941" y="1018095"/>
                </a:cubicBezTo>
                <a:cubicBezTo>
                  <a:pt x="1372567" y="1003093"/>
                  <a:pt x="1372481" y="986505"/>
                  <a:pt x="1376367" y="970961"/>
                </a:cubicBezTo>
                <a:cubicBezTo>
                  <a:pt x="1387158" y="927796"/>
                  <a:pt x="1392675" y="912612"/>
                  <a:pt x="1404648" y="876693"/>
                </a:cubicBezTo>
                <a:cubicBezTo>
                  <a:pt x="1416036" y="660319"/>
                  <a:pt x="1421592" y="708674"/>
                  <a:pt x="1395221" y="471340"/>
                </a:cubicBezTo>
                <a:cubicBezTo>
                  <a:pt x="1394124" y="461464"/>
                  <a:pt x="1390620" y="451746"/>
                  <a:pt x="1385794" y="443060"/>
                </a:cubicBezTo>
                <a:cubicBezTo>
                  <a:pt x="1374790" y="423252"/>
                  <a:pt x="1359091" y="406307"/>
                  <a:pt x="1348087" y="386499"/>
                </a:cubicBezTo>
                <a:cubicBezTo>
                  <a:pt x="1343261" y="377813"/>
                  <a:pt x="1343590" y="366846"/>
                  <a:pt x="1338660" y="358218"/>
                </a:cubicBezTo>
                <a:cubicBezTo>
                  <a:pt x="1330865" y="344577"/>
                  <a:pt x="1319512" y="333296"/>
                  <a:pt x="1310380" y="320511"/>
                </a:cubicBezTo>
                <a:cubicBezTo>
                  <a:pt x="1303795" y="311292"/>
                  <a:pt x="1297531" y="301838"/>
                  <a:pt x="1291526" y="292231"/>
                </a:cubicBezTo>
                <a:cubicBezTo>
                  <a:pt x="1222189" y="181293"/>
                  <a:pt x="1301085" y="296160"/>
                  <a:pt x="1234965" y="216816"/>
                </a:cubicBezTo>
                <a:cubicBezTo>
                  <a:pt x="1195687" y="169682"/>
                  <a:pt x="1239680" y="204248"/>
                  <a:pt x="1187831" y="169682"/>
                </a:cubicBezTo>
                <a:cubicBezTo>
                  <a:pt x="1175262" y="150828"/>
                  <a:pt x="1172107" y="118616"/>
                  <a:pt x="1150124" y="113121"/>
                </a:cubicBezTo>
                <a:cubicBezTo>
                  <a:pt x="1137555" y="109979"/>
                  <a:pt x="1124826" y="107418"/>
                  <a:pt x="1112417" y="103695"/>
                </a:cubicBezTo>
                <a:cubicBezTo>
                  <a:pt x="1093382" y="97984"/>
                  <a:pt x="1075427" y="88295"/>
                  <a:pt x="1055856" y="84841"/>
                </a:cubicBezTo>
                <a:cubicBezTo>
                  <a:pt x="1021677" y="78809"/>
                  <a:pt x="986696" y="78868"/>
                  <a:pt x="952161" y="75414"/>
                </a:cubicBezTo>
                <a:cubicBezTo>
                  <a:pt x="923848" y="72583"/>
                  <a:pt x="895600" y="69129"/>
                  <a:pt x="867320" y="65987"/>
                </a:cubicBezTo>
                <a:cubicBezTo>
                  <a:pt x="807651" y="51070"/>
                  <a:pt x="797966" y="47379"/>
                  <a:pt x="744771" y="37707"/>
                </a:cubicBezTo>
                <a:cubicBezTo>
                  <a:pt x="725966" y="34288"/>
                  <a:pt x="706869" y="32426"/>
                  <a:pt x="688211" y="28280"/>
                </a:cubicBezTo>
                <a:cubicBezTo>
                  <a:pt x="678511" y="26124"/>
                  <a:pt x="669833" y="19678"/>
                  <a:pt x="659930" y="18853"/>
                </a:cubicBezTo>
                <a:cubicBezTo>
                  <a:pt x="631747" y="16504"/>
                  <a:pt x="600227" y="39278"/>
                  <a:pt x="575089" y="37707"/>
                </a:cubicBezTo>
                <a:close/>
              </a:path>
            </a:pathLst>
          </a:custGeom>
          <a:noFill/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B2565AC4-3685-4B07-AF65-5BFB6A53B406}"/>
              </a:ext>
            </a:extLst>
          </p:cNvPr>
          <p:cNvSpPr/>
          <p:nvPr/>
        </p:nvSpPr>
        <p:spPr>
          <a:xfrm>
            <a:off x="139818" y="3303502"/>
            <a:ext cx="1415996" cy="1292656"/>
          </a:xfrm>
          <a:custGeom>
            <a:avLst/>
            <a:gdLst>
              <a:gd name="connsiteX0" fmla="*/ 963509 w 1415996"/>
              <a:gd name="connsiteY0" fmla="*/ 9690 h 1292656"/>
              <a:gd name="connsiteX1" fmla="*/ 614718 w 1415996"/>
              <a:gd name="connsiteY1" fmla="*/ 19117 h 1292656"/>
              <a:gd name="connsiteX2" fmla="*/ 529876 w 1415996"/>
              <a:gd name="connsiteY2" fmla="*/ 66251 h 1292656"/>
              <a:gd name="connsiteX3" fmla="*/ 454462 w 1415996"/>
              <a:gd name="connsiteY3" fmla="*/ 94532 h 1292656"/>
              <a:gd name="connsiteX4" fmla="*/ 426182 w 1415996"/>
              <a:gd name="connsiteY4" fmla="*/ 122812 h 1292656"/>
              <a:gd name="connsiteX5" fmla="*/ 341340 w 1415996"/>
              <a:gd name="connsiteY5" fmla="*/ 179373 h 1292656"/>
              <a:gd name="connsiteX6" fmla="*/ 284780 w 1415996"/>
              <a:gd name="connsiteY6" fmla="*/ 207653 h 1292656"/>
              <a:gd name="connsiteX7" fmla="*/ 256499 w 1415996"/>
              <a:gd name="connsiteY7" fmla="*/ 235934 h 1292656"/>
              <a:gd name="connsiteX8" fmla="*/ 190511 w 1415996"/>
              <a:gd name="connsiteY8" fmla="*/ 273641 h 1292656"/>
              <a:gd name="connsiteX9" fmla="*/ 105670 w 1415996"/>
              <a:gd name="connsiteY9" fmla="*/ 396189 h 1292656"/>
              <a:gd name="connsiteX10" fmla="*/ 96243 w 1415996"/>
              <a:gd name="connsiteY10" fmla="*/ 424470 h 1292656"/>
              <a:gd name="connsiteX11" fmla="*/ 77390 w 1415996"/>
              <a:gd name="connsiteY11" fmla="*/ 462177 h 1292656"/>
              <a:gd name="connsiteX12" fmla="*/ 58536 w 1415996"/>
              <a:gd name="connsiteY12" fmla="*/ 518738 h 1292656"/>
              <a:gd name="connsiteX13" fmla="*/ 49109 w 1415996"/>
              <a:gd name="connsiteY13" fmla="*/ 594152 h 1292656"/>
              <a:gd name="connsiteX14" fmla="*/ 30256 w 1415996"/>
              <a:gd name="connsiteY14" fmla="*/ 622433 h 1292656"/>
              <a:gd name="connsiteX15" fmla="*/ 20829 w 1415996"/>
              <a:gd name="connsiteY15" fmla="*/ 669567 h 1292656"/>
              <a:gd name="connsiteX16" fmla="*/ 1975 w 1415996"/>
              <a:gd name="connsiteY16" fmla="*/ 763835 h 1292656"/>
              <a:gd name="connsiteX17" fmla="*/ 30256 w 1415996"/>
              <a:gd name="connsiteY17" fmla="*/ 980651 h 1292656"/>
              <a:gd name="connsiteX18" fmla="*/ 58536 w 1415996"/>
              <a:gd name="connsiteY18" fmla="*/ 999505 h 1292656"/>
              <a:gd name="connsiteX19" fmla="*/ 86817 w 1415996"/>
              <a:gd name="connsiteY19" fmla="*/ 1027785 h 1292656"/>
              <a:gd name="connsiteX20" fmla="*/ 162231 w 1415996"/>
              <a:gd name="connsiteY20" fmla="*/ 1065492 h 1292656"/>
              <a:gd name="connsiteX21" fmla="*/ 218792 w 1415996"/>
              <a:gd name="connsiteY21" fmla="*/ 1103200 h 1292656"/>
              <a:gd name="connsiteX22" fmla="*/ 303633 w 1415996"/>
              <a:gd name="connsiteY22" fmla="*/ 1150334 h 1292656"/>
              <a:gd name="connsiteX23" fmla="*/ 341340 w 1415996"/>
              <a:gd name="connsiteY23" fmla="*/ 1159760 h 1292656"/>
              <a:gd name="connsiteX24" fmla="*/ 435608 w 1415996"/>
              <a:gd name="connsiteY24" fmla="*/ 1188041 h 1292656"/>
              <a:gd name="connsiteX25" fmla="*/ 463889 w 1415996"/>
              <a:gd name="connsiteY25" fmla="*/ 1216321 h 1292656"/>
              <a:gd name="connsiteX26" fmla="*/ 577010 w 1415996"/>
              <a:gd name="connsiteY26" fmla="*/ 1244602 h 1292656"/>
              <a:gd name="connsiteX27" fmla="*/ 699559 w 1415996"/>
              <a:gd name="connsiteY27" fmla="*/ 1272882 h 1292656"/>
              <a:gd name="connsiteX28" fmla="*/ 737266 w 1415996"/>
              <a:gd name="connsiteY28" fmla="*/ 1291736 h 1292656"/>
              <a:gd name="connsiteX29" fmla="*/ 1067204 w 1415996"/>
              <a:gd name="connsiteY29" fmla="*/ 1282309 h 1292656"/>
              <a:gd name="connsiteX30" fmla="*/ 1104911 w 1415996"/>
              <a:gd name="connsiteY30" fmla="*/ 1263455 h 1292656"/>
              <a:gd name="connsiteX31" fmla="*/ 1161472 w 1415996"/>
              <a:gd name="connsiteY31" fmla="*/ 1244602 h 1292656"/>
              <a:gd name="connsiteX32" fmla="*/ 1218033 w 1415996"/>
              <a:gd name="connsiteY32" fmla="*/ 1206895 h 1292656"/>
              <a:gd name="connsiteX33" fmla="*/ 1274594 w 1415996"/>
              <a:gd name="connsiteY33" fmla="*/ 1169187 h 1292656"/>
              <a:gd name="connsiteX34" fmla="*/ 1321728 w 1415996"/>
              <a:gd name="connsiteY34" fmla="*/ 1112626 h 1292656"/>
              <a:gd name="connsiteX35" fmla="*/ 1340582 w 1415996"/>
              <a:gd name="connsiteY35" fmla="*/ 1074919 h 1292656"/>
              <a:gd name="connsiteX36" fmla="*/ 1350008 w 1415996"/>
              <a:gd name="connsiteY36" fmla="*/ 1046639 h 1292656"/>
              <a:gd name="connsiteX37" fmla="*/ 1378289 w 1415996"/>
              <a:gd name="connsiteY37" fmla="*/ 1027785 h 1292656"/>
              <a:gd name="connsiteX38" fmla="*/ 1387716 w 1415996"/>
              <a:gd name="connsiteY38" fmla="*/ 999505 h 1292656"/>
              <a:gd name="connsiteX39" fmla="*/ 1406569 w 1415996"/>
              <a:gd name="connsiteY39" fmla="*/ 971224 h 1292656"/>
              <a:gd name="connsiteX40" fmla="*/ 1415996 w 1415996"/>
              <a:gd name="connsiteY40" fmla="*/ 933517 h 1292656"/>
              <a:gd name="connsiteX41" fmla="*/ 1406569 w 1415996"/>
              <a:gd name="connsiteY41" fmla="*/ 782688 h 1292656"/>
              <a:gd name="connsiteX42" fmla="*/ 1387716 w 1415996"/>
              <a:gd name="connsiteY42" fmla="*/ 377336 h 1292656"/>
              <a:gd name="connsiteX43" fmla="*/ 1359435 w 1415996"/>
              <a:gd name="connsiteY43" fmla="*/ 254787 h 1292656"/>
              <a:gd name="connsiteX44" fmla="*/ 1340582 w 1415996"/>
              <a:gd name="connsiteY44" fmla="*/ 198226 h 1292656"/>
              <a:gd name="connsiteX45" fmla="*/ 1302874 w 1415996"/>
              <a:gd name="connsiteY45" fmla="*/ 141666 h 1292656"/>
              <a:gd name="connsiteX46" fmla="*/ 1284021 w 1415996"/>
              <a:gd name="connsiteY46" fmla="*/ 85105 h 1292656"/>
              <a:gd name="connsiteX47" fmla="*/ 1246314 w 1415996"/>
              <a:gd name="connsiteY47" fmla="*/ 56824 h 1292656"/>
              <a:gd name="connsiteX48" fmla="*/ 1218033 w 1415996"/>
              <a:gd name="connsiteY48" fmla="*/ 47398 h 1292656"/>
              <a:gd name="connsiteX49" fmla="*/ 1180326 w 1415996"/>
              <a:gd name="connsiteY49" fmla="*/ 28544 h 1292656"/>
              <a:gd name="connsiteX50" fmla="*/ 1114338 w 1415996"/>
              <a:gd name="connsiteY50" fmla="*/ 9690 h 1292656"/>
              <a:gd name="connsiteX51" fmla="*/ 1067204 w 1415996"/>
              <a:gd name="connsiteY51" fmla="*/ 264 h 1292656"/>
              <a:gd name="connsiteX52" fmla="*/ 963509 w 1415996"/>
              <a:gd name="connsiteY52" fmla="*/ 9690 h 129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415996" h="1292656">
                <a:moveTo>
                  <a:pt x="963509" y="9690"/>
                </a:moveTo>
                <a:cubicBezTo>
                  <a:pt x="888095" y="12832"/>
                  <a:pt x="730742" y="11022"/>
                  <a:pt x="614718" y="19117"/>
                </a:cubicBezTo>
                <a:cubicBezTo>
                  <a:pt x="545839" y="23923"/>
                  <a:pt x="571989" y="36171"/>
                  <a:pt x="529876" y="66251"/>
                </a:cubicBezTo>
                <a:cubicBezTo>
                  <a:pt x="503331" y="85211"/>
                  <a:pt x="484827" y="86940"/>
                  <a:pt x="454462" y="94532"/>
                </a:cubicBezTo>
                <a:cubicBezTo>
                  <a:pt x="445035" y="103959"/>
                  <a:pt x="436304" y="114136"/>
                  <a:pt x="426182" y="122812"/>
                </a:cubicBezTo>
                <a:cubicBezTo>
                  <a:pt x="392394" y="151773"/>
                  <a:pt x="380281" y="155035"/>
                  <a:pt x="341340" y="179373"/>
                </a:cubicBezTo>
                <a:cubicBezTo>
                  <a:pt x="299573" y="205478"/>
                  <a:pt x="328386" y="193117"/>
                  <a:pt x="284780" y="207653"/>
                </a:cubicBezTo>
                <a:cubicBezTo>
                  <a:pt x="275353" y="217080"/>
                  <a:pt x="267592" y="228539"/>
                  <a:pt x="256499" y="235934"/>
                </a:cubicBezTo>
                <a:cubicBezTo>
                  <a:pt x="202584" y="271877"/>
                  <a:pt x="253134" y="205324"/>
                  <a:pt x="190511" y="273641"/>
                </a:cubicBezTo>
                <a:cubicBezTo>
                  <a:pt x="151455" y="316248"/>
                  <a:pt x="126600" y="347354"/>
                  <a:pt x="105670" y="396189"/>
                </a:cubicBezTo>
                <a:cubicBezTo>
                  <a:pt x="101756" y="405322"/>
                  <a:pt x="100157" y="415336"/>
                  <a:pt x="96243" y="424470"/>
                </a:cubicBezTo>
                <a:cubicBezTo>
                  <a:pt x="90708" y="437386"/>
                  <a:pt x="82609" y="449130"/>
                  <a:pt x="77390" y="462177"/>
                </a:cubicBezTo>
                <a:cubicBezTo>
                  <a:pt x="70009" y="480629"/>
                  <a:pt x="58536" y="518738"/>
                  <a:pt x="58536" y="518738"/>
                </a:cubicBezTo>
                <a:cubicBezTo>
                  <a:pt x="55394" y="543876"/>
                  <a:pt x="55775" y="569711"/>
                  <a:pt x="49109" y="594152"/>
                </a:cubicBezTo>
                <a:cubicBezTo>
                  <a:pt x="46128" y="605082"/>
                  <a:pt x="34234" y="611825"/>
                  <a:pt x="30256" y="622433"/>
                </a:cubicBezTo>
                <a:cubicBezTo>
                  <a:pt x="24630" y="637435"/>
                  <a:pt x="24305" y="653926"/>
                  <a:pt x="20829" y="669567"/>
                </a:cubicBezTo>
                <a:cubicBezTo>
                  <a:pt x="2078" y="753942"/>
                  <a:pt x="20448" y="653001"/>
                  <a:pt x="1975" y="763835"/>
                </a:cubicBezTo>
                <a:cubicBezTo>
                  <a:pt x="3424" y="791356"/>
                  <a:pt x="-13287" y="928400"/>
                  <a:pt x="30256" y="980651"/>
                </a:cubicBezTo>
                <a:cubicBezTo>
                  <a:pt x="37509" y="989355"/>
                  <a:pt x="49832" y="992252"/>
                  <a:pt x="58536" y="999505"/>
                </a:cubicBezTo>
                <a:cubicBezTo>
                  <a:pt x="68778" y="1008040"/>
                  <a:pt x="75570" y="1020628"/>
                  <a:pt x="86817" y="1027785"/>
                </a:cubicBezTo>
                <a:cubicBezTo>
                  <a:pt x="110528" y="1042874"/>
                  <a:pt x="162231" y="1065492"/>
                  <a:pt x="162231" y="1065492"/>
                </a:cubicBezTo>
                <a:cubicBezTo>
                  <a:pt x="215838" y="1119101"/>
                  <a:pt x="164223" y="1075916"/>
                  <a:pt x="218792" y="1103200"/>
                </a:cubicBezTo>
                <a:cubicBezTo>
                  <a:pt x="305127" y="1146367"/>
                  <a:pt x="161555" y="1093503"/>
                  <a:pt x="303633" y="1150334"/>
                </a:cubicBezTo>
                <a:cubicBezTo>
                  <a:pt x="315662" y="1155146"/>
                  <a:pt x="328931" y="1156037"/>
                  <a:pt x="341340" y="1159760"/>
                </a:cubicBezTo>
                <a:cubicBezTo>
                  <a:pt x="456117" y="1194193"/>
                  <a:pt x="348682" y="1166309"/>
                  <a:pt x="435608" y="1188041"/>
                </a:cubicBezTo>
                <a:cubicBezTo>
                  <a:pt x="445035" y="1197468"/>
                  <a:pt x="452235" y="1209847"/>
                  <a:pt x="463889" y="1216321"/>
                </a:cubicBezTo>
                <a:cubicBezTo>
                  <a:pt x="505858" y="1239637"/>
                  <a:pt x="532320" y="1233430"/>
                  <a:pt x="577010" y="1244602"/>
                </a:cubicBezTo>
                <a:cubicBezTo>
                  <a:pt x="715033" y="1279107"/>
                  <a:pt x="546387" y="1251000"/>
                  <a:pt x="699559" y="1272882"/>
                </a:cubicBezTo>
                <a:cubicBezTo>
                  <a:pt x="712128" y="1279167"/>
                  <a:pt x="723218" y="1291376"/>
                  <a:pt x="737266" y="1291736"/>
                </a:cubicBezTo>
                <a:cubicBezTo>
                  <a:pt x="847254" y="1294556"/>
                  <a:pt x="957504" y="1290748"/>
                  <a:pt x="1067204" y="1282309"/>
                </a:cubicBezTo>
                <a:cubicBezTo>
                  <a:pt x="1081215" y="1281231"/>
                  <a:pt x="1091863" y="1268674"/>
                  <a:pt x="1104911" y="1263455"/>
                </a:cubicBezTo>
                <a:cubicBezTo>
                  <a:pt x="1123363" y="1256074"/>
                  <a:pt x="1144936" y="1255626"/>
                  <a:pt x="1161472" y="1244602"/>
                </a:cubicBezTo>
                <a:cubicBezTo>
                  <a:pt x="1180326" y="1232033"/>
                  <a:pt x="1202011" y="1222917"/>
                  <a:pt x="1218033" y="1206895"/>
                </a:cubicBezTo>
                <a:cubicBezTo>
                  <a:pt x="1253340" y="1171588"/>
                  <a:pt x="1233666" y="1182830"/>
                  <a:pt x="1274594" y="1169187"/>
                </a:cubicBezTo>
                <a:cubicBezTo>
                  <a:pt x="1300591" y="1143190"/>
                  <a:pt x="1304228" y="1143250"/>
                  <a:pt x="1321728" y="1112626"/>
                </a:cubicBezTo>
                <a:cubicBezTo>
                  <a:pt x="1328700" y="1100425"/>
                  <a:pt x="1335046" y="1087835"/>
                  <a:pt x="1340582" y="1074919"/>
                </a:cubicBezTo>
                <a:cubicBezTo>
                  <a:pt x="1344496" y="1065786"/>
                  <a:pt x="1343801" y="1054398"/>
                  <a:pt x="1350008" y="1046639"/>
                </a:cubicBezTo>
                <a:cubicBezTo>
                  <a:pt x="1357086" y="1037792"/>
                  <a:pt x="1368862" y="1034070"/>
                  <a:pt x="1378289" y="1027785"/>
                </a:cubicBezTo>
                <a:cubicBezTo>
                  <a:pt x="1381431" y="1018358"/>
                  <a:pt x="1383272" y="1008393"/>
                  <a:pt x="1387716" y="999505"/>
                </a:cubicBezTo>
                <a:cubicBezTo>
                  <a:pt x="1392783" y="989371"/>
                  <a:pt x="1402106" y="981638"/>
                  <a:pt x="1406569" y="971224"/>
                </a:cubicBezTo>
                <a:cubicBezTo>
                  <a:pt x="1411672" y="959316"/>
                  <a:pt x="1412854" y="946086"/>
                  <a:pt x="1415996" y="933517"/>
                </a:cubicBezTo>
                <a:cubicBezTo>
                  <a:pt x="1412854" y="883241"/>
                  <a:pt x="1408469" y="833027"/>
                  <a:pt x="1406569" y="782688"/>
                </a:cubicBezTo>
                <a:cubicBezTo>
                  <a:pt x="1395792" y="497115"/>
                  <a:pt x="1416398" y="535092"/>
                  <a:pt x="1387716" y="377336"/>
                </a:cubicBezTo>
                <a:cubicBezTo>
                  <a:pt x="1381734" y="344433"/>
                  <a:pt x="1368385" y="281639"/>
                  <a:pt x="1359435" y="254787"/>
                </a:cubicBezTo>
                <a:cubicBezTo>
                  <a:pt x="1353151" y="235933"/>
                  <a:pt x="1351606" y="214762"/>
                  <a:pt x="1340582" y="198226"/>
                </a:cubicBezTo>
                <a:lnTo>
                  <a:pt x="1302874" y="141666"/>
                </a:lnTo>
                <a:cubicBezTo>
                  <a:pt x="1296590" y="122812"/>
                  <a:pt x="1299920" y="97029"/>
                  <a:pt x="1284021" y="85105"/>
                </a:cubicBezTo>
                <a:cubicBezTo>
                  <a:pt x="1271452" y="75678"/>
                  <a:pt x="1259955" y="64619"/>
                  <a:pt x="1246314" y="56824"/>
                </a:cubicBezTo>
                <a:cubicBezTo>
                  <a:pt x="1237686" y="51894"/>
                  <a:pt x="1227166" y="51312"/>
                  <a:pt x="1218033" y="47398"/>
                </a:cubicBezTo>
                <a:cubicBezTo>
                  <a:pt x="1205117" y="41862"/>
                  <a:pt x="1193242" y="34080"/>
                  <a:pt x="1180326" y="28544"/>
                </a:cubicBezTo>
                <a:cubicBezTo>
                  <a:pt x="1163368" y="21276"/>
                  <a:pt x="1130898" y="13370"/>
                  <a:pt x="1114338" y="9690"/>
                </a:cubicBezTo>
                <a:cubicBezTo>
                  <a:pt x="1098697" y="6214"/>
                  <a:pt x="1083171" y="1594"/>
                  <a:pt x="1067204" y="264"/>
                </a:cubicBezTo>
                <a:cubicBezTo>
                  <a:pt x="1045284" y="-1562"/>
                  <a:pt x="1038923" y="6548"/>
                  <a:pt x="963509" y="969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31358A9-CB33-44B8-8C5A-448338337464}"/>
              </a:ext>
            </a:extLst>
          </p:cNvPr>
          <p:cNvSpPr/>
          <p:nvPr/>
        </p:nvSpPr>
        <p:spPr>
          <a:xfrm>
            <a:off x="751500" y="3989890"/>
            <a:ext cx="1495514" cy="1557326"/>
          </a:xfrm>
          <a:custGeom>
            <a:avLst/>
            <a:gdLst>
              <a:gd name="connsiteX0" fmla="*/ 222896 w 1495514"/>
              <a:gd name="connsiteY0" fmla="*/ 58464 h 1557326"/>
              <a:gd name="connsiteX1" fmla="*/ 166335 w 1495514"/>
              <a:gd name="connsiteY1" fmla="*/ 96171 h 1557326"/>
              <a:gd name="connsiteX2" fmla="*/ 109774 w 1495514"/>
              <a:gd name="connsiteY2" fmla="*/ 171585 h 1557326"/>
              <a:gd name="connsiteX3" fmla="*/ 81494 w 1495514"/>
              <a:gd name="connsiteY3" fmla="*/ 265853 h 1557326"/>
              <a:gd name="connsiteX4" fmla="*/ 72067 w 1495514"/>
              <a:gd name="connsiteY4" fmla="*/ 294134 h 1557326"/>
              <a:gd name="connsiteX5" fmla="*/ 62640 w 1495514"/>
              <a:gd name="connsiteY5" fmla="*/ 341268 h 1557326"/>
              <a:gd name="connsiteX6" fmla="*/ 43787 w 1495514"/>
              <a:gd name="connsiteY6" fmla="*/ 397829 h 1557326"/>
              <a:gd name="connsiteX7" fmla="*/ 34360 w 1495514"/>
              <a:gd name="connsiteY7" fmla="*/ 426109 h 1557326"/>
              <a:gd name="connsiteX8" fmla="*/ 15506 w 1495514"/>
              <a:gd name="connsiteY8" fmla="*/ 661779 h 1557326"/>
              <a:gd name="connsiteX9" fmla="*/ 6079 w 1495514"/>
              <a:gd name="connsiteY9" fmla="*/ 690060 h 1557326"/>
              <a:gd name="connsiteX10" fmla="*/ 24933 w 1495514"/>
              <a:gd name="connsiteY10" fmla="*/ 1133119 h 1557326"/>
              <a:gd name="connsiteX11" fmla="*/ 34360 w 1495514"/>
              <a:gd name="connsiteY11" fmla="*/ 1161400 h 1557326"/>
              <a:gd name="connsiteX12" fmla="*/ 43787 w 1495514"/>
              <a:gd name="connsiteY12" fmla="*/ 1199107 h 1557326"/>
              <a:gd name="connsiteX13" fmla="*/ 62640 w 1495514"/>
              <a:gd name="connsiteY13" fmla="*/ 1236814 h 1557326"/>
              <a:gd name="connsiteX14" fmla="*/ 90921 w 1495514"/>
              <a:gd name="connsiteY14" fmla="*/ 1293375 h 1557326"/>
              <a:gd name="connsiteX15" fmla="*/ 100347 w 1495514"/>
              <a:gd name="connsiteY15" fmla="*/ 1321656 h 1557326"/>
              <a:gd name="connsiteX16" fmla="*/ 166335 w 1495514"/>
              <a:gd name="connsiteY16" fmla="*/ 1378216 h 1557326"/>
              <a:gd name="connsiteX17" fmla="*/ 185189 w 1495514"/>
              <a:gd name="connsiteY17" fmla="*/ 1406497 h 1557326"/>
              <a:gd name="connsiteX18" fmla="*/ 241750 w 1495514"/>
              <a:gd name="connsiteY18" fmla="*/ 1434777 h 1557326"/>
              <a:gd name="connsiteX19" fmla="*/ 288884 w 1495514"/>
              <a:gd name="connsiteY19" fmla="*/ 1453631 h 1557326"/>
              <a:gd name="connsiteX20" fmla="*/ 392578 w 1495514"/>
              <a:gd name="connsiteY20" fmla="*/ 1481911 h 1557326"/>
              <a:gd name="connsiteX21" fmla="*/ 458566 w 1495514"/>
              <a:gd name="connsiteY21" fmla="*/ 1500765 h 1557326"/>
              <a:gd name="connsiteX22" fmla="*/ 486846 w 1495514"/>
              <a:gd name="connsiteY22" fmla="*/ 1510192 h 1557326"/>
              <a:gd name="connsiteX23" fmla="*/ 524554 w 1495514"/>
              <a:gd name="connsiteY23" fmla="*/ 1529045 h 1557326"/>
              <a:gd name="connsiteX24" fmla="*/ 675383 w 1495514"/>
              <a:gd name="connsiteY24" fmla="*/ 1557326 h 1557326"/>
              <a:gd name="connsiteX25" fmla="*/ 863919 w 1495514"/>
              <a:gd name="connsiteY25" fmla="*/ 1547899 h 1557326"/>
              <a:gd name="connsiteX26" fmla="*/ 929906 w 1495514"/>
              <a:gd name="connsiteY26" fmla="*/ 1538472 h 1557326"/>
              <a:gd name="connsiteX27" fmla="*/ 1005321 w 1495514"/>
              <a:gd name="connsiteY27" fmla="*/ 1519618 h 1557326"/>
              <a:gd name="connsiteX28" fmla="*/ 1061881 w 1495514"/>
              <a:gd name="connsiteY28" fmla="*/ 1481911 h 1557326"/>
              <a:gd name="connsiteX29" fmla="*/ 1099589 w 1495514"/>
              <a:gd name="connsiteY29" fmla="*/ 1453631 h 1557326"/>
              <a:gd name="connsiteX30" fmla="*/ 1127869 w 1495514"/>
              <a:gd name="connsiteY30" fmla="*/ 1444204 h 1557326"/>
              <a:gd name="connsiteX31" fmla="*/ 1156150 w 1495514"/>
              <a:gd name="connsiteY31" fmla="*/ 1425350 h 1557326"/>
              <a:gd name="connsiteX32" fmla="*/ 1193857 w 1495514"/>
              <a:gd name="connsiteY32" fmla="*/ 1406497 h 1557326"/>
              <a:gd name="connsiteX33" fmla="*/ 1222137 w 1495514"/>
              <a:gd name="connsiteY33" fmla="*/ 1387643 h 1557326"/>
              <a:gd name="connsiteX34" fmla="*/ 1259844 w 1495514"/>
              <a:gd name="connsiteY34" fmla="*/ 1368790 h 1557326"/>
              <a:gd name="connsiteX35" fmla="*/ 1288125 w 1495514"/>
              <a:gd name="connsiteY35" fmla="*/ 1349936 h 1557326"/>
              <a:gd name="connsiteX36" fmla="*/ 1316405 w 1495514"/>
              <a:gd name="connsiteY36" fmla="*/ 1340509 h 1557326"/>
              <a:gd name="connsiteX37" fmla="*/ 1372966 w 1495514"/>
              <a:gd name="connsiteY37" fmla="*/ 1302802 h 1557326"/>
              <a:gd name="connsiteX38" fmla="*/ 1410673 w 1495514"/>
              <a:gd name="connsiteY38" fmla="*/ 1246241 h 1557326"/>
              <a:gd name="connsiteX39" fmla="*/ 1429527 w 1495514"/>
              <a:gd name="connsiteY39" fmla="*/ 1217961 h 1557326"/>
              <a:gd name="connsiteX40" fmla="*/ 1448380 w 1495514"/>
              <a:gd name="connsiteY40" fmla="*/ 1180253 h 1557326"/>
              <a:gd name="connsiteX41" fmla="*/ 1457807 w 1495514"/>
              <a:gd name="connsiteY41" fmla="*/ 1114266 h 1557326"/>
              <a:gd name="connsiteX42" fmla="*/ 1467234 w 1495514"/>
              <a:gd name="connsiteY42" fmla="*/ 1085985 h 1557326"/>
              <a:gd name="connsiteX43" fmla="*/ 1486088 w 1495514"/>
              <a:gd name="connsiteY43" fmla="*/ 1010571 h 1557326"/>
              <a:gd name="connsiteX44" fmla="*/ 1495514 w 1495514"/>
              <a:gd name="connsiteY44" fmla="*/ 944583 h 1557326"/>
              <a:gd name="connsiteX45" fmla="*/ 1486088 w 1495514"/>
              <a:gd name="connsiteY45" fmla="*/ 633499 h 1557326"/>
              <a:gd name="connsiteX46" fmla="*/ 1476661 w 1495514"/>
              <a:gd name="connsiteY46" fmla="*/ 605218 h 1557326"/>
              <a:gd name="connsiteX47" fmla="*/ 1438954 w 1495514"/>
              <a:gd name="connsiteY47" fmla="*/ 539231 h 1557326"/>
              <a:gd name="connsiteX48" fmla="*/ 1410673 w 1495514"/>
              <a:gd name="connsiteY48" fmla="*/ 501524 h 1557326"/>
              <a:gd name="connsiteX49" fmla="*/ 1325832 w 1495514"/>
              <a:gd name="connsiteY49" fmla="*/ 407256 h 1557326"/>
              <a:gd name="connsiteX50" fmla="*/ 1278698 w 1495514"/>
              <a:gd name="connsiteY50" fmla="*/ 378975 h 1557326"/>
              <a:gd name="connsiteX51" fmla="*/ 1259844 w 1495514"/>
              <a:gd name="connsiteY51" fmla="*/ 350695 h 1557326"/>
              <a:gd name="connsiteX52" fmla="*/ 1222137 w 1495514"/>
              <a:gd name="connsiteY52" fmla="*/ 322414 h 1557326"/>
              <a:gd name="connsiteX53" fmla="*/ 1109016 w 1495514"/>
              <a:gd name="connsiteY53" fmla="*/ 247000 h 1557326"/>
              <a:gd name="connsiteX54" fmla="*/ 1061881 w 1495514"/>
              <a:gd name="connsiteY54" fmla="*/ 228146 h 1557326"/>
              <a:gd name="connsiteX55" fmla="*/ 995894 w 1495514"/>
              <a:gd name="connsiteY55" fmla="*/ 190439 h 1557326"/>
              <a:gd name="connsiteX56" fmla="*/ 920479 w 1495514"/>
              <a:gd name="connsiteY56" fmla="*/ 152732 h 1557326"/>
              <a:gd name="connsiteX57" fmla="*/ 882772 w 1495514"/>
              <a:gd name="connsiteY57" fmla="*/ 124451 h 1557326"/>
              <a:gd name="connsiteX58" fmla="*/ 845065 w 1495514"/>
              <a:gd name="connsiteY58" fmla="*/ 115025 h 1557326"/>
              <a:gd name="connsiteX59" fmla="*/ 769651 w 1495514"/>
              <a:gd name="connsiteY59" fmla="*/ 86744 h 1557326"/>
              <a:gd name="connsiteX60" fmla="*/ 722517 w 1495514"/>
              <a:gd name="connsiteY60" fmla="*/ 77317 h 1557326"/>
              <a:gd name="connsiteX61" fmla="*/ 694236 w 1495514"/>
              <a:gd name="connsiteY61" fmla="*/ 67891 h 1557326"/>
              <a:gd name="connsiteX62" fmla="*/ 618822 w 1495514"/>
              <a:gd name="connsiteY62" fmla="*/ 49037 h 1557326"/>
              <a:gd name="connsiteX63" fmla="*/ 581114 w 1495514"/>
              <a:gd name="connsiteY63" fmla="*/ 30183 h 1557326"/>
              <a:gd name="connsiteX64" fmla="*/ 496273 w 1495514"/>
              <a:gd name="connsiteY64" fmla="*/ 20757 h 1557326"/>
              <a:gd name="connsiteX65" fmla="*/ 317164 w 1495514"/>
              <a:gd name="connsiteY65" fmla="*/ 11330 h 1557326"/>
              <a:gd name="connsiteX66" fmla="*/ 232323 w 1495514"/>
              <a:gd name="connsiteY66" fmla="*/ 49037 h 1557326"/>
              <a:gd name="connsiteX67" fmla="*/ 222896 w 1495514"/>
              <a:gd name="connsiteY67" fmla="*/ 58464 h 1557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495514" h="1557326">
                <a:moveTo>
                  <a:pt x="222896" y="58464"/>
                </a:moveTo>
                <a:cubicBezTo>
                  <a:pt x="141675" y="74709"/>
                  <a:pt x="195926" y="49671"/>
                  <a:pt x="166335" y="96171"/>
                </a:cubicBezTo>
                <a:cubicBezTo>
                  <a:pt x="149465" y="122681"/>
                  <a:pt x="109774" y="171585"/>
                  <a:pt x="109774" y="171585"/>
                </a:cubicBezTo>
                <a:cubicBezTo>
                  <a:pt x="64965" y="306016"/>
                  <a:pt x="109991" y="166114"/>
                  <a:pt x="81494" y="265853"/>
                </a:cubicBezTo>
                <a:cubicBezTo>
                  <a:pt x="78764" y="275408"/>
                  <a:pt x="74477" y="284494"/>
                  <a:pt x="72067" y="294134"/>
                </a:cubicBezTo>
                <a:cubicBezTo>
                  <a:pt x="68181" y="309678"/>
                  <a:pt x="66856" y="325810"/>
                  <a:pt x="62640" y="341268"/>
                </a:cubicBezTo>
                <a:cubicBezTo>
                  <a:pt x="57411" y="360441"/>
                  <a:pt x="50071" y="378975"/>
                  <a:pt x="43787" y="397829"/>
                </a:cubicBezTo>
                <a:lnTo>
                  <a:pt x="34360" y="426109"/>
                </a:lnTo>
                <a:cubicBezTo>
                  <a:pt x="28075" y="504666"/>
                  <a:pt x="23902" y="583420"/>
                  <a:pt x="15506" y="661779"/>
                </a:cubicBezTo>
                <a:cubicBezTo>
                  <a:pt x="14447" y="671659"/>
                  <a:pt x="6079" y="680123"/>
                  <a:pt x="6079" y="690060"/>
                </a:cubicBezTo>
                <a:cubicBezTo>
                  <a:pt x="6079" y="854188"/>
                  <a:pt x="-16342" y="988659"/>
                  <a:pt x="24933" y="1133119"/>
                </a:cubicBezTo>
                <a:cubicBezTo>
                  <a:pt x="27663" y="1142674"/>
                  <a:pt x="31630" y="1151845"/>
                  <a:pt x="34360" y="1161400"/>
                </a:cubicBezTo>
                <a:cubicBezTo>
                  <a:pt x="37919" y="1173857"/>
                  <a:pt x="39238" y="1186976"/>
                  <a:pt x="43787" y="1199107"/>
                </a:cubicBezTo>
                <a:cubicBezTo>
                  <a:pt x="48721" y="1212265"/>
                  <a:pt x="57105" y="1223898"/>
                  <a:pt x="62640" y="1236814"/>
                </a:cubicBezTo>
                <a:cubicBezTo>
                  <a:pt x="86056" y="1291451"/>
                  <a:pt x="54691" y="1239031"/>
                  <a:pt x="90921" y="1293375"/>
                </a:cubicBezTo>
                <a:cubicBezTo>
                  <a:pt x="94063" y="1302802"/>
                  <a:pt x="94835" y="1313388"/>
                  <a:pt x="100347" y="1321656"/>
                </a:cubicBezTo>
                <a:cubicBezTo>
                  <a:pt x="113475" y="1341349"/>
                  <a:pt x="148913" y="1365149"/>
                  <a:pt x="166335" y="1378216"/>
                </a:cubicBezTo>
                <a:cubicBezTo>
                  <a:pt x="172620" y="1387643"/>
                  <a:pt x="177178" y="1398486"/>
                  <a:pt x="185189" y="1406497"/>
                </a:cubicBezTo>
                <a:cubicBezTo>
                  <a:pt x="205211" y="1426519"/>
                  <a:pt x="217216" y="1425577"/>
                  <a:pt x="241750" y="1434777"/>
                </a:cubicBezTo>
                <a:cubicBezTo>
                  <a:pt x="257594" y="1440719"/>
                  <a:pt x="273040" y="1447689"/>
                  <a:pt x="288884" y="1453631"/>
                </a:cubicBezTo>
                <a:cubicBezTo>
                  <a:pt x="354122" y="1478096"/>
                  <a:pt x="275252" y="1442802"/>
                  <a:pt x="392578" y="1481911"/>
                </a:cubicBezTo>
                <a:cubicBezTo>
                  <a:pt x="460392" y="1504516"/>
                  <a:pt x="375700" y="1477088"/>
                  <a:pt x="458566" y="1500765"/>
                </a:cubicBezTo>
                <a:cubicBezTo>
                  <a:pt x="468120" y="1503495"/>
                  <a:pt x="477713" y="1506278"/>
                  <a:pt x="486846" y="1510192"/>
                </a:cubicBezTo>
                <a:cubicBezTo>
                  <a:pt x="499763" y="1515728"/>
                  <a:pt x="511123" y="1524912"/>
                  <a:pt x="524554" y="1529045"/>
                </a:cubicBezTo>
                <a:cubicBezTo>
                  <a:pt x="575850" y="1544828"/>
                  <a:pt x="623079" y="1549854"/>
                  <a:pt x="675383" y="1557326"/>
                </a:cubicBezTo>
                <a:cubicBezTo>
                  <a:pt x="738228" y="1554184"/>
                  <a:pt x="801167" y="1552547"/>
                  <a:pt x="863919" y="1547899"/>
                </a:cubicBezTo>
                <a:cubicBezTo>
                  <a:pt x="886077" y="1546258"/>
                  <a:pt x="908119" y="1542830"/>
                  <a:pt x="929906" y="1538472"/>
                </a:cubicBezTo>
                <a:cubicBezTo>
                  <a:pt x="955315" y="1533390"/>
                  <a:pt x="1005321" y="1519618"/>
                  <a:pt x="1005321" y="1519618"/>
                </a:cubicBezTo>
                <a:cubicBezTo>
                  <a:pt x="1024174" y="1507049"/>
                  <a:pt x="1043754" y="1495506"/>
                  <a:pt x="1061881" y="1481911"/>
                </a:cubicBezTo>
                <a:cubicBezTo>
                  <a:pt x="1074450" y="1472484"/>
                  <a:pt x="1085948" y="1461426"/>
                  <a:pt x="1099589" y="1453631"/>
                </a:cubicBezTo>
                <a:cubicBezTo>
                  <a:pt x="1108216" y="1448701"/>
                  <a:pt x="1118981" y="1448648"/>
                  <a:pt x="1127869" y="1444204"/>
                </a:cubicBezTo>
                <a:cubicBezTo>
                  <a:pt x="1138003" y="1439137"/>
                  <a:pt x="1146313" y="1430971"/>
                  <a:pt x="1156150" y="1425350"/>
                </a:cubicBezTo>
                <a:cubicBezTo>
                  <a:pt x="1168351" y="1418378"/>
                  <a:pt x="1181656" y="1413469"/>
                  <a:pt x="1193857" y="1406497"/>
                </a:cubicBezTo>
                <a:cubicBezTo>
                  <a:pt x="1203694" y="1400876"/>
                  <a:pt x="1212300" y="1393264"/>
                  <a:pt x="1222137" y="1387643"/>
                </a:cubicBezTo>
                <a:cubicBezTo>
                  <a:pt x="1234338" y="1380671"/>
                  <a:pt x="1247643" y="1375762"/>
                  <a:pt x="1259844" y="1368790"/>
                </a:cubicBezTo>
                <a:cubicBezTo>
                  <a:pt x="1269681" y="1363169"/>
                  <a:pt x="1277991" y="1355003"/>
                  <a:pt x="1288125" y="1349936"/>
                </a:cubicBezTo>
                <a:cubicBezTo>
                  <a:pt x="1297013" y="1345492"/>
                  <a:pt x="1307719" y="1345335"/>
                  <a:pt x="1316405" y="1340509"/>
                </a:cubicBezTo>
                <a:cubicBezTo>
                  <a:pt x="1336213" y="1329505"/>
                  <a:pt x="1372966" y="1302802"/>
                  <a:pt x="1372966" y="1302802"/>
                </a:cubicBezTo>
                <a:lnTo>
                  <a:pt x="1410673" y="1246241"/>
                </a:lnTo>
                <a:cubicBezTo>
                  <a:pt x="1416958" y="1236814"/>
                  <a:pt x="1424460" y="1228095"/>
                  <a:pt x="1429527" y="1217961"/>
                </a:cubicBezTo>
                <a:lnTo>
                  <a:pt x="1448380" y="1180253"/>
                </a:lnTo>
                <a:cubicBezTo>
                  <a:pt x="1451522" y="1158257"/>
                  <a:pt x="1453449" y="1136053"/>
                  <a:pt x="1457807" y="1114266"/>
                </a:cubicBezTo>
                <a:cubicBezTo>
                  <a:pt x="1459756" y="1104522"/>
                  <a:pt x="1464619" y="1095572"/>
                  <a:pt x="1467234" y="1085985"/>
                </a:cubicBezTo>
                <a:cubicBezTo>
                  <a:pt x="1474052" y="1060986"/>
                  <a:pt x="1482424" y="1036222"/>
                  <a:pt x="1486088" y="1010571"/>
                </a:cubicBezTo>
                <a:lnTo>
                  <a:pt x="1495514" y="944583"/>
                </a:lnTo>
                <a:cubicBezTo>
                  <a:pt x="1492372" y="840888"/>
                  <a:pt x="1491842" y="737082"/>
                  <a:pt x="1486088" y="633499"/>
                </a:cubicBezTo>
                <a:cubicBezTo>
                  <a:pt x="1485537" y="623577"/>
                  <a:pt x="1480575" y="614351"/>
                  <a:pt x="1476661" y="605218"/>
                </a:cubicBezTo>
                <a:cubicBezTo>
                  <a:pt x="1464827" y="577606"/>
                  <a:pt x="1455857" y="562896"/>
                  <a:pt x="1438954" y="539231"/>
                </a:cubicBezTo>
                <a:cubicBezTo>
                  <a:pt x="1429822" y="526446"/>
                  <a:pt x="1419805" y="514309"/>
                  <a:pt x="1410673" y="501524"/>
                </a:cubicBezTo>
                <a:cubicBezTo>
                  <a:pt x="1383524" y="463515"/>
                  <a:pt x="1375235" y="436898"/>
                  <a:pt x="1325832" y="407256"/>
                </a:cubicBezTo>
                <a:lnTo>
                  <a:pt x="1278698" y="378975"/>
                </a:lnTo>
                <a:cubicBezTo>
                  <a:pt x="1272413" y="369548"/>
                  <a:pt x="1267855" y="358706"/>
                  <a:pt x="1259844" y="350695"/>
                </a:cubicBezTo>
                <a:cubicBezTo>
                  <a:pt x="1248734" y="339585"/>
                  <a:pt x="1235084" y="331315"/>
                  <a:pt x="1222137" y="322414"/>
                </a:cubicBezTo>
                <a:cubicBezTo>
                  <a:pt x="1184793" y="296740"/>
                  <a:pt x="1151093" y="263831"/>
                  <a:pt x="1109016" y="247000"/>
                </a:cubicBezTo>
                <a:cubicBezTo>
                  <a:pt x="1093304" y="240715"/>
                  <a:pt x="1076674" y="236364"/>
                  <a:pt x="1061881" y="228146"/>
                </a:cubicBezTo>
                <a:cubicBezTo>
                  <a:pt x="976273" y="180586"/>
                  <a:pt x="1064347" y="213257"/>
                  <a:pt x="995894" y="190439"/>
                </a:cubicBezTo>
                <a:cubicBezTo>
                  <a:pt x="883607" y="106225"/>
                  <a:pt x="1026383" y="205685"/>
                  <a:pt x="920479" y="152732"/>
                </a:cubicBezTo>
                <a:cubicBezTo>
                  <a:pt x="906426" y="145706"/>
                  <a:pt x="896825" y="131477"/>
                  <a:pt x="882772" y="124451"/>
                </a:cubicBezTo>
                <a:cubicBezTo>
                  <a:pt x="871184" y="118657"/>
                  <a:pt x="857356" y="119122"/>
                  <a:pt x="845065" y="115025"/>
                </a:cubicBezTo>
                <a:cubicBezTo>
                  <a:pt x="819115" y="106375"/>
                  <a:pt x="796127" y="93363"/>
                  <a:pt x="769651" y="86744"/>
                </a:cubicBezTo>
                <a:cubicBezTo>
                  <a:pt x="754107" y="82858"/>
                  <a:pt x="738061" y="81203"/>
                  <a:pt x="722517" y="77317"/>
                </a:cubicBezTo>
                <a:cubicBezTo>
                  <a:pt x="712877" y="74907"/>
                  <a:pt x="703823" y="70506"/>
                  <a:pt x="694236" y="67891"/>
                </a:cubicBezTo>
                <a:cubicBezTo>
                  <a:pt x="669237" y="61073"/>
                  <a:pt x="641998" y="60625"/>
                  <a:pt x="618822" y="49037"/>
                </a:cubicBezTo>
                <a:cubicBezTo>
                  <a:pt x="606253" y="42752"/>
                  <a:pt x="594807" y="33343"/>
                  <a:pt x="581114" y="30183"/>
                </a:cubicBezTo>
                <a:cubicBezTo>
                  <a:pt x="553388" y="23785"/>
                  <a:pt x="524553" y="23899"/>
                  <a:pt x="496273" y="20757"/>
                </a:cubicBezTo>
                <a:cubicBezTo>
                  <a:pt x="400844" y="-11053"/>
                  <a:pt x="459527" y="379"/>
                  <a:pt x="317164" y="11330"/>
                </a:cubicBezTo>
                <a:cubicBezTo>
                  <a:pt x="289159" y="20665"/>
                  <a:pt x="254732" y="26628"/>
                  <a:pt x="232323" y="49037"/>
                </a:cubicBezTo>
                <a:lnTo>
                  <a:pt x="222896" y="58464"/>
                </a:lnTo>
                <a:close/>
              </a:path>
            </a:pathLst>
          </a:custGeom>
          <a:noFill/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A3F900FE-8FEE-4A74-BF6C-9CCF4960CEC6}"/>
              </a:ext>
            </a:extLst>
          </p:cNvPr>
          <p:cNvSpPr/>
          <p:nvPr/>
        </p:nvSpPr>
        <p:spPr>
          <a:xfrm>
            <a:off x="1604244" y="4021316"/>
            <a:ext cx="1593130" cy="1508288"/>
          </a:xfrm>
          <a:custGeom>
            <a:avLst/>
            <a:gdLst>
              <a:gd name="connsiteX0" fmla="*/ 1074656 w 1593130"/>
              <a:gd name="connsiteY0" fmla="*/ 9427 h 1508288"/>
              <a:gd name="connsiteX1" fmla="*/ 791852 w 1593130"/>
              <a:gd name="connsiteY1" fmla="*/ 18853 h 1508288"/>
              <a:gd name="connsiteX2" fmla="*/ 707011 w 1593130"/>
              <a:gd name="connsiteY2" fmla="*/ 56561 h 1508288"/>
              <a:gd name="connsiteX3" fmla="*/ 650450 w 1593130"/>
              <a:gd name="connsiteY3" fmla="*/ 75414 h 1508288"/>
              <a:gd name="connsiteX4" fmla="*/ 622169 w 1593130"/>
              <a:gd name="connsiteY4" fmla="*/ 94268 h 1508288"/>
              <a:gd name="connsiteX5" fmla="*/ 593889 w 1593130"/>
              <a:gd name="connsiteY5" fmla="*/ 103695 h 1508288"/>
              <a:gd name="connsiteX6" fmla="*/ 518475 w 1593130"/>
              <a:gd name="connsiteY6" fmla="*/ 141402 h 1508288"/>
              <a:gd name="connsiteX7" fmla="*/ 471341 w 1593130"/>
              <a:gd name="connsiteY7" fmla="*/ 169682 h 1508288"/>
              <a:gd name="connsiteX8" fmla="*/ 433633 w 1593130"/>
              <a:gd name="connsiteY8" fmla="*/ 197963 h 1508288"/>
              <a:gd name="connsiteX9" fmla="*/ 395926 w 1593130"/>
              <a:gd name="connsiteY9" fmla="*/ 216816 h 1508288"/>
              <a:gd name="connsiteX10" fmla="*/ 377073 w 1593130"/>
              <a:gd name="connsiteY10" fmla="*/ 245097 h 1508288"/>
              <a:gd name="connsiteX11" fmla="*/ 320512 w 1593130"/>
              <a:gd name="connsiteY11" fmla="*/ 273377 h 1508288"/>
              <a:gd name="connsiteX12" fmla="*/ 282804 w 1593130"/>
              <a:gd name="connsiteY12" fmla="*/ 292231 h 1508288"/>
              <a:gd name="connsiteX13" fmla="*/ 216817 w 1593130"/>
              <a:gd name="connsiteY13" fmla="*/ 377072 h 1508288"/>
              <a:gd name="connsiteX14" fmla="*/ 179110 w 1593130"/>
              <a:gd name="connsiteY14" fmla="*/ 433633 h 1508288"/>
              <a:gd name="connsiteX15" fmla="*/ 131976 w 1593130"/>
              <a:gd name="connsiteY15" fmla="*/ 490194 h 1508288"/>
              <a:gd name="connsiteX16" fmla="*/ 113122 w 1593130"/>
              <a:gd name="connsiteY16" fmla="*/ 518474 h 1508288"/>
              <a:gd name="connsiteX17" fmla="*/ 56561 w 1593130"/>
              <a:gd name="connsiteY17" fmla="*/ 575035 h 1508288"/>
              <a:gd name="connsiteX18" fmla="*/ 28281 w 1593130"/>
              <a:gd name="connsiteY18" fmla="*/ 650449 h 1508288"/>
              <a:gd name="connsiteX19" fmla="*/ 18854 w 1593130"/>
              <a:gd name="connsiteY19" fmla="*/ 688156 h 1508288"/>
              <a:gd name="connsiteX20" fmla="*/ 0 w 1593130"/>
              <a:gd name="connsiteY20" fmla="*/ 725864 h 1508288"/>
              <a:gd name="connsiteX21" fmla="*/ 9427 w 1593130"/>
              <a:gd name="connsiteY21" fmla="*/ 1036948 h 1508288"/>
              <a:gd name="connsiteX22" fmla="*/ 65988 w 1593130"/>
              <a:gd name="connsiteY22" fmla="*/ 1102936 h 1508288"/>
              <a:gd name="connsiteX23" fmla="*/ 84842 w 1593130"/>
              <a:gd name="connsiteY23" fmla="*/ 1140643 h 1508288"/>
              <a:gd name="connsiteX24" fmla="*/ 113122 w 1593130"/>
              <a:gd name="connsiteY24" fmla="*/ 1159497 h 1508288"/>
              <a:gd name="connsiteX25" fmla="*/ 169683 w 1593130"/>
              <a:gd name="connsiteY25" fmla="*/ 1216058 h 1508288"/>
              <a:gd name="connsiteX26" fmla="*/ 245097 w 1593130"/>
              <a:gd name="connsiteY26" fmla="*/ 1263192 h 1508288"/>
              <a:gd name="connsiteX27" fmla="*/ 254524 w 1593130"/>
              <a:gd name="connsiteY27" fmla="*/ 1300899 h 1508288"/>
              <a:gd name="connsiteX28" fmla="*/ 320512 w 1593130"/>
              <a:gd name="connsiteY28" fmla="*/ 1329179 h 1508288"/>
              <a:gd name="connsiteX29" fmla="*/ 348792 w 1593130"/>
              <a:gd name="connsiteY29" fmla="*/ 1348033 h 1508288"/>
              <a:gd name="connsiteX30" fmla="*/ 405353 w 1593130"/>
              <a:gd name="connsiteY30" fmla="*/ 1357460 h 1508288"/>
              <a:gd name="connsiteX31" fmla="*/ 443060 w 1593130"/>
              <a:gd name="connsiteY31" fmla="*/ 1366886 h 1508288"/>
              <a:gd name="connsiteX32" fmla="*/ 471341 w 1593130"/>
              <a:gd name="connsiteY32" fmla="*/ 1395167 h 1508288"/>
              <a:gd name="connsiteX33" fmla="*/ 499621 w 1593130"/>
              <a:gd name="connsiteY33" fmla="*/ 1404594 h 1508288"/>
              <a:gd name="connsiteX34" fmla="*/ 575035 w 1593130"/>
              <a:gd name="connsiteY34" fmla="*/ 1423447 h 1508288"/>
              <a:gd name="connsiteX35" fmla="*/ 622169 w 1593130"/>
              <a:gd name="connsiteY35" fmla="*/ 1442301 h 1508288"/>
              <a:gd name="connsiteX36" fmla="*/ 659877 w 1593130"/>
              <a:gd name="connsiteY36" fmla="*/ 1451728 h 1508288"/>
              <a:gd name="connsiteX37" fmla="*/ 688157 w 1593130"/>
              <a:gd name="connsiteY37" fmla="*/ 1461154 h 1508288"/>
              <a:gd name="connsiteX38" fmla="*/ 716437 w 1593130"/>
              <a:gd name="connsiteY38" fmla="*/ 1480008 h 1508288"/>
              <a:gd name="connsiteX39" fmla="*/ 772998 w 1593130"/>
              <a:gd name="connsiteY39" fmla="*/ 1489435 h 1508288"/>
              <a:gd name="connsiteX40" fmla="*/ 886120 w 1593130"/>
              <a:gd name="connsiteY40" fmla="*/ 1508288 h 1508288"/>
              <a:gd name="connsiteX41" fmla="*/ 1206631 w 1593130"/>
              <a:gd name="connsiteY41" fmla="*/ 1498862 h 1508288"/>
              <a:gd name="connsiteX42" fmla="*/ 1263192 w 1593130"/>
              <a:gd name="connsiteY42" fmla="*/ 1480008 h 1508288"/>
              <a:gd name="connsiteX43" fmla="*/ 1300899 w 1593130"/>
              <a:gd name="connsiteY43" fmla="*/ 1470581 h 1508288"/>
              <a:gd name="connsiteX44" fmla="*/ 1357460 w 1593130"/>
              <a:gd name="connsiteY44" fmla="*/ 1451728 h 1508288"/>
              <a:gd name="connsiteX45" fmla="*/ 1385741 w 1593130"/>
              <a:gd name="connsiteY45" fmla="*/ 1442301 h 1508288"/>
              <a:gd name="connsiteX46" fmla="*/ 1414021 w 1593130"/>
              <a:gd name="connsiteY46" fmla="*/ 1414020 h 1508288"/>
              <a:gd name="connsiteX47" fmla="*/ 1442301 w 1593130"/>
              <a:gd name="connsiteY47" fmla="*/ 1404594 h 1508288"/>
              <a:gd name="connsiteX48" fmla="*/ 1461155 w 1593130"/>
              <a:gd name="connsiteY48" fmla="*/ 1376313 h 1508288"/>
              <a:gd name="connsiteX49" fmla="*/ 1498862 w 1593130"/>
              <a:gd name="connsiteY49" fmla="*/ 1300899 h 1508288"/>
              <a:gd name="connsiteX50" fmla="*/ 1517716 w 1593130"/>
              <a:gd name="connsiteY50" fmla="*/ 1234911 h 1508288"/>
              <a:gd name="connsiteX51" fmla="*/ 1527143 w 1593130"/>
              <a:gd name="connsiteY51" fmla="*/ 1206631 h 1508288"/>
              <a:gd name="connsiteX52" fmla="*/ 1545996 w 1593130"/>
              <a:gd name="connsiteY52" fmla="*/ 1121789 h 1508288"/>
              <a:gd name="connsiteX53" fmla="*/ 1555423 w 1593130"/>
              <a:gd name="connsiteY53" fmla="*/ 838985 h 1508288"/>
              <a:gd name="connsiteX54" fmla="*/ 1583703 w 1593130"/>
              <a:gd name="connsiteY54" fmla="*/ 659876 h 1508288"/>
              <a:gd name="connsiteX55" fmla="*/ 1593130 w 1593130"/>
              <a:gd name="connsiteY55" fmla="*/ 518474 h 1508288"/>
              <a:gd name="connsiteX56" fmla="*/ 1583703 w 1593130"/>
              <a:gd name="connsiteY56" fmla="*/ 216816 h 1508288"/>
              <a:gd name="connsiteX57" fmla="*/ 1574277 w 1593130"/>
              <a:gd name="connsiteY57" fmla="*/ 188536 h 1508288"/>
              <a:gd name="connsiteX58" fmla="*/ 1480009 w 1593130"/>
              <a:gd name="connsiteY58" fmla="*/ 75414 h 1508288"/>
              <a:gd name="connsiteX59" fmla="*/ 1442301 w 1593130"/>
              <a:gd name="connsiteY59" fmla="*/ 47134 h 1508288"/>
              <a:gd name="connsiteX60" fmla="*/ 1404594 w 1593130"/>
              <a:gd name="connsiteY60" fmla="*/ 37707 h 1508288"/>
              <a:gd name="connsiteX61" fmla="*/ 1366887 w 1593130"/>
              <a:gd name="connsiteY61" fmla="*/ 18853 h 1508288"/>
              <a:gd name="connsiteX62" fmla="*/ 1291473 w 1593130"/>
              <a:gd name="connsiteY62" fmla="*/ 0 h 1508288"/>
              <a:gd name="connsiteX63" fmla="*/ 1074656 w 1593130"/>
              <a:gd name="connsiteY63" fmla="*/ 9427 h 150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593130" h="1508288">
                <a:moveTo>
                  <a:pt x="1074656" y="9427"/>
                </a:moveTo>
                <a:cubicBezTo>
                  <a:pt x="991386" y="12569"/>
                  <a:pt x="885828" y="10798"/>
                  <a:pt x="791852" y="18853"/>
                </a:cubicBezTo>
                <a:cubicBezTo>
                  <a:pt x="771605" y="20588"/>
                  <a:pt x="726690" y="48690"/>
                  <a:pt x="707011" y="56561"/>
                </a:cubicBezTo>
                <a:cubicBezTo>
                  <a:pt x="688559" y="63942"/>
                  <a:pt x="669304" y="69130"/>
                  <a:pt x="650450" y="75414"/>
                </a:cubicBezTo>
                <a:cubicBezTo>
                  <a:pt x="641023" y="81699"/>
                  <a:pt x="632303" y="89201"/>
                  <a:pt x="622169" y="94268"/>
                </a:cubicBezTo>
                <a:cubicBezTo>
                  <a:pt x="613281" y="98712"/>
                  <a:pt x="602935" y="99583"/>
                  <a:pt x="593889" y="103695"/>
                </a:cubicBezTo>
                <a:cubicBezTo>
                  <a:pt x="568303" y="115325"/>
                  <a:pt x="542575" y="126942"/>
                  <a:pt x="518475" y="141402"/>
                </a:cubicBezTo>
                <a:cubicBezTo>
                  <a:pt x="502764" y="150829"/>
                  <a:pt x="486586" y="159519"/>
                  <a:pt x="471341" y="169682"/>
                </a:cubicBezTo>
                <a:cubicBezTo>
                  <a:pt x="458268" y="178397"/>
                  <a:pt x="446956" y="189636"/>
                  <a:pt x="433633" y="197963"/>
                </a:cubicBezTo>
                <a:cubicBezTo>
                  <a:pt x="421716" y="205411"/>
                  <a:pt x="408495" y="210532"/>
                  <a:pt x="395926" y="216816"/>
                </a:cubicBezTo>
                <a:cubicBezTo>
                  <a:pt x="389642" y="226243"/>
                  <a:pt x="385084" y="237086"/>
                  <a:pt x="377073" y="245097"/>
                </a:cubicBezTo>
                <a:cubicBezTo>
                  <a:pt x="354431" y="267739"/>
                  <a:pt x="347344" y="261878"/>
                  <a:pt x="320512" y="273377"/>
                </a:cubicBezTo>
                <a:cubicBezTo>
                  <a:pt x="307595" y="278913"/>
                  <a:pt x="294046" y="283799"/>
                  <a:pt x="282804" y="292231"/>
                </a:cubicBezTo>
                <a:cubicBezTo>
                  <a:pt x="243350" y="321821"/>
                  <a:pt x="242688" y="336417"/>
                  <a:pt x="216817" y="377072"/>
                </a:cubicBezTo>
                <a:cubicBezTo>
                  <a:pt x="204652" y="396189"/>
                  <a:pt x="192705" y="415506"/>
                  <a:pt x="179110" y="433633"/>
                </a:cubicBezTo>
                <a:cubicBezTo>
                  <a:pt x="164385" y="453267"/>
                  <a:pt x="147043" y="470822"/>
                  <a:pt x="131976" y="490194"/>
                </a:cubicBezTo>
                <a:cubicBezTo>
                  <a:pt x="125020" y="499137"/>
                  <a:pt x="121133" y="510463"/>
                  <a:pt x="113122" y="518474"/>
                </a:cubicBezTo>
                <a:cubicBezTo>
                  <a:pt x="30415" y="601181"/>
                  <a:pt x="148988" y="451802"/>
                  <a:pt x="56561" y="575035"/>
                </a:cubicBezTo>
                <a:cubicBezTo>
                  <a:pt x="32652" y="694579"/>
                  <a:pt x="64691" y="565493"/>
                  <a:pt x="28281" y="650449"/>
                </a:cubicBezTo>
                <a:cubicBezTo>
                  <a:pt x="23177" y="662357"/>
                  <a:pt x="23403" y="676025"/>
                  <a:pt x="18854" y="688156"/>
                </a:cubicBezTo>
                <a:cubicBezTo>
                  <a:pt x="13920" y="701314"/>
                  <a:pt x="6285" y="713295"/>
                  <a:pt x="0" y="725864"/>
                </a:cubicBezTo>
                <a:cubicBezTo>
                  <a:pt x="3142" y="829559"/>
                  <a:pt x="811" y="933564"/>
                  <a:pt x="9427" y="1036948"/>
                </a:cubicBezTo>
                <a:cubicBezTo>
                  <a:pt x="10786" y="1053260"/>
                  <a:pt x="63186" y="1099200"/>
                  <a:pt x="65988" y="1102936"/>
                </a:cubicBezTo>
                <a:cubicBezTo>
                  <a:pt x="74420" y="1114178"/>
                  <a:pt x="75846" y="1129847"/>
                  <a:pt x="84842" y="1140643"/>
                </a:cubicBezTo>
                <a:cubicBezTo>
                  <a:pt x="92095" y="1149347"/>
                  <a:pt x="104654" y="1151970"/>
                  <a:pt x="113122" y="1159497"/>
                </a:cubicBezTo>
                <a:cubicBezTo>
                  <a:pt x="133050" y="1177211"/>
                  <a:pt x="146819" y="1202340"/>
                  <a:pt x="169683" y="1216058"/>
                </a:cubicBezTo>
                <a:cubicBezTo>
                  <a:pt x="226532" y="1250167"/>
                  <a:pt x="201572" y="1234174"/>
                  <a:pt x="245097" y="1263192"/>
                </a:cubicBezTo>
                <a:cubicBezTo>
                  <a:pt x="248239" y="1275761"/>
                  <a:pt x="246230" y="1290946"/>
                  <a:pt x="254524" y="1300899"/>
                </a:cubicBezTo>
                <a:cubicBezTo>
                  <a:pt x="263484" y="1311651"/>
                  <a:pt x="305512" y="1324179"/>
                  <a:pt x="320512" y="1329179"/>
                </a:cubicBezTo>
                <a:cubicBezTo>
                  <a:pt x="329939" y="1335464"/>
                  <a:pt x="338044" y="1344450"/>
                  <a:pt x="348792" y="1348033"/>
                </a:cubicBezTo>
                <a:cubicBezTo>
                  <a:pt x="366925" y="1354077"/>
                  <a:pt x="386610" y="1353712"/>
                  <a:pt x="405353" y="1357460"/>
                </a:cubicBezTo>
                <a:cubicBezTo>
                  <a:pt x="418057" y="1360001"/>
                  <a:pt x="430491" y="1363744"/>
                  <a:pt x="443060" y="1366886"/>
                </a:cubicBezTo>
                <a:cubicBezTo>
                  <a:pt x="452487" y="1376313"/>
                  <a:pt x="460248" y="1387772"/>
                  <a:pt x="471341" y="1395167"/>
                </a:cubicBezTo>
                <a:cubicBezTo>
                  <a:pt x="479609" y="1400679"/>
                  <a:pt x="490035" y="1401980"/>
                  <a:pt x="499621" y="1404594"/>
                </a:cubicBezTo>
                <a:cubicBezTo>
                  <a:pt x="524620" y="1411412"/>
                  <a:pt x="550977" y="1413823"/>
                  <a:pt x="575035" y="1423447"/>
                </a:cubicBezTo>
                <a:cubicBezTo>
                  <a:pt x="590746" y="1429732"/>
                  <a:pt x="606116" y="1436950"/>
                  <a:pt x="622169" y="1442301"/>
                </a:cubicBezTo>
                <a:cubicBezTo>
                  <a:pt x="634460" y="1446398"/>
                  <a:pt x="647419" y="1448169"/>
                  <a:pt x="659877" y="1451728"/>
                </a:cubicBezTo>
                <a:cubicBezTo>
                  <a:pt x="669431" y="1454458"/>
                  <a:pt x="678730" y="1458012"/>
                  <a:pt x="688157" y="1461154"/>
                </a:cubicBezTo>
                <a:cubicBezTo>
                  <a:pt x="697584" y="1467439"/>
                  <a:pt x="705689" y="1476425"/>
                  <a:pt x="716437" y="1480008"/>
                </a:cubicBezTo>
                <a:cubicBezTo>
                  <a:pt x="734570" y="1486052"/>
                  <a:pt x="754107" y="1486529"/>
                  <a:pt x="772998" y="1489435"/>
                </a:cubicBezTo>
                <a:cubicBezTo>
                  <a:pt x="874344" y="1505027"/>
                  <a:pt x="803139" y="1491693"/>
                  <a:pt x="886120" y="1508288"/>
                </a:cubicBezTo>
                <a:cubicBezTo>
                  <a:pt x="992957" y="1505146"/>
                  <a:pt x="1100047" y="1506856"/>
                  <a:pt x="1206631" y="1498862"/>
                </a:cubicBezTo>
                <a:cubicBezTo>
                  <a:pt x="1226449" y="1497376"/>
                  <a:pt x="1243912" y="1484828"/>
                  <a:pt x="1263192" y="1480008"/>
                </a:cubicBezTo>
                <a:cubicBezTo>
                  <a:pt x="1275761" y="1476866"/>
                  <a:pt x="1288490" y="1474304"/>
                  <a:pt x="1300899" y="1470581"/>
                </a:cubicBezTo>
                <a:cubicBezTo>
                  <a:pt x="1319934" y="1464870"/>
                  <a:pt x="1338606" y="1458012"/>
                  <a:pt x="1357460" y="1451728"/>
                </a:cubicBezTo>
                <a:lnTo>
                  <a:pt x="1385741" y="1442301"/>
                </a:lnTo>
                <a:cubicBezTo>
                  <a:pt x="1395168" y="1432874"/>
                  <a:pt x="1402929" y="1421415"/>
                  <a:pt x="1414021" y="1414020"/>
                </a:cubicBezTo>
                <a:cubicBezTo>
                  <a:pt x="1422289" y="1408508"/>
                  <a:pt x="1434542" y="1410801"/>
                  <a:pt x="1442301" y="1404594"/>
                </a:cubicBezTo>
                <a:cubicBezTo>
                  <a:pt x="1451148" y="1397516"/>
                  <a:pt x="1455730" y="1386259"/>
                  <a:pt x="1461155" y="1376313"/>
                </a:cubicBezTo>
                <a:cubicBezTo>
                  <a:pt x="1474613" y="1351640"/>
                  <a:pt x="1489974" y="1327562"/>
                  <a:pt x="1498862" y="1300899"/>
                </a:cubicBezTo>
                <a:cubicBezTo>
                  <a:pt x="1521467" y="1233085"/>
                  <a:pt x="1494039" y="1317777"/>
                  <a:pt x="1517716" y="1234911"/>
                </a:cubicBezTo>
                <a:cubicBezTo>
                  <a:pt x="1520446" y="1225357"/>
                  <a:pt x="1524733" y="1216271"/>
                  <a:pt x="1527143" y="1206631"/>
                </a:cubicBezTo>
                <a:cubicBezTo>
                  <a:pt x="1534169" y="1178525"/>
                  <a:pt x="1539712" y="1150070"/>
                  <a:pt x="1545996" y="1121789"/>
                </a:cubicBezTo>
                <a:cubicBezTo>
                  <a:pt x="1549138" y="1027521"/>
                  <a:pt x="1549007" y="933087"/>
                  <a:pt x="1555423" y="838985"/>
                </a:cubicBezTo>
                <a:cubicBezTo>
                  <a:pt x="1559792" y="774912"/>
                  <a:pt x="1571602" y="720384"/>
                  <a:pt x="1583703" y="659876"/>
                </a:cubicBezTo>
                <a:cubicBezTo>
                  <a:pt x="1586845" y="612742"/>
                  <a:pt x="1593130" y="565713"/>
                  <a:pt x="1593130" y="518474"/>
                </a:cubicBezTo>
                <a:cubicBezTo>
                  <a:pt x="1593130" y="417872"/>
                  <a:pt x="1589442" y="317254"/>
                  <a:pt x="1583703" y="216816"/>
                </a:cubicBezTo>
                <a:cubicBezTo>
                  <a:pt x="1583136" y="206896"/>
                  <a:pt x="1578389" y="197582"/>
                  <a:pt x="1574277" y="188536"/>
                </a:cubicBezTo>
                <a:cubicBezTo>
                  <a:pt x="1527339" y="85271"/>
                  <a:pt x="1559226" y="134825"/>
                  <a:pt x="1480009" y="75414"/>
                </a:cubicBezTo>
                <a:cubicBezTo>
                  <a:pt x="1467440" y="65987"/>
                  <a:pt x="1456354" y="54160"/>
                  <a:pt x="1442301" y="47134"/>
                </a:cubicBezTo>
                <a:cubicBezTo>
                  <a:pt x="1430713" y="41340"/>
                  <a:pt x="1416725" y="42256"/>
                  <a:pt x="1404594" y="37707"/>
                </a:cubicBezTo>
                <a:cubicBezTo>
                  <a:pt x="1391436" y="32773"/>
                  <a:pt x="1379803" y="24389"/>
                  <a:pt x="1366887" y="18853"/>
                </a:cubicBezTo>
                <a:cubicBezTo>
                  <a:pt x="1348701" y="11059"/>
                  <a:pt x="1307564" y="575"/>
                  <a:pt x="1291473" y="0"/>
                </a:cubicBezTo>
                <a:lnTo>
                  <a:pt x="1074656" y="942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A99DAAF2-115E-488C-BA64-2204B2243EF9}"/>
              </a:ext>
            </a:extLst>
          </p:cNvPr>
          <p:cNvSpPr/>
          <p:nvPr/>
        </p:nvSpPr>
        <p:spPr>
          <a:xfrm>
            <a:off x="4972844" y="2383078"/>
            <a:ext cx="1495514" cy="1557326"/>
          </a:xfrm>
          <a:custGeom>
            <a:avLst/>
            <a:gdLst>
              <a:gd name="connsiteX0" fmla="*/ 222896 w 1495514"/>
              <a:gd name="connsiteY0" fmla="*/ 58464 h 1557326"/>
              <a:gd name="connsiteX1" fmla="*/ 166335 w 1495514"/>
              <a:gd name="connsiteY1" fmla="*/ 96171 h 1557326"/>
              <a:gd name="connsiteX2" fmla="*/ 109774 w 1495514"/>
              <a:gd name="connsiteY2" fmla="*/ 171585 h 1557326"/>
              <a:gd name="connsiteX3" fmla="*/ 81494 w 1495514"/>
              <a:gd name="connsiteY3" fmla="*/ 265853 h 1557326"/>
              <a:gd name="connsiteX4" fmla="*/ 72067 w 1495514"/>
              <a:gd name="connsiteY4" fmla="*/ 294134 h 1557326"/>
              <a:gd name="connsiteX5" fmla="*/ 62640 w 1495514"/>
              <a:gd name="connsiteY5" fmla="*/ 341268 h 1557326"/>
              <a:gd name="connsiteX6" fmla="*/ 43787 w 1495514"/>
              <a:gd name="connsiteY6" fmla="*/ 397829 h 1557326"/>
              <a:gd name="connsiteX7" fmla="*/ 34360 w 1495514"/>
              <a:gd name="connsiteY7" fmla="*/ 426109 h 1557326"/>
              <a:gd name="connsiteX8" fmla="*/ 15506 w 1495514"/>
              <a:gd name="connsiteY8" fmla="*/ 661779 h 1557326"/>
              <a:gd name="connsiteX9" fmla="*/ 6079 w 1495514"/>
              <a:gd name="connsiteY9" fmla="*/ 690060 h 1557326"/>
              <a:gd name="connsiteX10" fmla="*/ 24933 w 1495514"/>
              <a:gd name="connsiteY10" fmla="*/ 1133119 h 1557326"/>
              <a:gd name="connsiteX11" fmla="*/ 34360 w 1495514"/>
              <a:gd name="connsiteY11" fmla="*/ 1161400 h 1557326"/>
              <a:gd name="connsiteX12" fmla="*/ 43787 w 1495514"/>
              <a:gd name="connsiteY12" fmla="*/ 1199107 h 1557326"/>
              <a:gd name="connsiteX13" fmla="*/ 62640 w 1495514"/>
              <a:gd name="connsiteY13" fmla="*/ 1236814 h 1557326"/>
              <a:gd name="connsiteX14" fmla="*/ 90921 w 1495514"/>
              <a:gd name="connsiteY14" fmla="*/ 1293375 h 1557326"/>
              <a:gd name="connsiteX15" fmla="*/ 100347 w 1495514"/>
              <a:gd name="connsiteY15" fmla="*/ 1321656 h 1557326"/>
              <a:gd name="connsiteX16" fmla="*/ 166335 w 1495514"/>
              <a:gd name="connsiteY16" fmla="*/ 1378216 h 1557326"/>
              <a:gd name="connsiteX17" fmla="*/ 185189 w 1495514"/>
              <a:gd name="connsiteY17" fmla="*/ 1406497 h 1557326"/>
              <a:gd name="connsiteX18" fmla="*/ 241750 w 1495514"/>
              <a:gd name="connsiteY18" fmla="*/ 1434777 h 1557326"/>
              <a:gd name="connsiteX19" fmla="*/ 288884 w 1495514"/>
              <a:gd name="connsiteY19" fmla="*/ 1453631 h 1557326"/>
              <a:gd name="connsiteX20" fmla="*/ 392578 w 1495514"/>
              <a:gd name="connsiteY20" fmla="*/ 1481911 h 1557326"/>
              <a:gd name="connsiteX21" fmla="*/ 458566 w 1495514"/>
              <a:gd name="connsiteY21" fmla="*/ 1500765 h 1557326"/>
              <a:gd name="connsiteX22" fmla="*/ 486846 w 1495514"/>
              <a:gd name="connsiteY22" fmla="*/ 1510192 h 1557326"/>
              <a:gd name="connsiteX23" fmla="*/ 524554 w 1495514"/>
              <a:gd name="connsiteY23" fmla="*/ 1529045 h 1557326"/>
              <a:gd name="connsiteX24" fmla="*/ 675383 w 1495514"/>
              <a:gd name="connsiteY24" fmla="*/ 1557326 h 1557326"/>
              <a:gd name="connsiteX25" fmla="*/ 863919 w 1495514"/>
              <a:gd name="connsiteY25" fmla="*/ 1547899 h 1557326"/>
              <a:gd name="connsiteX26" fmla="*/ 929906 w 1495514"/>
              <a:gd name="connsiteY26" fmla="*/ 1538472 h 1557326"/>
              <a:gd name="connsiteX27" fmla="*/ 1005321 w 1495514"/>
              <a:gd name="connsiteY27" fmla="*/ 1519618 h 1557326"/>
              <a:gd name="connsiteX28" fmla="*/ 1061881 w 1495514"/>
              <a:gd name="connsiteY28" fmla="*/ 1481911 h 1557326"/>
              <a:gd name="connsiteX29" fmla="*/ 1099589 w 1495514"/>
              <a:gd name="connsiteY29" fmla="*/ 1453631 h 1557326"/>
              <a:gd name="connsiteX30" fmla="*/ 1127869 w 1495514"/>
              <a:gd name="connsiteY30" fmla="*/ 1444204 h 1557326"/>
              <a:gd name="connsiteX31" fmla="*/ 1156150 w 1495514"/>
              <a:gd name="connsiteY31" fmla="*/ 1425350 h 1557326"/>
              <a:gd name="connsiteX32" fmla="*/ 1193857 w 1495514"/>
              <a:gd name="connsiteY32" fmla="*/ 1406497 h 1557326"/>
              <a:gd name="connsiteX33" fmla="*/ 1222137 w 1495514"/>
              <a:gd name="connsiteY33" fmla="*/ 1387643 h 1557326"/>
              <a:gd name="connsiteX34" fmla="*/ 1259844 w 1495514"/>
              <a:gd name="connsiteY34" fmla="*/ 1368790 h 1557326"/>
              <a:gd name="connsiteX35" fmla="*/ 1288125 w 1495514"/>
              <a:gd name="connsiteY35" fmla="*/ 1349936 h 1557326"/>
              <a:gd name="connsiteX36" fmla="*/ 1316405 w 1495514"/>
              <a:gd name="connsiteY36" fmla="*/ 1340509 h 1557326"/>
              <a:gd name="connsiteX37" fmla="*/ 1372966 w 1495514"/>
              <a:gd name="connsiteY37" fmla="*/ 1302802 h 1557326"/>
              <a:gd name="connsiteX38" fmla="*/ 1410673 w 1495514"/>
              <a:gd name="connsiteY38" fmla="*/ 1246241 h 1557326"/>
              <a:gd name="connsiteX39" fmla="*/ 1429527 w 1495514"/>
              <a:gd name="connsiteY39" fmla="*/ 1217961 h 1557326"/>
              <a:gd name="connsiteX40" fmla="*/ 1448380 w 1495514"/>
              <a:gd name="connsiteY40" fmla="*/ 1180253 h 1557326"/>
              <a:gd name="connsiteX41" fmla="*/ 1457807 w 1495514"/>
              <a:gd name="connsiteY41" fmla="*/ 1114266 h 1557326"/>
              <a:gd name="connsiteX42" fmla="*/ 1467234 w 1495514"/>
              <a:gd name="connsiteY42" fmla="*/ 1085985 h 1557326"/>
              <a:gd name="connsiteX43" fmla="*/ 1486088 w 1495514"/>
              <a:gd name="connsiteY43" fmla="*/ 1010571 h 1557326"/>
              <a:gd name="connsiteX44" fmla="*/ 1495514 w 1495514"/>
              <a:gd name="connsiteY44" fmla="*/ 944583 h 1557326"/>
              <a:gd name="connsiteX45" fmla="*/ 1486088 w 1495514"/>
              <a:gd name="connsiteY45" fmla="*/ 633499 h 1557326"/>
              <a:gd name="connsiteX46" fmla="*/ 1476661 w 1495514"/>
              <a:gd name="connsiteY46" fmla="*/ 605218 h 1557326"/>
              <a:gd name="connsiteX47" fmla="*/ 1438954 w 1495514"/>
              <a:gd name="connsiteY47" fmla="*/ 539231 h 1557326"/>
              <a:gd name="connsiteX48" fmla="*/ 1410673 w 1495514"/>
              <a:gd name="connsiteY48" fmla="*/ 501524 h 1557326"/>
              <a:gd name="connsiteX49" fmla="*/ 1325832 w 1495514"/>
              <a:gd name="connsiteY49" fmla="*/ 407256 h 1557326"/>
              <a:gd name="connsiteX50" fmla="*/ 1278698 w 1495514"/>
              <a:gd name="connsiteY50" fmla="*/ 378975 h 1557326"/>
              <a:gd name="connsiteX51" fmla="*/ 1259844 w 1495514"/>
              <a:gd name="connsiteY51" fmla="*/ 350695 h 1557326"/>
              <a:gd name="connsiteX52" fmla="*/ 1222137 w 1495514"/>
              <a:gd name="connsiteY52" fmla="*/ 322414 h 1557326"/>
              <a:gd name="connsiteX53" fmla="*/ 1109016 w 1495514"/>
              <a:gd name="connsiteY53" fmla="*/ 247000 h 1557326"/>
              <a:gd name="connsiteX54" fmla="*/ 1061881 w 1495514"/>
              <a:gd name="connsiteY54" fmla="*/ 228146 h 1557326"/>
              <a:gd name="connsiteX55" fmla="*/ 995894 w 1495514"/>
              <a:gd name="connsiteY55" fmla="*/ 190439 h 1557326"/>
              <a:gd name="connsiteX56" fmla="*/ 920479 w 1495514"/>
              <a:gd name="connsiteY56" fmla="*/ 152732 h 1557326"/>
              <a:gd name="connsiteX57" fmla="*/ 882772 w 1495514"/>
              <a:gd name="connsiteY57" fmla="*/ 124451 h 1557326"/>
              <a:gd name="connsiteX58" fmla="*/ 845065 w 1495514"/>
              <a:gd name="connsiteY58" fmla="*/ 115025 h 1557326"/>
              <a:gd name="connsiteX59" fmla="*/ 769651 w 1495514"/>
              <a:gd name="connsiteY59" fmla="*/ 86744 h 1557326"/>
              <a:gd name="connsiteX60" fmla="*/ 722517 w 1495514"/>
              <a:gd name="connsiteY60" fmla="*/ 77317 h 1557326"/>
              <a:gd name="connsiteX61" fmla="*/ 694236 w 1495514"/>
              <a:gd name="connsiteY61" fmla="*/ 67891 h 1557326"/>
              <a:gd name="connsiteX62" fmla="*/ 618822 w 1495514"/>
              <a:gd name="connsiteY62" fmla="*/ 49037 h 1557326"/>
              <a:gd name="connsiteX63" fmla="*/ 581114 w 1495514"/>
              <a:gd name="connsiteY63" fmla="*/ 30183 h 1557326"/>
              <a:gd name="connsiteX64" fmla="*/ 496273 w 1495514"/>
              <a:gd name="connsiteY64" fmla="*/ 20757 h 1557326"/>
              <a:gd name="connsiteX65" fmla="*/ 317164 w 1495514"/>
              <a:gd name="connsiteY65" fmla="*/ 11330 h 1557326"/>
              <a:gd name="connsiteX66" fmla="*/ 232323 w 1495514"/>
              <a:gd name="connsiteY66" fmla="*/ 49037 h 1557326"/>
              <a:gd name="connsiteX67" fmla="*/ 222896 w 1495514"/>
              <a:gd name="connsiteY67" fmla="*/ 58464 h 1557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495514" h="1557326">
                <a:moveTo>
                  <a:pt x="222896" y="58464"/>
                </a:moveTo>
                <a:cubicBezTo>
                  <a:pt x="141675" y="74709"/>
                  <a:pt x="195926" y="49671"/>
                  <a:pt x="166335" y="96171"/>
                </a:cubicBezTo>
                <a:cubicBezTo>
                  <a:pt x="149465" y="122681"/>
                  <a:pt x="109774" y="171585"/>
                  <a:pt x="109774" y="171585"/>
                </a:cubicBezTo>
                <a:cubicBezTo>
                  <a:pt x="64965" y="306016"/>
                  <a:pt x="109991" y="166114"/>
                  <a:pt x="81494" y="265853"/>
                </a:cubicBezTo>
                <a:cubicBezTo>
                  <a:pt x="78764" y="275408"/>
                  <a:pt x="74477" y="284494"/>
                  <a:pt x="72067" y="294134"/>
                </a:cubicBezTo>
                <a:cubicBezTo>
                  <a:pt x="68181" y="309678"/>
                  <a:pt x="66856" y="325810"/>
                  <a:pt x="62640" y="341268"/>
                </a:cubicBezTo>
                <a:cubicBezTo>
                  <a:pt x="57411" y="360441"/>
                  <a:pt x="50071" y="378975"/>
                  <a:pt x="43787" y="397829"/>
                </a:cubicBezTo>
                <a:lnTo>
                  <a:pt x="34360" y="426109"/>
                </a:lnTo>
                <a:cubicBezTo>
                  <a:pt x="28075" y="504666"/>
                  <a:pt x="23902" y="583420"/>
                  <a:pt x="15506" y="661779"/>
                </a:cubicBezTo>
                <a:cubicBezTo>
                  <a:pt x="14447" y="671659"/>
                  <a:pt x="6079" y="680123"/>
                  <a:pt x="6079" y="690060"/>
                </a:cubicBezTo>
                <a:cubicBezTo>
                  <a:pt x="6079" y="854188"/>
                  <a:pt x="-16342" y="988659"/>
                  <a:pt x="24933" y="1133119"/>
                </a:cubicBezTo>
                <a:cubicBezTo>
                  <a:pt x="27663" y="1142674"/>
                  <a:pt x="31630" y="1151845"/>
                  <a:pt x="34360" y="1161400"/>
                </a:cubicBezTo>
                <a:cubicBezTo>
                  <a:pt x="37919" y="1173857"/>
                  <a:pt x="39238" y="1186976"/>
                  <a:pt x="43787" y="1199107"/>
                </a:cubicBezTo>
                <a:cubicBezTo>
                  <a:pt x="48721" y="1212265"/>
                  <a:pt x="57105" y="1223898"/>
                  <a:pt x="62640" y="1236814"/>
                </a:cubicBezTo>
                <a:cubicBezTo>
                  <a:pt x="86056" y="1291451"/>
                  <a:pt x="54691" y="1239031"/>
                  <a:pt x="90921" y="1293375"/>
                </a:cubicBezTo>
                <a:cubicBezTo>
                  <a:pt x="94063" y="1302802"/>
                  <a:pt x="94835" y="1313388"/>
                  <a:pt x="100347" y="1321656"/>
                </a:cubicBezTo>
                <a:cubicBezTo>
                  <a:pt x="113475" y="1341349"/>
                  <a:pt x="148913" y="1365149"/>
                  <a:pt x="166335" y="1378216"/>
                </a:cubicBezTo>
                <a:cubicBezTo>
                  <a:pt x="172620" y="1387643"/>
                  <a:pt x="177178" y="1398486"/>
                  <a:pt x="185189" y="1406497"/>
                </a:cubicBezTo>
                <a:cubicBezTo>
                  <a:pt x="205211" y="1426519"/>
                  <a:pt x="217216" y="1425577"/>
                  <a:pt x="241750" y="1434777"/>
                </a:cubicBezTo>
                <a:cubicBezTo>
                  <a:pt x="257594" y="1440719"/>
                  <a:pt x="273040" y="1447689"/>
                  <a:pt x="288884" y="1453631"/>
                </a:cubicBezTo>
                <a:cubicBezTo>
                  <a:pt x="354122" y="1478096"/>
                  <a:pt x="275252" y="1442802"/>
                  <a:pt x="392578" y="1481911"/>
                </a:cubicBezTo>
                <a:cubicBezTo>
                  <a:pt x="460392" y="1504516"/>
                  <a:pt x="375700" y="1477088"/>
                  <a:pt x="458566" y="1500765"/>
                </a:cubicBezTo>
                <a:cubicBezTo>
                  <a:pt x="468120" y="1503495"/>
                  <a:pt x="477713" y="1506278"/>
                  <a:pt x="486846" y="1510192"/>
                </a:cubicBezTo>
                <a:cubicBezTo>
                  <a:pt x="499763" y="1515728"/>
                  <a:pt x="511123" y="1524912"/>
                  <a:pt x="524554" y="1529045"/>
                </a:cubicBezTo>
                <a:cubicBezTo>
                  <a:pt x="575850" y="1544828"/>
                  <a:pt x="623079" y="1549854"/>
                  <a:pt x="675383" y="1557326"/>
                </a:cubicBezTo>
                <a:cubicBezTo>
                  <a:pt x="738228" y="1554184"/>
                  <a:pt x="801167" y="1552547"/>
                  <a:pt x="863919" y="1547899"/>
                </a:cubicBezTo>
                <a:cubicBezTo>
                  <a:pt x="886077" y="1546258"/>
                  <a:pt x="908119" y="1542830"/>
                  <a:pt x="929906" y="1538472"/>
                </a:cubicBezTo>
                <a:cubicBezTo>
                  <a:pt x="955315" y="1533390"/>
                  <a:pt x="1005321" y="1519618"/>
                  <a:pt x="1005321" y="1519618"/>
                </a:cubicBezTo>
                <a:cubicBezTo>
                  <a:pt x="1024174" y="1507049"/>
                  <a:pt x="1043754" y="1495506"/>
                  <a:pt x="1061881" y="1481911"/>
                </a:cubicBezTo>
                <a:cubicBezTo>
                  <a:pt x="1074450" y="1472484"/>
                  <a:pt x="1085948" y="1461426"/>
                  <a:pt x="1099589" y="1453631"/>
                </a:cubicBezTo>
                <a:cubicBezTo>
                  <a:pt x="1108216" y="1448701"/>
                  <a:pt x="1118981" y="1448648"/>
                  <a:pt x="1127869" y="1444204"/>
                </a:cubicBezTo>
                <a:cubicBezTo>
                  <a:pt x="1138003" y="1439137"/>
                  <a:pt x="1146313" y="1430971"/>
                  <a:pt x="1156150" y="1425350"/>
                </a:cubicBezTo>
                <a:cubicBezTo>
                  <a:pt x="1168351" y="1418378"/>
                  <a:pt x="1181656" y="1413469"/>
                  <a:pt x="1193857" y="1406497"/>
                </a:cubicBezTo>
                <a:cubicBezTo>
                  <a:pt x="1203694" y="1400876"/>
                  <a:pt x="1212300" y="1393264"/>
                  <a:pt x="1222137" y="1387643"/>
                </a:cubicBezTo>
                <a:cubicBezTo>
                  <a:pt x="1234338" y="1380671"/>
                  <a:pt x="1247643" y="1375762"/>
                  <a:pt x="1259844" y="1368790"/>
                </a:cubicBezTo>
                <a:cubicBezTo>
                  <a:pt x="1269681" y="1363169"/>
                  <a:pt x="1277991" y="1355003"/>
                  <a:pt x="1288125" y="1349936"/>
                </a:cubicBezTo>
                <a:cubicBezTo>
                  <a:pt x="1297013" y="1345492"/>
                  <a:pt x="1307719" y="1345335"/>
                  <a:pt x="1316405" y="1340509"/>
                </a:cubicBezTo>
                <a:cubicBezTo>
                  <a:pt x="1336213" y="1329505"/>
                  <a:pt x="1372966" y="1302802"/>
                  <a:pt x="1372966" y="1302802"/>
                </a:cubicBezTo>
                <a:lnTo>
                  <a:pt x="1410673" y="1246241"/>
                </a:lnTo>
                <a:cubicBezTo>
                  <a:pt x="1416958" y="1236814"/>
                  <a:pt x="1424460" y="1228095"/>
                  <a:pt x="1429527" y="1217961"/>
                </a:cubicBezTo>
                <a:lnTo>
                  <a:pt x="1448380" y="1180253"/>
                </a:lnTo>
                <a:cubicBezTo>
                  <a:pt x="1451522" y="1158257"/>
                  <a:pt x="1453449" y="1136053"/>
                  <a:pt x="1457807" y="1114266"/>
                </a:cubicBezTo>
                <a:cubicBezTo>
                  <a:pt x="1459756" y="1104522"/>
                  <a:pt x="1464619" y="1095572"/>
                  <a:pt x="1467234" y="1085985"/>
                </a:cubicBezTo>
                <a:cubicBezTo>
                  <a:pt x="1474052" y="1060986"/>
                  <a:pt x="1482424" y="1036222"/>
                  <a:pt x="1486088" y="1010571"/>
                </a:cubicBezTo>
                <a:lnTo>
                  <a:pt x="1495514" y="944583"/>
                </a:lnTo>
                <a:cubicBezTo>
                  <a:pt x="1492372" y="840888"/>
                  <a:pt x="1491842" y="737082"/>
                  <a:pt x="1486088" y="633499"/>
                </a:cubicBezTo>
                <a:cubicBezTo>
                  <a:pt x="1485537" y="623577"/>
                  <a:pt x="1480575" y="614351"/>
                  <a:pt x="1476661" y="605218"/>
                </a:cubicBezTo>
                <a:cubicBezTo>
                  <a:pt x="1464827" y="577606"/>
                  <a:pt x="1455857" y="562896"/>
                  <a:pt x="1438954" y="539231"/>
                </a:cubicBezTo>
                <a:cubicBezTo>
                  <a:pt x="1429822" y="526446"/>
                  <a:pt x="1419805" y="514309"/>
                  <a:pt x="1410673" y="501524"/>
                </a:cubicBezTo>
                <a:cubicBezTo>
                  <a:pt x="1383524" y="463515"/>
                  <a:pt x="1375235" y="436898"/>
                  <a:pt x="1325832" y="407256"/>
                </a:cubicBezTo>
                <a:lnTo>
                  <a:pt x="1278698" y="378975"/>
                </a:lnTo>
                <a:cubicBezTo>
                  <a:pt x="1272413" y="369548"/>
                  <a:pt x="1267855" y="358706"/>
                  <a:pt x="1259844" y="350695"/>
                </a:cubicBezTo>
                <a:cubicBezTo>
                  <a:pt x="1248734" y="339585"/>
                  <a:pt x="1235084" y="331315"/>
                  <a:pt x="1222137" y="322414"/>
                </a:cubicBezTo>
                <a:cubicBezTo>
                  <a:pt x="1184793" y="296740"/>
                  <a:pt x="1151093" y="263831"/>
                  <a:pt x="1109016" y="247000"/>
                </a:cubicBezTo>
                <a:cubicBezTo>
                  <a:pt x="1093304" y="240715"/>
                  <a:pt x="1076674" y="236364"/>
                  <a:pt x="1061881" y="228146"/>
                </a:cubicBezTo>
                <a:cubicBezTo>
                  <a:pt x="976273" y="180586"/>
                  <a:pt x="1064347" y="213257"/>
                  <a:pt x="995894" y="190439"/>
                </a:cubicBezTo>
                <a:cubicBezTo>
                  <a:pt x="883607" y="106225"/>
                  <a:pt x="1026383" y="205685"/>
                  <a:pt x="920479" y="152732"/>
                </a:cubicBezTo>
                <a:cubicBezTo>
                  <a:pt x="906426" y="145706"/>
                  <a:pt x="896825" y="131477"/>
                  <a:pt x="882772" y="124451"/>
                </a:cubicBezTo>
                <a:cubicBezTo>
                  <a:pt x="871184" y="118657"/>
                  <a:pt x="857356" y="119122"/>
                  <a:pt x="845065" y="115025"/>
                </a:cubicBezTo>
                <a:cubicBezTo>
                  <a:pt x="819115" y="106375"/>
                  <a:pt x="796127" y="93363"/>
                  <a:pt x="769651" y="86744"/>
                </a:cubicBezTo>
                <a:cubicBezTo>
                  <a:pt x="754107" y="82858"/>
                  <a:pt x="738061" y="81203"/>
                  <a:pt x="722517" y="77317"/>
                </a:cubicBezTo>
                <a:cubicBezTo>
                  <a:pt x="712877" y="74907"/>
                  <a:pt x="703823" y="70506"/>
                  <a:pt x="694236" y="67891"/>
                </a:cubicBezTo>
                <a:cubicBezTo>
                  <a:pt x="669237" y="61073"/>
                  <a:pt x="641998" y="60625"/>
                  <a:pt x="618822" y="49037"/>
                </a:cubicBezTo>
                <a:cubicBezTo>
                  <a:pt x="606253" y="42752"/>
                  <a:pt x="594807" y="33343"/>
                  <a:pt x="581114" y="30183"/>
                </a:cubicBezTo>
                <a:cubicBezTo>
                  <a:pt x="553388" y="23785"/>
                  <a:pt x="524553" y="23899"/>
                  <a:pt x="496273" y="20757"/>
                </a:cubicBezTo>
                <a:cubicBezTo>
                  <a:pt x="400844" y="-11053"/>
                  <a:pt x="459527" y="379"/>
                  <a:pt x="317164" y="11330"/>
                </a:cubicBezTo>
                <a:cubicBezTo>
                  <a:pt x="289159" y="20665"/>
                  <a:pt x="254732" y="26628"/>
                  <a:pt x="232323" y="49037"/>
                </a:cubicBezTo>
                <a:lnTo>
                  <a:pt x="222896" y="58464"/>
                </a:lnTo>
                <a:close/>
              </a:path>
            </a:pathLst>
          </a:custGeom>
          <a:noFill/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A8B01AD5-A560-4BA1-B9A9-1DD2BE6F66DD}"/>
              </a:ext>
            </a:extLst>
          </p:cNvPr>
          <p:cNvSpPr/>
          <p:nvPr/>
        </p:nvSpPr>
        <p:spPr>
          <a:xfrm>
            <a:off x="5817123" y="2428186"/>
            <a:ext cx="1593130" cy="1508288"/>
          </a:xfrm>
          <a:custGeom>
            <a:avLst/>
            <a:gdLst>
              <a:gd name="connsiteX0" fmla="*/ 1074656 w 1593130"/>
              <a:gd name="connsiteY0" fmla="*/ 9427 h 1508288"/>
              <a:gd name="connsiteX1" fmla="*/ 791852 w 1593130"/>
              <a:gd name="connsiteY1" fmla="*/ 18853 h 1508288"/>
              <a:gd name="connsiteX2" fmla="*/ 707011 w 1593130"/>
              <a:gd name="connsiteY2" fmla="*/ 56561 h 1508288"/>
              <a:gd name="connsiteX3" fmla="*/ 650450 w 1593130"/>
              <a:gd name="connsiteY3" fmla="*/ 75414 h 1508288"/>
              <a:gd name="connsiteX4" fmla="*/ 622169 w 1593130"/>
              <a:gd name="connsiteY4" fmla="*/ 94268 h 1508288"/>
              <a:gd name="connsiteX5" fmla="*/ 593889 w 1593130"/>
              <a:gd name="connsiteY5" fmla="*/ 103695 h 1508288"/>
              <a:gd name="connsiteX6" fmla="*/ 518475 w 1593130"/>
              <a:gd name="connsiteY6" fmla="*/ 141402 h 1508288"/>
              <a:gd name="connsiteX7" fmla="*/ 471341 w 1593130"/>
              <a:gd name="connsiteY7" fmla="*/ 169682 h 1508288"/>
              <a:gd name="connsiteX8" fmla="*/ 433633 w 1593130"/>
              <a:gd name="connsiteY8" fmla="*/ 197963 h 1508288"/>
              <a:gd name="connsiteX9" fmla="*/ 395926 w 1593130"/>
              <a:gd name="connsiteY9" fmla="*/ 216816 h 1508288"/>
              <a:gd name="connsiteX10" fmla="*/ 377073 w 1593130"/>
              <a:gd name="connsiteY10" fmla="*/ 245097 h 1508288"/>
              <a:gd name="connsiteX11" fmla="*/ 320512 w 1593130"/>
              <a:gd name="connsiteY11" fmla="*/ 273377 h 1508288"/>
              <a:gd name="connsiteX12" fmla="*/ 282804 w 1593130"/>
              <a:gd name="connsiteY12" fmla="*/ 292231 h 1508288"/>
              <a:gd name="connsiteX13" fmla="*/ 216817 w 1593130"/>
              <a:gd name="connsiteY13" fmla="*/ 377072 h 1508288"/>
              <a:gd name="connsiteX14" fmla="*/ 179110 w 1593130"/>
              <a:gd name="connsiteY14" fmla="*/ 433633 h 1508288"/>
              <a:gd name="connsiteX15" fmla="*/ 131976 w 1593130"/>
              <a:gd name="connsiteY15" fmla="*/ 490194 h 1508288"/>
              <a:gd name="connsiteX16" fmla="*/ 113122 w 1593130"/>
              <a:gd name="connsiteY16" fmla="*/ 518474 h 1508288"/>
              <a:gd name="connsiteX17" fmla="*/ 56561 w 1593130"/>
              <a:gd name="connsiteY17" fmla="*/ 575035 h 1508288"/>
              <a:gd name="connsiteX18" fmla="*/ 28281 w 1593130"/>
              <a:gd name="connsiteY18" fmla="*/ 650449 h 1508288"/>
              <a:gd name="connsiteX19" fmla="*/ 18854 w 1593130"/>
              <a:gd name="connsiteY19" fmla="*/ 688156 h 1508288"/>
              <a:gd name="connsiteX20" fmla="*/ 0 w 1593130"/>
              <a:gd name="connsiteY20" fmla="*/ 725864 h 1508288"/>
              <a:gd name="connsiteX21" fmla="*/ 9427 w 1593130"/>
              <a:gd name="connsiteY21" fmla="*/ 1036948 h 1508288"/>
              <a:gd name="connsiteX22" fmla="*/ 65988 w 1593130"/>
              <a:gd name="connsiteY22" fmla="*/ 1102936 h 1508288"/>
              <a:gd name="connsiteX23" fmla="*/ 84842 w 1593130"/>
              <a:gd name="connsiteY23" fmla="*/ 1140643 h 1508288"/>
              <a:gd name="connsiteX24" fmla="*/ 113122 w 1593130"/>
              <a:gd name="connsiteY24" fmla="*/ 1159497 h 1508288"/>
              <a:gd name="connsiteX25" fmla="*/ 169683 w 1593130"/>
              <a:gd name="connsiteY25" fmla="*/ 1216058 h 1508288"/>
              <a:gd name="connsiteX26" fmla="*/ 245097 w 1593130"/>
              <a:gd name="connsiteY26" fmla="*/ 1263192 h 1508288"/>
              <a:gd name="connsiteX27" fmla="*/ 254524 w 1593130"/>
              <a:gd name="connsiteY27" fmla="*/ 1300899 h 1508288"/>
              <a:gd name="connsiteX28" fmla="*/ 320512 w 1593130"/>
              <a:gd name="connsiteY28" fmla="*/ 1329179 h 1508288"/>
              <a:gd name="connsiteX29" fmla="*/ 348792 w 1593130"/>
              <a:gd name="connsiteY29" fmla="*/ 1348033 h 1508288"/>
              <a:gd name="connsiteX30" fmla="*/ 405353 w 1593130"/>
              <a:gd name="connsiteY30" fmla="*/ 1357460 h 1508288"/>
              <a:gd name="connsiteX31" fmla="*/ 443060 w 1593130"/>
              <a:gd name="connsiteY31" fmla="*/ 1366886 h 1508288"/>
              <a:gd name="connsiteX32" fmla="*/ 471341 w 1593130"/>
              <a:gd name="connsiteY32" fmla="*/ 1395167 h 1508288"/>
              <a:gd name="connsiteX33" fmla="*/ 499621 w 1593130"/>
              <a:gd name="connsiteY33" fmla="*/ 1404594 h 1508288"/>
              <a:gd name="connsiteX34" fmla="*/ 575035 w 1593130"/>
              <a:gd name="connsiteY34" fmla="*/ 1423447 h 1508288"/>
              <a:gd name="connsiteX35" fmla="*/ 622169 w 1593130"/>
              <a:gd name="connsiteY35" fmla="*/ 1442301 h 1508288"/>
              <a:gd name="connsiteX36" fmla="*/ 659877 w 1593130"/>
              <a:gd name="connsiteY36" fmla="*/ 1451728 h 1508288"/>
              <a:gd name="connsiteX37" fmla="*/ 688157 w 1593130"/>
              <a:gd name="connsiteY37" fmla="*/ 1461154 h 1508288"/>
              <a:gd name="connsiteX38" fmla="*/ 716437 w 1593130"/>
              <a:gd name="connsiteY38" fmla="*/ 1480008 h 1508288"/>
              <a:gd name="connsiteX39" fmla="*/ 772998 w 1593130"/>
              <a:gd name="connsiteY39" fmla="*/ 1489435 h 1508288"/>
              <a:gd name="connsiteX40" fmla="*/ 886120 w 1593130"/>
              <a:gd name="connsiteY40" fmla="*/ 1508288 h 1508288"/>
              <a:gd name="connsiteX41" fmla="*/ 1206631 w 1593130"/>
              <a:gd name="connsiteY41" fmla="*/ 1498862 h 1508288"/>
              <a:gd name="connsiteX42" fmla="*/ 1263192 w 1593130"/>
              <a:gd name="connsiteY42" fmla="*/ 1480008 h 1508288"/>
              <a:gd name="connsiteX43" fmla="*/ 1300899 w 1593130"/>
              <a:gd name="connsiteY43" fmla="*/ 1470581 h 1508288"/>
              <a:gd name="connsiteX44" fmla="*/ 1357460 w 1593130"/>
              <a:gd name="connsiteY44" fmla="*/ 1451728 h 1508288"/>
              <a:gd name="connsiteX45" fmla="*/ 1385741 w 1593130"/>
              <a:gd name="connsiteY45" fmla="*/ 1442301 h 1508288"/>
              <a:gd name="connsiteX46" fmla="*/ 1414021 w 1593130"/>
              <a:gd name="connsiteY46" fmla="*/ 1414020 h 1508288"/>
              <a:gd name="connsiteX47" fmla="*/ 1442301 w 1593130"/>
              <a:gd name="connsiteY47" fmla="*/ 1404594 h 1508288"/>
              <a:gd name="connsiteX48" fmla="*/ 1461155 w 1593130"/>
              <a:gd name="connsiteY48" fmla="*/ 1376313 h 1508288"/>
              <a:gd name="connsiteX49" fmla="*/ 1498862 w 1593130"/>
              <a:gd name="connsiteY49" fmla="*/ 1300899 h 1508288"/>
              <a:gd name="connsiteX50" fmla="*/ 1517716 w 1593130"/>
              <a:gd name="connsiteY50" fmla="*/ 1234911 h 1508288"/>
              <a:gd name="connsiteX51" fmla="*/ 1527143 w 1593130"/>
              <a:gd name="connsiteY51" fmla="*/ 1206631 h 1508288"/>
              <a:gd name="connsiteX52" fmla="*/ 1545996 w 1593130"/>
              <a:gd name="connsiteY52" fmla="*/ 1121789 h 1508288"/>
              <a:gd name="connsiteX53" fmla="*/ 1555423 w 1593130"/>
              <a:gd name="connsiteY53" fmla="*/ 838985 h 1508288"/>
              <a:gd name="connsiteX54" fmla="*/ 1583703 w 1593130"/>
              <a:gd name="connsiteY54" fmla="*/ 659876 h 1508288"/>
              <a:gd name="connsiteX55" fmla="*/ 1593130 w 1593130"/>
              <a:gd name="connsiteY55" fmla="*/ 518474 h 1508288"/>
              <a:gd name="connsiteX56" fmla="*/ 1583703 w 1593130"/>
              <a:gd name="connsiteY56" fmla="*/ 216816 h 1508288"/>
              <a:gd name="connsiteX57" fmla="*/ 1574277 w 1593130"/>
              <a:gd name="connsiteY57" fmla="*/ 188536 h 1508288"/>
              <a:gd name="connsiteX58" fmla="*/ 1480009 w 1593130"/>
              <a:gd name="connsiteY58" fmla="*/ 75414 h 1508288"/>
              <a:gd name="connsiteX59" fmla="*/ 1442301 w 1593130"/>
              <a:gd name="connsiteY59" fmla="*/ 47134 h 1508288"/>
              <a:gd name="connsiteX60" fmla="*/ 1404594 w 1593130"/>
              <a:gd name="connsiteY60" fmla="*/ 37707 h 1508288"/>
              <a:gd name="connsiteX61" fmla="*/ 1366887 w 1593130"/>
              <a:gd name="connsiteY61" fmla="*/ 18853 h 1508288"/>
              <a:gd name="connsiteX62" fmla="*/ 1291473 w 1593130"/>
              <a:gd name="connsiteY62" fmla="*/ 0 h 1508288"/>
              <a:gd name="connsiteX63" fmla="*/ 1074656 w 1593130"/>
              <a:gd name="connsiteY63" fmla="*/ 9427 h 150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593130" h="1508288">
                <a:moveTo>
                  <a:pt x="1074656" y="9427"/>
                </a:moveTo>
                <a:cubicBezTo>
                  <a:pt x="991386" y="12569"/>
                  <a:pt x="885828" y="10798"/>
                  <a:pt x="791852" y="18853"/>
                </a:cubicBezTo>
                <a:cubicBezTo>
                  <a:pt x="771605" y="20588"/>
                  <a:pt x="726690" y="48690"/>
                  <a:pt x="707011" y="56561"/>
                </a:cubicBezTo>
                <a:cubicBezTo>
                  <a:pt x="688559" y="63942"/>
                  <a:pt x="669304" y="69130"/>
                  <a:pt x="650450" y="75414"/>
                </a:cubicBezTo>
                <a:cubicBezTo>
                  <a:pt x="641023" y="81699"/>
                  <a:pt x="632303" y="89201"/>
                  <a:pt x="622169" y="94268"/>
                </a:cubicBezTo>
                <a:cubicBezTo>
                  <a:pt x="613281" y="98712"/>
                  <a:pt x="602935" y="99583"/>
                  <a:pt x="593889" y="103695"/>
                </a:cubicBezTo>
                <a:cubicBezTo>
                  <a:pt x="568303" y="115325"/>
                  <a:pt x="542575" y="126942"/>
                  <a:pt x="518475" y="141402"/>
                </a:cubicBezTo>
                <a:cubicBezTo>
                  <a:pt x="502764" y="150829"/>
                  <a:pt x="486586" y="159519"/>
                  <a:pt x="471341" y="169682"/>
                </a:cubicBezTo>
                <a:cubicBezTo>
                  <a:pt x="458268" y="178397"/>
                  <a:pt x="446956" y="189636"/>
                  <a:pt x="433633" y="197963"/>
                </a:cubicBezTo>
                <a:cubicBezTo>
                  <a:pt x="421716" y="205411"/>
                  <a:pt x="408495" y="210532"/>
                  <a:pt x="395926" y="216816"/>
                </a:cubicBezTo>
                <a:cubicBezTo>
                  <a:pt x="389642" y="226243"/>
                  <a:pt x="385084" y="237086"/>
                  <a:pt x="377073" y="245097"/>
                </a:cubicBezTo>
                <a:cubicBezTo>
                  <a:pt x="354431" y="267739"/>
                  <a:pt x="347344" y="261878"/>
                  <a:pt x="320512" y="273377"/>
                </a:cubicBezTo>
                <a:cubicBezTo>
                  <a:pt x="307595" y="278913"/>
                  <a:pt x="294046" y="283799"/>
                  <a:pt x="282804" y="292231"/>
                </a:cubicBezTo>
                <a:cubicBezTo>
                  <a:pt x="243350" y="321821"/>
                  <a:pt x="242688" y="336417"/>
                  <a:pt x="216817" y="377072"/>
                </a:cubicBezTo>
                <a:cubicBezTo>
                  <a:pt x="204652" y="396189"/>
                  <a:pt x="192705" y="415506"/>
                  <a:pt x="179110" y="433633"/>
                </a:cubicBezTo>
                <a:cubicBezTo>
                  <a:pt x="164385" y="453267"/>
                  <a:pt x="147043" y="470822"/>
                  <a:pt x="131976" y="490194"/>
                </a:cubicBezTo>
                <a:cubicBezTo>
                  <a:pt x="125020" y="499137"/>
                  <a:pt x="121133" y="510463"/>
                  <a:pt x="113122" y="518474"/>
                </a:cubicBezTo>
                <a:cubicBezTo>
                  <a:pt x="30415" y="601181"/>
                  <a:pt x="148988" y="451802"/>
                  <a:pt x="56561" y="575035"/>
                </a:cubicBezTo>
                <a:cubicBezTo>
                  <a:pt x="32652" y="694579"/>
                  <a:pt x="64691" y="565493"/>
                  <a:pt x="28281" y="650449"/>
                </a:cubicBezTo>
                <a:cubicBezTo>
                  <a:pt x="23177" y="662357"/>
                  <a:pt x="23403" y="676025"/>
                  <a:pt x="18854" y="688156"/>
                </a:cubicBezTo>
                <a:cubicBezTo>
                  <a:pt x="13920" y="701314"/>
                  <a:pt x="6285" y="713295"/>
                  <a:pt x="0" y="725864"/>
                </a:cubicBezTo>
                <a:cubicBezTo>
                  <a:pt x="3142" y="829559"/>
                  <a:pt x="811" y="933564"/>
                  <a:pt x="9427" y="1036948"/>
                </a:cubicBezTo>
                <a:cubicBezTo>
                  <a:pt x="10786" y="1053260"/>
                  <a:pt x="63186" y="1099200"/>
                  <a:pt x="65988" y="1102936"/>
                </a:cubicBezTo>
                <a:cubicBezTo>
                  <a:pt x="74420" y="1114178"/>
                  <a:pt x="75846" y="1129847"/>
                  <a:pt x="84842" y="1140643"/>
                </a:cubicBezTo>
                <a:cubicBezTo>
                  <a:pt x="92095" y="1149347"/>
                  <a:pt x="104654" y="1151970"/>
                  <a:pt x="113122" y="1159497"/>
                </a:cubicBezTo>
                <a:cubicBezTo>
                  <a:pt x="133050" y="1177211"/>
                  <a:pt x="146819" y="1202340"/>
                  <a:pt x="169683" y="1216058"/>
                </a:cubicBezTo>
                <a:cubicBezTo>
                  <a:pt x="226532" y="1250167"/>
                  <a:pt x="201572" y="1234174"/>
                  <a:pt x="245097" y="1263192"/>
                </a:cubicBezTo>
                <a:cubicBezTo>
                  <a:pt x="248239" y="1275761"/>
                  <a:pt x="246230" y="1290946"/>
                  <a:pt x="254524" y="1300899"/>
                </a:cubicBezTo>
                <a:cubicBezTo>
                  <a:pt x="263484" y="1311651"/>
                  <a:pt x="305512" y="1324179"/>
                  <a:pt x="320512" y="1329179"/>
                </a:cubicBezTo>
                <a:cubicBezTo>
                  <a:pt x="329939" y="1335464"/>
                  <a:pt x="338044" y="1344450"/>
                  <a:pt x="348792" y="1348033"/>
                </a:cubicBezTo>
                <a:cubicBezTo>
                  <a:pt x="366925" y="1354077"/>
                  <a:pt x="386610" y="1353712"/>
                  <a:pt x="405353" y="1357460"/>
                </a:cubicBezTo>
                <a:cubicBezTo>
                  <a:pt x="418057" y="1360001"/>
                  <a:pt x="430491" y="1363744"/>
                  <a:pt x="443060" y="1366886"/>
                </a:cubicBezTo>
                <a:cubicBezTo>
                  <a:pt x="452487" y="1376313"/>
                  <a:pt x="460248" y="1387772"/>
                  <a:pt x="471341" y="1395167"/>
                </a:cubicBezTo>
                <a:cubicBezTo>
                  <a:pt x="479609" y="1400679"/>
                  <a:pt x="490035" y="1401980"/>
                  <a:pt x="499621" y="1404594"/>
                </a:cubicBezTo>
                <a:cubicBezTo>
                  <a:pt x="524620" y="1411412"/>
                  <a:pt x="550977" y="1413823"/>
                  <a:pt x="575035" y="1423447"/>
                </a:cubicBezTo>
                <a:cubicBezTo>
                  <a:pt x="590746" y="1429732"/>
                  <a:pt x="606116" y="1436950"/>
                  <a:pt x="622169" y="1442301"/>
                </a:cubicBezTo>
                <a:cubicBezTo>
                  <a:pt x="634460" y="1446398"/>
                  <a:pt x="647419" y="1448169"/>
                  <a:pt x="659877" y="1451728"/>
                </a:cubicBezTo>
                <a:cubicBezTo>
                  <a:pt x="669431" y="1454458"/>
                  <a:pt x="678730" y="1458012"/>
                  <a:pt x="688157" y="1461154"/>
                </a:cubicBezTo>
                <a:cubicBezTo>
                  <a:pt x="697584" y="1467439"/>
                  <a:pt x="705689" y="1476425"/>
                  <a:pt x="716437" y="1480008"/>
                </a:cubicBezTo>
                <a:cubicBezTo>
                  <a:pt x="734570" y="1486052"/>
                  <a:pt x="754107" y="1486529"/>
                  <a:pt x="772998" y="1489435"/>
                </a:cubicBezTo>
                <a:cubicBezTo>
                  <a:pt x="874344" y="1505027"/>
                  <a:pt x="803139" y="1491693"/>
                  <a:pt x="886120" y="1508288"/>
                </a:cubicBezTo>
                <a:cubicBezTo>
                  <a:pt x="992957" y="1505146"/>
                  <a:pt x="1100047" y="1506856"/>
                  <a:pt x="1206631" y="1498862"/>
                </a:cubicBezTo>
                <a:cubicBezTo>
                  <a:pt x="1226449" y="1497376"/>
                  <a:pt x="1243912" y="1484828"/>
                  <a:pt x="1263192" y="1480008"/>
                </a:cubicBezTo>
                <a:cubicBezTo>
                  <a:pt x="1275761" y="1476866"/>
                  <a:pt x="1288490" y="1474304"/>
                  <a:pt x="1300899" y="1470581"/>
                </a:cubicBezTo>
                <a:cubicBezTo>
                  <a:pt x="1319934" y="1464870"/>
                  <a:pt x="1338606" y="1458012"/>
                  <a:pt x="1357460" y="1451728"/>
                </a:cubicBezTo>
                <a:lnTo>
                  <a:pt x="1385741" y="1442301"/>
                </a:lnTo>
                <a:cubicBezTo>
                  <a:pt x="1395168" y="1432874"/>
                  <a:pt x="1402929" y="1421415"/>
                  <a:pt x="1414021" y="1414020"/>
                </a:cubicBezTo>
                <a:cubicBezTo>
                  <a:pt x="1422289" y="1408508"/>
                  <a:pt x="1434542" y="1410801"/>
                  <a:pt x="1442301" y="1404594"/>
                </a:cubicBezTo>
                <a:cubicBezTo>
                  <a:pt x="1451148" y="1397516"/>
                  <a:pt x="1455730" y="1386259"/>
                  <a:pt x="1461155" y="1376313"/>
                </a:cubicBezTo>
                <a:cubicBezTo>
                  <a:pt x="1474613" y="1351640"/>
                  <a:pt x="1489974" y="1327562"/>
                  <a:pt x="1498862" y="1300899"/>
                </a:cubicBezTo>
                <a:cubicBezTo>
                  <a:pt x="1521467" y="1233085"/>
                  <a:pt x="1494039" y="1317777"/>
                  <a:pt x="1517716" y="1234911"/>
                </a:cubicBezTo>
                <a:cubicBezTo>
                  <a:pt x="1520446" y="1225357"/>
                  <a:pt x="1524733" y="1216271"/>
                  <a:pt x="1527143" y="1206631"/>
                </a:cubicBezTo>
                <a:cubicBezTo>
                  <a:pt x="1534169" y="1178525"/>
                  <a:pt x="1539712" y="1150070"/>
                  <a:pt x="1545996" y="1121789"/>
                </a:cubicBezTo>
                <a:cubicBezTo>
                  <a:pt x="1549138" y="1027521"/>
                  <a:pt x="1549007" y="933087"/>
                  <a:pt x="1555423" y="838985"/>
                </a:cubicBezTo>
                <a:cubicBezTo>
                  <a:pt x="1559792" y="774912"/>
                  <a:pt x="1571602" y="720384"/>
                  <a:pt x="1583703" y="659876"/>
                </a:cubicBezTo>
                <a:cubicBezTo>
                  <a:pt x="1586845" y="612742"/>
                  <a:pt x="1593130" y="565713"/>
                  <a:pt x="1593130" y="518474"/>
                </a:cubicBezTo>
                <a:cubicBezTo>
                  <a:pt x="1593130" y="417872"/>
                  <a:pt x="1589442" y="317254"/>
                  <a:pt x="1583703" y="216816"/>
                </a:cubicBezTo>
                <a:cubicBezTo>
                  <a:pt x="1583136" y="206896"/>
                  <a:pt x="1578389" y="197582"/>
                  <a:pt x="1574277" y="188536"/>
                </a:cubicBezTo>
                <a:cubicBezTo>
                  <a:pt x="1527339" y="85271"/>
                  <a:pt x="1559226" y="134825"/>
                  <a:pt x="1480009" y="75414"/>
                </a:cubicBezTo>
                <a:cubicBezTo>
                  <a:pt x="1467440" y="65987"/>
                  <a:pt x="1456354" y="54160"/>
                  <a:pt x="1442301" y="47134"/>
                </a:cubicBezTo>
                <a:cubicBezTo>
                  <a:pt x="1430713" y="41340"/>
                  <a:pt x="1416725" y="42256"/>
                  <a:pt x="1404594" y="37707"/>
                </a:cubicBezTo>
                <a:cubicBezTo>
                  <a:pt x="1391436" y="32773"/>
                  <a:pt x="1379803" y="24389"/>
                  <a:pt x="1366887" y="18853"/>
                </a:cubicBezTo>
                <a:cubicBezTo>
                  <a:pt x="1348701" y="11059"/>
                  <a:pt x="1307564" y="575"/>
                  <a:pt x="1291473" y="0"/>
                </a:cubicBezTo>
                <a:lnTo>
                  <a:pt x="1074656" y="942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D4BD043F-81C9-4D08-BEF5-4A94D676961A}"/>
              </a:ext>
            </a:extLst>
          </p:cNvPr>
          <p:cNvSpPr/>
          <p:nvPr/>
        </p:nvSpPr>
        <p:spPr>
          <a:xfrm>
            <a:off x="6590853" y="3261674"/>
            <a:ext cx="1414131" cy="1376313"/>
          </a:xfrm>
          <a:custGeom>
            <a:avLst/>
            <a:gdLst>
              <a:gd name="connsiteX0" fmla="*/ 575089 w 1414131"/>
              <a:gd name="connsiteY0" fmla="*/ 37707 h 1376313"/>
              <a:gd name="connsiteX1" fmla="*/ 509101 w 1414131"/>
              <a:gd name="connsiteY1" fmla="*/ 9427 h 1376313"/>
              <a:gd name="connsiteX2" fmla="*/ 480821 w 1414131"/>
              <a:gd name="connsiteY2" fmla="*/ 0 h 1376313"/>
              <a:gd name="connsiteX3" fmla="*/ 311138 w 1414131"/>
              <a:gd name="connsiteY3" fmla="*/ 9427 h 1376313"/>
              <a:gd name="connsiteX4" fmla="*/ 226297 w 1414131"/>
              <a:gd name="connsiteY4" fmla="*/ 47134 h 1376313"/>
              <a:gd name="connsiteX5" fmla="*/ 122602 w 1414131"/>
              <a:gd name="connsiteY5" fmla="*/ 103695 h 1376313"/>
              <a:gd name="connsiteX6" fmla="*/ 56615 w 1414131"/>
              <a:gd name="connsiteY6" fmla="*/ 169682 h 1376313"/>
              <a:gd name="connsiteX7" fmla="*/ 37761 w 1414131"/>
              <a:gd name="connsiteY7" fmla="*/ 263950 h 1376313"/>
              <a:gd name="connsiteX8" fmla="*/ 9481 w 1414131"/>
              <a:gd name="connsiteY8" fmla="*/ 405352 h 1376313"/>
              <a:gd name="connsiteX9" fmla="*/ 54 w 1414131"/>
              <a:gd name="connsiteY9" fmla="*/ 556181 h 1376313"/>
              <a:gd name="connsiteX10" fmla="*/ 18908 w 1414131"/>
              <a:gd name="connsiteY10" fmla="*/ 1046375 h 1376313"/>
              <a:gd name="connsiteX11" fmla="*/ 28334 w 1414131"/>
              <a:gd name="connsiteY11" fmla="*/ 1074655 h 1376313"/>
              <a:gd name="connsiteX12" fmla="*/ 47188 w 1414131"/>
              <a:gd name="connsiteY12" fmla="*/ 1102936 h 1376313"/>
              <a:gd name="connsiteX13" fmla="*/ 94322 w 1414131"/>
              <a:gd name="connsiteY13" fmla="*/ 1187777 h 1376313"/>
              <a:gd name="connsiteX14" fmla="*/ 150883 w 1414131"/>
              <a:gd name="connsiteY14" fmla="*/ 1234911 h 1376313"/>
              <a:gd name="connsiteX15" fmla="*/ 169736 w 1414131"/>
              <a:gd name="connsiteY15" fmla="*/ 1263192 h 1376313"/>
              <a:gd name="connsiteX16" fmla="*/ 254578 w 1414131"/>
              <a:gd name="connsiteY16" fmla="*/ 1338606 h 1376313"/>
              <a:gd name="connsiteX17" fmla="*/ 282858 w 1414131"/>
              <a:gd name="connsiteY17" fmla="*/ 1348033 h 1376313"/>
              <a:gd name="connsiteX18" fmla="*/ 339419 w 1414131"/>
              <a:gd name="connsiteY18" fmla="*/ 1376313 h 1376313"/>
              <a:gd name="connsiteX19" fmla="*/ 735345 w 1414131"/>
              <a:gd name="connsiteY19" fmla="*/ 1366886 h 1376313"/>
              <a:gd name="connsiteX20" fmla="*/ 829613 w 1414131"/>
              <a:gd name="connsiteY20" fmla="*/ 1357460 h 1376313"/>
              <a:gd name="connsiteX21" fmla="*/ 876747 w 1414131"/>
              <a:gd name="connsiteY21" fmla="*/ 1338606 h 1376313"/>
              <a:gd name="connsiteX22" fmla="*/ 942734 w 1414131"/>
              <a:gd name="connsiteY22" fmla="*/ 1329179 h 1376313"/>
              <a:gd name="connsiteX23" fmla="*/ 999295 w 1414131"/>
              <a:gd name="connsiteY23" fmla="*/ 1310326 h 1376313"/>
              <a:gd name="connsiteX24" fmla="*/ 1055856 w 1414131"/>
              <a:gd name="connsiteY24" fmla="*/ 1282045 h 1376313"/>
              <a:gd name="connsiteX25" fmla="*/ 1121844 w 1414131"/>
              <a:gd name="connsiteY25" fmla="*/ 1272618 h 1376313"/>
              <a:gd name="connsiteX26" fmla="*/ 1159551 w 1414131"/>
              <a:gd name="connsiteY26" fmla="*/ 1244338 h 1376313"/>
              <a:gd name="connsiteX27" fmla="*/ 1234965 w 1414131"/>
              <a:gd name="connsiteY27" fmla="*/ 1206631 h 1376313"/>
              <a:gd name="connsiteX28" fmla="*/ 1263246 w 1414131"/>
              <a:gd name="connsiteY28" fmla="*/ 1168923 h 1376313"/>
              <a:gd name="connsiteX29" fmla="*/ 1291526 w 1414131"/>
              <a:gd name="connsiteY29" fmla="*/ 1150070 h 1376313"/>
              <a:gd name="connsiteX30" fmla="*/ 1310380 w 1414131"/>
              <a:gd name="connsiteY30" fmla="*/ 1112363 h 1376313"/>
              <a:gd name="connsiteX31" fmla="*/ 1338660 w 1414131"/>
              <a:gd name="connsiteY31" fmla="*/ 1074655 h 1376313"/>
              <a:gd name="connsiteX32" fmla="*/ 1348087 w 1414131"/>
              <a:gd name="connsiteY32" fmla="*/ 1046375 h 1376313"/>
              <a:gd name="connsiteX33" fmla="*/ 1366941 w 1414131"/>
              <a:gd name="connsiteY33" fmla="*/ 1018095 h 1376313"/>
              <a:gd name="connsiteX34" fmla="*/ 1376367 w 1414131"/>
              <a:gd name="connsiteY34" fmla="*/ 970961 h 1376313"/>
              <a:gd name="connsiteX35" fmla="*/ 1404648 w 1414131"/>
              <a:gd name="connsiteY35" fmla="*/ 876693 h 1376313"/>
              <a:gd name="connsiteX36" fmla="*/ 1395221 w 1414131"/>
              <a:gd name="connsiteY36" fmla="*/ 471340 h 1376313"/>
              <a:gd name="connsiteX37" fmla="*/ 1385794 w 1414131"/>
              <a:gd name="connsiteY37" fmla="*/ 443060 h 1376313"/>
              <a:gd name="connsiteX38" fmla="*/ 1348087 w 1414131"/>
              <a:gd name="connsiteY38" fmla="*/ 386499 h 1376313"/>
              <a:gd name="connsiteX39" fmla="*/ 1338660 w 1414131"/>
              <a:gd name="connsiteY39" fmla="*/ 358218 h 1376313"/>
              <a:gd name="connsiteX40" fmla="*/ 1310380 w 1414131"/>
              <a:gd name="connsiteY40" fmla="*/ 320511 h 1376313"/>
              <a:gd name="connsiteX41" fmla="*/ 1291526 w 1414131"/>
              <a:gd name="connsiteY41" fmla="*/ 292231 h 1376313"/>
              <a:gd name="connsiteX42" fmla="*/ 1234965 w 1414131"/>
              <a:gd name="connsiteY42" fmla="*/ 216816 h 1376313"/>
              <a:gd name="connsiteX43" fmla="*/ 1187831 w 1414131"/>
              <a:gd name="connsiteY43" fmla="*/ 169682 h 1376313"/>
              <a:gd name="connsiteX44" fmla="*/ 1150124 w 1414131"/>
              <a:gd name="connsiteY44" fmla="*/ 113121 h 1376313"/>
              <a:gd name="connsiteX45" fmla="*/ 1112417 w 1414131"/>
              <a:gd name="connsiteY45" fmla="*/ 103695 h 1376313"/>
              <a:gd name="connsiteX46" fmla="*/ 1055856 w 1414131"/>
              <a:gd name="connsiteY46" fmla="*/ 84841 h 1376313"/>
              <a:gd name="connsiteX47" fmla="*/ 952161 w 1414131"/>
              <a:gd name="connsiteY47" fmla="*/ 75414 h 1376313"/>
              <a:gd name="connsiteX48" fmla="*/ 867320 w 1414131"/>
              <a:gd name="connsiteY48" fmla="*/ 65987 h 1376313"/>
              <a:gd name="connsiteX49" fmla="*/ 744771 w 1414131"/>
              <a:gd name="connsiteY49" fmla="*/ 37707 h 1376313"/>
              <a:gd name="connsiteX50" fmla="*/ 688211 w 1414131"/>
              <a:gd name="connsiteY50" fmla="*/ 28280 h 1376313"/>
              <a:gd name="connsiteX51" fmla="*/ 659930 w 1414131"/>
              <a:gd name="connsiteY51" fmla="*/ 18853 h 1376313"/>
              <a:gd name="connsiteX52" fmla="*/ 575089 w 1414131"/>
              <a:gd name="connsiteY52" fmla="*/ 37707 h 137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414131" h="1376313">
                <a:moveTo>
                  <a:pt x="575089" y="37707"/>
                </a:moveTo>
                <a:cubicBezTo>
                  <a:pt x="549951" y="36136"/>
                  <a:pt x="531320" y="18315"/>
                  <a:pt x="509101" y="9427"/>
                </a:cubicBezTo>
                <a:cubicBezTo>
                  <a:pt x="499875" y="5737"/>
                  <a:pt x="490758" y="0"/>
                  <a:pt x="480821" y="0"/>
                </a:cubicBezTo>
                <a:cubicBezTo>
                  <a:pt x="424173" y="0"/>
                  <a:pt x="367699" y="6285"/>
                  <a:pt x="311138" y="9427"/>
                </a:cubicBezTo>
                <a:cubicBezTo>
                  <a:pt x="246869" y="25493"/>
                  <a:pt x="296966" y="9081"/>
                  <a:pt x="226297" y="47134"/>
                </a:cubicBezTo>
                <a:cubicBezTo>
                  <a:pt x="214364" y="53560"/>
                  <a:pt x="144592" y="83904"/>
                  <a:pt x="122602" y="103695"/>
                </a:cubicBezTo>
                <a:cubicBezTo>
                  <a:pt x="99481" y="124504"/>
                  <a:pt x="56615" y="169682"/>
                  <a:pt x="56615" y="169682"/>
                </a:cubicBezTo>
                <a:cubicBezTo>
                  <a:pt x="46904" y="208525"/>
                  <a:pt x="42897" y="220291"/>
                  <a:pt x="37761" y="263950"/>
                </a:cubicBezTo>
                <a:cubicBezTo>
                  <a:pt x="22947" y="389870"/>
                  <a:pt x="45522" y="333269"/>
                  <a:pt x="9481" y="405352"/>
                </a:cubicBezTo>
                <a:cubicBezTo>
                  <a:pt x="6339" y="455628"/>
                  <a:pt x="-687" y="505812"/>
                  <a:pt x="54" y="556181"/>
                </a:cubicBezTo>
                <a:cubicBezTo>
                  <a:pt x="2458" y="719682"/>
                  <a:pt x="10002" y="883099"/>
                  <a:pt x="18908" y="1046375"/>
                </a:cubicBezTo>
                <a:cubicBezTo>
                  <a:pt x="19449" y="1056297"/>
                  <a:pt x="23890" y="1065767"/>
                  <a:pt x="28334" y="1074655"/>
                </a:cubicBezTo>
                <a:cubicBezTo>
                  <a:pt x="33401" y="1084789"/>
                  <a:pt x="42121" y="1092802"/>
                  <a:pt x="47188" y="1102936"/>
                </a:cubicBezTo>
                <a:cubicBezTo>
                  <a:pt x="64379" y="1137318"/>
                  <a:pt x="49738" y="1158054"/>
                  <a:pt x="94322" y="1187777"/>
                </a:cubicBezTo>
                <a:cubicBezTo>
                  <a:pt x="122126" y="1206314"/>
                  <a:pt x="128203" y="1207695"/>
                  <a:pt x="150883" y="1234911"/>
                </a:cubicBezTo>
                <a:cubicBezTo>
                  <a:pt x="158136" y="1243615"/>
                  <a:pt x="162209" y="1254724"/>
                  <a:pt x="169736" y="1263192"/>
                </a:cubicBezTo>
                <a:cubicBezTo>
                  <a:pt x="189723" y="1285677"/>
                  <a:pt x="223058" y="1322846"/>
                  <a:pt x="254578" y="1338606"/>
                </a:cubicBezTo>
                <a:cubicBezTo>
                  <a:pt x="263466" y="1343050"/>
                  <a:pt x="273970" y="1343589"/>
                  <a:pt x="282858" y="1348033"/>
                </a:cubicBezTo>
                <a:cubicBezTo>
                  <a:pt x="355952" y="1384580"/>
                  <a:pt x="268336" y="1352619"/>
                  <a:pt x="339419" y="1376313"/>
                </a:cubicBezTo>
                <a:lnTo>
                  <a:pt x="735345" y="1366886"/>
                </a:lnTo>
                <a:cubicBezTo>
                  <a:pt x="766901" y="1365672"/>
                  <a:pt x="798647" y="1363653"/>
                  <a:pt x="829613" y="1357460"/>
                </a:cubicBezTo>
                <a:cubicBezTo>
                  <a:pt x="846206" y="1354141"/>
                  <a:pt x="860331" y="1342710"/>
                  <a:pt x="876747" y="1338606"/>
                </a:cubicBezTo>
                <a:cubicBezTo>
                  <a:pt x="898303" y="1333217"/>
                  <a:pt x="920738" y="1332321"/>
                  <a:pt x="942734" y="1329179"/>
                </a:cubicBezTo>
                <a:cubicBezTo>
                  <a:pt x="961588" y="1322895"/>
                  <a:pt x="981520" y="1319214"/>
                  <a:pt x="999295" y="1310326"/>
                </a:cubicBezTo>
                <a:cubicBezTo>
                  <a:pt x="1018149" y="1300899"/>
                  <a:pt x="1035709" y="1288244"/>
                  <a:pt x="1055856" y="1282045"/>
                </a:cubicBezTo>
                <a:cubicBezTo>
                  <a:pt x="1077093" y="1275511"/>
                  <a:pt x="1099848" y="1275760"/>
                  <a:pt x="1121844" y="1272618"/>
                </a:cubicBezTo>
                <a:cubicBezTo>
                  <a:pt x="1134413" y="1263191"/>
                  <a:pt x="1145817" y="1251968"/>
                  <a:pt x="1159551" y="1244338"/>
                </a:cubicBezTo>
                <a:cubicBezTo>
                  <a:pt x="1297924" y="1167464"/>
                  <a:pt x="1138562" y="1270899"/>
                  <a:pt x="1234965" y="1206631"/>
                </a:cubicBezTo>
                <a:cubicBezTo>
                  <a:pt x="1244392" y="1194062"/>
                  <a:pt x="1252136" y="1180033"/>
                  <a:pt x="1263246" y="1168923"/>
                </a:cubicBezTo>
                <a:cubicBezTo>
                  <a:pt x="1271257" y="1160912"/>
                  <a:pt x="1284273" y="1158773"/>
                  <a:pt x="1291526" y="1150070"/>
                </a:cubicBezTo>
                <a:cubicBezTo>
                  <a:pt x="1300522" y="1139275"/>
                  <a:pt x="1302932" y="1124280"/>
                  <a:pt x="1310380" y="1112363"/>
                </a:cubicBezTo>
                <a:cubicBezTo>
                  <a:pt x="1318707" y="1099040"/>
                  <a:pt x="1329233" y="1087224"/>
                  <a:pt x="1338660" y="1074655"/>
                </a:cubicBezTo>
                <a:cubicBezTo>
                  <a:pt x="1341802" y="1065228"/>
                  <a:pt x="1343643" y="1055263"/>
                  <a:pt x="1348087" y="1046375"/>
                </a:cubicBezTo>
                <a:cubicBezTo>
                  <a:pt x="1353154" y="1036242"/>
                  <a:pt x="1362963" y="1028703"/>
                  <a:pt x="1366941" y="1018095"/>
                </a:cubicBezTo>
                <a:cubicBezTo>
                  <a:pt x="1372567" y="1003093"/>
                  <a:pt x="1372481" y="986505"/>
                  <a:pt x="1376367" y="970961"/>
                </a:cubicBezTo>
                <a:cubicBezTo>
                  <a:pt x="1387158" y="927796"/>
                  <a:pt x="1392675" y="912612"/>
                  <a:pt x="1404648" y="876693"/>
                </a:cubicBezTo>
                <a:cubicBezTo>
                  <a:pt x="1416036" y="660319"/>
                  <a:pt x="1421592" y="708674"/>
                  <a:pt x="1395221" y="471340"/>
                </a:cubicBezTo>
                <a:cubicBezTo>
                  <a:pt x="1394124" y="461464"/>
                  <a:pt x="1390620" y="451746"/>
                  <a:pt x="1385794" y="443060"/>
                </a:cubicBezTo>
                <a:cubicBezTo>
                  <a:pt x="1374790" y="423252"/>
                  <a:pt x="1359091" y="406307"/>
                  <a:pt x="1348087" y="386499"/>
                </a:cubicBezTo>
                <a:cubicBezTo>
                  <a:pt x="1343261" y="377813"/>
                  <a:pt x="1343590" y="366846"/>
                  <a:pt x="1338660" y="358218"/>
                </a:cubicBezTo>
                <a:cubicBezTo>
                  <a:pt x="1330865" y="344577"/>
                  <a:pt x="1319512" y="333296"/>
                  <a:pt x="1310380" y="320511"/>
                </a:cubicBezTo>
                <a:cubicBezTo>
                  <a:pt x="1303795" y="311292"/>
                  <a:pt x="1297531" y="301838"/>
                  <a:pt x="1291526" y="292231"/>
                </a:cubicBezTo>
                <a:cubicBezTo>
                  <a:pt x="1222189" y="181293"/>
                  <a:pt x="1301085" y="296160"/>
                  <a:pt x="1234965" y="216816"/>
                </a:cubicBezTo>
                <a:cubicBezTo>
                  <a:pt x="1195687" y="169682"/>
                  <a:pt x="1239680" y="204248"/>
                  <a:pt x="1187831" y="169682"/>
                </a:cubicBezTo>
                <a:cubicBezTo>
                  <a:pt x="1175262" y="150828"/>
                  <a:pt x="1172107" y="118616"/>
                  <a:pt x="1150124" y="113121"/>
                </a:cubicBezTo>
                <a:cubicBezTo>
                  <a:pt x="1137555" y="109979"/>
                  <a:pt x="1124826" y="107418"/>
                  <a:pt x="1112417" y="103695"/>
                </a:cubicBezTo>
                <a:cubicBezTo>
                  <a:pt x="1093382" y="97984"/>
                  <a:pt x="1075427" y="88295"/>
                  <a:pt x="1055856" y="84841"/>
                </a:cubicBezTo>
                <a:cubicBezTo>
                  <a:pt x="1021677" y="78809"/>
                  <a:pt x="986696" y="78868"/>
                  <a:pt x="952161" y="75414"/>
                </a:cubicBezTo>
                <a:cubicBezTo>
                  <a:pt x="923848" y="72583"/>
                  <a:pt x="895600" y="69129"/>
                  <a:pt x="867320" y="65987"/>
                </a:cubicBezTo>
                <a:cubicBezTo>
                  <a:pt x="807651" y="51070"/>
                  <a:pt x="797966" y="47379"/>
                  <a:pt x="744771" y="37707"/>
                </a:cubicBezTo>
                <a:cubicBezTo>
                  <a:pt x="725966" y="34288"/>
                  <a:pt x="706869" y="32426"/>
                  <a:pt x="688211" y="28280"/>
                </a:cubicBezTo>
                <a:cubicBezTo>
                  <a:pt x="678511" y="26124"/>
                  <a:pt x="669833" y="19678"/>
                  <a:pt x="659930" y="18853"/>
                </a:cubicBezTo>
                <a:cubicBezTo>
                  <a:pt x="631747" y="16504"/>
                  <a:pt x="600227" y="39278"/>
                  <a:pt x="575089" y="37707"/>
                </a:cubicBezTo>
                <a:close/>
              </a:path>
            </a:pathLst>
          </a:custGeom>
          <a:noFill/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66ED7467-DFAF-4C2A-B208-73AE4A147DA7}"/>
              </a:ext>
            </a:extLst>
          </p:cNvPr>
          <p:cNvSpPr/>
          <p:nvPr/>
        </p:nvSpPr>
        <p:spPr>
          <a:xfrm>
            <a:off x="4374024" y="3303502"/>
            <a:ext cx="1415996" cy="1292656"/>
          </a:xfrm>
          <a:custGeom>
            <a:avLst/>
            <a:gdLst>
              <a:gd name="connsiteX0" fmla="*/ 963509 w 1415996"/>
              <a:gd name="connsiteY0" fmla="*/ 9690 h 1292656"/>
              <a:gd name="connsiteX1" fmla="*/ 614718 w 1415996"/>
              <a:gd name="connsiteY1" fmla="*/ 19117 h 1292656"/>
              <a:gd name="connsiteX2" fmla="*/ 529876 w 1415996"/>
              <a:gd name="connsiteY2" fmla="*/ 66251 h 1292656"/>
              <a:gd name="connsiteX3" fmla="*/ 454462 w 1415996"/>
              <a:gd name="connsiteY3" fmla="*/ 94532 h 1292656"/>
              <a:gd name="connsiteX4" fmla="*/ 426182 w 1415996"/>
              <a:gd name="connsiteY4" fmla="*/ 122812 h 1292656"/>
              <a:gd name="connsiteX5" fmla="*/ 341340 w 1415996"/>
              <a:gd name="connsiteY5" fmla="*/ 179373 h 1292656"/>
              <a:gd name="connsiteX6" fmla="*/ 284780 w 1415996"/>
              <a:gd name="connsiteY6" fmla="*/ 207653 h 1292656"/>
              <a:gd name="connsiteX7" fmla="*/ 256499 w 1415996"/>
              <a:gd name="connsiteY7" fmla="*/ 235934 h 1292656"/>
              <a:gd name="connsiteX8" fmla="*/ 190511 w 1415996"/>
              <a:gd name="connsiteY8" fmla="*/ 273641 h 1292656"/>
              <a:gd name="connsiteX9" fmla="*/ 105670 w 1415996"/>
              <a:gd name="connsiteY9" fmla="*/ 396189 h 1292656"/>
              <a:gd name="connsiteX10" fmla="*/ 96243 w 1415996"/>
              <a:gd name="connsiteY10" fmla="*/ 424470 h 1292656"/>
              <a:gd name="connsiteX11" fmla="*/ 77390 w 1415996"/>
              <a:gd name="connsiteY11" fmla="*/ 462177 h 1292656"/>
              <a:gd name="connsiteX12" fmla="*/ 58536 w 1415996"/>
              <a:gd name="connsiteY12" fmla="*/ 518738 h 1292656"/>
              <a:gd name="connsiteX13" fmla="*/ 49109 w 1415996"/>
              <a:gd name="connsiteY13" fmla="*/ 594152 h 1292656"/>
              <a:gd name="connsiteX14" fmla="*/ 30256 w 1415996"/>
              <a:gd name="connsiteY14" fmla="*/ 622433 h 1292656"/>
              <a:gd name="connsiteX15" fmla="*/ 20829 w 1415996"/>
              <a:gd name="connsiteY15" fmla="*/ 669567 h 1292656"/>
              <a:gd name="connsiteX16" fmla="*/ 1975 w 1415996"/>
              <a:gd name="connsiteY16" fmla="*/ 763835 h 1292656"/>
              <a:gd name="connsiteX17" fmla="*/ 30256 w 1415996"/>
              <a:gd name="connsiteY17" fmla="*/ 980651 h 1292656"/>
              <a:gd name="connsiteX18" fmla="*/ 58536 w 1415996"/>
              <a:gd name="connsiteY18" fmla="*/ 999505 h 1292656"/>
              <a:gd name="connsiteX19" fmla="*/ 86817 w 1415996"/>
              <a:gd name="connsiteY19" fmla="*/ 1027785 h 1292656"/>
              <a:gd name="connsiteX20" fmla="*/ 162231 w 1415996"/>
              <a:gd name="connsiteY20" fmla="*/ 1065492 h 1292656"/>
              <a:gd name="connsiteX21" fmla="*/ 218792 w 1415996"/>
              <a:gd name="connsiteY21" fmla="*/ 1103200 h 1292656"/>
              <a:gd name="connsiteX22" fmla="*/ 303633 w 1415996"/>
              <a:gd name="connsiteY22" fmla="*/ 1150334 h 1292656"/>
              <a:gd name="connsiteX23" fmla="*/ 341340 w 1415996"/>
              <a:gd name="connsiteY23" fmla="*/ 1159760 h 1292656"/>
              <a:gd name="connsiteX24" fmla="*/ 435608 w 1415996"/>
              <a:gd name="connsiteY24" fmla="*/ 1188041 h 1292656"/>
              <a:gd name="connsiteX25" fmla="*/ 463889 w 1415996"/>
              <a:gd name="connsiteY25" fmla="*/ 1216321 h 1292656"/>
              <a:gd name="connsiteX26" fmla="*/ 577010 w 1415996"/>
              <a:gd name="connsiteY26" fmla="*/ 1244602 h 1292656"/>
              <a:gd name="connsiteX27" fmla="*/ 699559 w 1415996"/>
              <a:gd name="connsiteY27" fmla="*/ 1272882 h 1292656"/>
              <a:gd name="connsiteX28" fmla="*/ 737266 w 1415996"/>
              <a:gd name="connsiteY28" fmla="*/ 1291736 h 1292656"/>
              <a:gd name="connsiteX29" fmla="*/ 1067204 w 1415996"/>
              <a:gd name="connsiteY29" fmla="*/ 1282309 h 1292656"/>
              <a:gd name="connsiteX30" fmla="*/ 1104911 w 1415996"/>
              <a:gd name="connsiteY30" fmla="*/ 1263455 h 1292656"/>
              <a:gd name="connsiteX31" fmla="*/ 1161472 w 1415996"/>
              <a:gd name="connsiteY31" fmla="*/ 1244602 h 1292656"/>
              <a:gd name="connsiteX32" fmla="*/ 1218033 w 1415996"/>
              <a:gd name="connsiteY32" fmla="*/ 1206895 h 1292656"/>
              <a:gd name="connsiteX33" fmla="*/ 1274594 w 1415996"/>
              <a:gd name="connsiteY33" fmla="*/ 1169187 h 1292656"/>
              <a:gd name="connsiteX34" fmla="*/ 1321728 w 1415996"/>
              <a:gd name="connsiteY34" fmla="*/ 1112626 h 1292656"/>
              <a:gd name="connsiteX35" fmla="*/ 1340582 w 1415996"/>
              <a:gd name="connsiteY35" fmla="*/ 1074919 h 1292656"/>
              <a:gd name="connsiteX36" fmla="*/ 1350008 w 1415996"/>
              <a:gd name="connsiteY36" fmla="*/ 1046639 h 1292656"/>
              <a:gd name="connsiteX37" fmla="*/ 1378289 w 1415996"/>
              <a:gd name="connsiteY37" fmla="*/ 1027785 h 1292656"/>
              <a:gd name="connsiteX38" fmla="*/ 1387716 w 1415996"/>
              <a:gd name="connsiteY38" fmla="*/ 999505 h 1292656"/>
              <a:gd name="connsiteX39" fmla="*/ 1406569 w 1415996"/>
              <a:gd name="connsiteY39" fmla="*/ 971224 h 1292656"/>
              <a:gd name="connsiteX40" fmla="*/ 1415996 w 1415996"/>
              <a:gd name="connsiteY40" fmla="*/ 933517 h 1292656"/>
              <a:gd name="connsiteX41" fmla="*/ 1406569 w 1415996"/>
              <a:gd name="connsiteY41" fmla="*/ 782688 h 1292656"/>
              <a:gd name="connsiteX42" fmla="*/ 1387716 w 1415996"/>
              <a:gd name="connsiteY42" fmla="*/ 377336 h 1292656"/>
              <a:gd name="connsiteX43" fmla="*/ 1359435 w 1415996"/>
              <a:gd name="connsiteY43" fmla="*/ 254787 h 1292656"/>
              <a:gd name="connsiteX44" fmla="*/ 1340582 w 1415996"/>
              <a:gd name="connsiteY44" fmla="*/ 198226 h 1292656"/>
              <a:gd name="connsiteX45" fmla="*/ 1302874 w 1415996"/>
              <a:gd name="connsiteY45" fmla="*/ 141666 h 1292656"/>
              <a:gd name="connsiteX46" fmla="*/ 1284021 w 1415996"/>
              <a:gd name="connsiteY46" fmla="*/ 85105 h 1292656"/>
              <a:gd name="connsiteX47" fmla="*/ 1246314 w 1415996"/>
              <a:gd name="connsiteY47" fmla="*/ 56824 h 1292656"/>
              <a:gd name="connsiteX48" fmla="*/ 1218033 w 1415996"/>
              <a:gd name="connsiteY48" fmla="*/ 47398 h 1292656"/>
              <a:gd name="connsiteX49" fmla="*/ 1180326 w 1415996"/>
              <a:gd name="connsiteY49" fmla="*/ 28544 h 1292656"/>
              <a:gd name="connsiteX50" fmla="*/ 1114338 w 1415996"/>
              <a:gd name="connsiteY50" fmla="*/ 9690 h 1292656"/>
              <a:gd name="connsiteX51" fmla="*/ 1067204 w 1415996"/>
              <a:gd name="connsiteY51" fmla="*/ 264 h 1292656"/>
              <a:gd name="connsiteX52" fmla="*/ 963509 w 1415996"/>
              <a:gd name="connsiteY52" fmla="*/ 9690 h 129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415996" h="1292656">
                <a:moveTo>
                  <a:pt x="963509" y="9690"/>
                </a:moveTo>
                <a:cubicBezTo>
                  <a:pt x="888095" y="12832"/>
                  <a:pt x="730742" y="11022"/>
                  <a:pt x="614718" y="19117"/>
                </a:cubicBezTo>
                <a:cubicBezTo>
                  <a:pt x="545839" y="23923"/>
                  <a:pt x="571989" y="36171"/>
                  <a:pt x="529876" y="66251"/>
                </a:cubicBezTo>
                <a:cubicBezTo>
                  <a:pt x="503331" y="85211"/>
                  <a:pt x="484827" y="86940"/>
                  <a:pt x="454462" y="94532"/>
                </a:cubicBezTo>
                <a:cubicBezTo>
                  <a:pt x="445035" y="103959"/>
                  <a:pt x="436304" y="114136"/>
                  <a:pt x="426182" y="122812"/>
                </a:cubicBezTo>
                <a:cubicBezTo>
                  <a:pt x="392394" y="151773"/>
                  <a:pt x="380281" y="155035"/>
                  <a:pt x="341340" y="179373"/>
                </a:cubicBezTo>
                <a:cubicBezTo>
                  <a:pt x="299573" y="205478"/>
                  <a:pt x="328386" y="193117"/>
                  <a:pt x="284780" y="207653"/>
                </a:cubicBezTo>
                <a:cubicBezTo>
                  <a:pt x="275353" y="217080"/>
                  <a:pt x="267592" y="228539"/>
                  <a:pt x="256499" y="235934"/>
                </a:cubicBezTo>
                <a:cubicBezTo>
                  <a:pt x="202584" y="271877"/>
                  <a:pt x="253134" y="205324"/>
                  <a:pt x="190511" y="273641"/>
                </a:cubicBezTo>
                <a:cubicBezTo>
                  <a:pt x="151455" y="316248"/>
                  <a:pt x="126600" y="347354"/>
                  <a:pt x="105670" y="396189"/>
                </a:cubicBezTo>
                <a:cubicBezTo>
                  <a:pt x="101756" y="405322"/>
                  <a:pt x="100157" y="415336"/>
                  <a:pt x="96243" y="424470"/>
                </a:cubicBezTo>
                <a:cubicBezTo>
                  <a:pt x="90708" y="437386"/>
                  <a:pt x="82609" y="449130"/>
                  <a:pt x="77390" y="462177"/>
                </a:cubicBezTo>
                <a:cubicBezTo>
                  <a:pt x="70009" y="480629"/>
                  <a:pt x="58536" y="518738"/>
                  <a:pt x="58536" y="518738"/>
                </a:cubicBezTo>
                <a:cubicBezTo>
                  <a:pt x="55394" y="543876"/>
                  <a:pt x="55775" y="569711"/>
                  <a:pt x="49109" y="594152"/>
                </a:cubicBezTo>
                <a:cubicBezTo>
                  <a:pt x="46128" y="605082"/>
                  <a:pt x="34234" y="611825"/>
                  <a:pt x="30256" y="622433"/>
                </a:cubicBezTo>
                <a:cubicBezTo>
                  <a:pt x="24630" y="637435"/>
                  <a:pt x="24305" y="653926"/>
                  <a:pt x="20829" y="669567"/>
                </a:cubicBezTo>
                <a:cubicBezTo>
                  <a:pt x="2078" y="753942"/>
                  <a:pt x="20448" y="653001"/>
                  <a:pt x="1975" y="763835"/>
                </a:cubicBezTo>
                <a:cubicBezTo>
                  <a:pt x="3424" y="791356"/>
                  <a:pt x="-13287" y="928400"/>
                  <a:pt x="30256" y="980651"/>
                </a:cubicBezTo>
                <a:cubicBezTo>
                  <a:pt x="37509" y="989355"/>
                  <a:pt x="49832" y="992252"/>
                  <a:pt x="58536" y="999505"/>
                </a:cubicBezTo>
                <a:cubicBezTo>
                  <a:pt x="68778" y="1008040"/>
                  <a:pt x="75570" y="1020628"/>
                  <a:pt x="86817" y="1027785"/>
                </a:cubicBezTo>
                <a:cubicBezTo>
                  <a:pt x="110528" y="1042874"/>
                  <a:pt x="162231" y="1065492"/>
                  <a:pt x="162231" y="1065492"/>
                </a:cubicBezTo>
                <a:cubicBezTo>
                  <a:pt x="215838" y="1119101"/>
                  <a:pt x="164223" y="1075916"/>
                  <a:pt x="218792" y="1103200"/>
                </a:cubicBezTo>
                <a:cubicBezTo>
                  <a:pt x="305127" y="1146367"/>
                  <a:pt x="161555" y="1093503"/>
                  <a:pt x="303633" y="1150334"/>
                </a:cubicBezTo>
                <a:cubicBezTo>
                  <a:pt x="315662" y="1155146"/>
                  <a:pt x="328931" y="1156037"/>
                  <a:pt x="341340" y="1159760"/>
                </a:cubicBezTo>
                <a:cubicBezTo>
                  <a:pt x="456117" y="1194193"/>
                  <a:pt x="348682" y="1166309"/>
                  <a:pt x="435608" y="1188041"/>
                </a:cubicBezTo>
                <a:cubicBezTo>
                  <a:pt x="445035" y="1197468"/>
                  <a:pt x="452235" y="1209847"/>
                  <a:pt x="463889" y="1216321"/>
                </a:cubicBezTo>
                <a:cubicBezTo>
                  <a:pt x="505858" y="1239637"/>
                  <a:pt x="532320" y="1233430"/>
                  <a:pt x="577010" y="1244602"/>
                </a:cubicBezTo>
                <a:cubicBezTo>
                  <a:pt x="715033" y="1279107"/>
                  <a:pt x="546387" y="1251000"/>
                  <a:pt x="699559" y="1272882"/>
                </a:cubicBezTo>
                <a:cubicBezTo>
                  <a:pt x="712128" y="1279167"/>
                  <a:pt x="723218" y="1291376"/>
                  <a:pt x="737266" y="1291736"/>
                </a:cubicBezTo>
                <a:cubicBezTo>
                  <a:pt x="847254" y="1294556"/>
                  <a:pt x="957504" y="1290748"/>
                  <a:pt x="1067204" y="1282309"/>
                </a:cubicBezTo>
                <a:cubicBezTo>
                  <a:pt x="1081215" y="1281231"/>
                  <a:pt x="1091863" y="1268674"/>
                  <a:pt x="1104911" y="1263455"/>
                </a:cubicBezTo>
                <a:cubicBezTo>
                  <a:pt x="1123363" y="1256074"/>
                  <a:pt x="1144936" y="1255626"/>
                  <a:pt x="1161472" y="1244602"/>
                </a:cubicBezTo>
                <a:cubicBezTo>
                  <a:pt x="1180326" y="1232033"/>
                  <a:pt x="1202011" y="1222917"/>
                  <a:pt x="1218033" y="1206895"/>
                </a:cubicBezTo>
                <a:cubicBezTo>
                  <a:pt x="1253340" y="1171588"/>
                  <a:pt x="1233666" y="1182830"/>
                  <a:pt x="1274594" y="1169187"/>
                </a:cubicBezTo>
                <a:cubicBezTo>
                  <a:pt x="1300591" y="1143190"/>
                  <a:pt x="1304228" y="1143250"/>
                  <a:pt x="1321728" y="1112626"/>
                </a:cubicBezTo>
                <a:cubicBezTo>
                  <a:pt x="1328700" y="1100425"/>
                  <a:pt x="1335046" y="1087835"/>
                  <a:pt x="1340582" y="1074919"/>
                </a:cubicBezTo>
                <a:cubicBezTo>
                  <a:pt x="1344496" y="1065786"/>
                  <a:pt x="1343801" y="1054398"/>
                  <a:pt x="1350008" y="1046639"/>
                </a:cubicBezTo>
                <a:cubicBezTo>
                  <a:pt x="1357086" y="1037792"/>
                  <a:pt x="1368862" y="1034070"/>
                  <a:pt x="1378289" y="1027785"/>
                </a:cubicBezTo>
                <a:cubicBezTo>
                  <a:pt x="1381431" y="1018358"/>
                  <a:pt x="1383272" y="1008393"/>
                  <a:pt x="1387716" y="999505"/>
                </a:cubicBezTo>
                <a:cubicBezTo>
                  <a:pt x="1392783" y="989371"/>
                  <a:pt x="1402106" y="981638"/>
                  <a:pt x="1406569" y="971224"/>
                </a:cubicBezTo>
                <a:cubicBezTo>
                  <a:pt x="1411672" y="959316"/>
                  <a:pt x="1412854" y="946086"/>
                  <a:pt x="1415996" y="933517"/>
                </a:cubicBezTo>
                <a:cubicBezTo>
                  <a:pt x="1412854" y="883241"/>
                  <a:pt x="1408469" y="833027"/>
                  <a:pt x="1406569" y="782688"/>
                </a:cubicBezTo>
                <a:cubicBezTo>
                  <a:pt x="1395792" y="497115"/>
                  <a:pt x="1416398" y="535092"/>
                  <a:pt x="1387716" y="377336"/>
                </a:cubicBezTo>
                <a:cubicBezTo>
                  <a:pt x="1381734" y="344433"/>
                  <a:pt x="1368385" y="281639"/>
                  <a:pt x="1359435" y="254787"/>
                </a:cubicBezTo>
                <a:cubicBezTo>
                  <a:pt x="1353151" y="235933"/>
                  <a:pt x="1351606" y="214762"/>
                  <a:pt x="1340582" y="198226"/>
                </a:cubicBezTo>
                <a:lnTo>
                  <a:pt x="1302874" y="141666"/>
                </a:lnTo>
                <a:cubicBezTo>
                  <a:pt x="1296590" y="122812"/>
                  <a:pt x="1299920" y="97029"/>
                  <a:pt x="1284021" y="85105"/>
                </a:cubicBezTo>
                <a:cubicBezTo>
                  <a:pt x="1271452" y="75678"/>
                  <a:pt x="1259955" y="64619"/>
                  <a:pt x="1246314" y="56824"/>
                </a:cubicBezTo>
                <a:cubicBezTo>
                  <a:pt x="1237686" y="51894"/>
                  <a:pt x="1227166" y="51312"/>
                  <a:pt x="1218033" y="47398"/>
                </a:cubicBezTo>
                <a:cubicBezTo>
                  <a:pt x="1205117" y="41862"/>
                  <a:pt x="1193242" y="34080"/>
                  <a:pt x="1180326" y="28544"/>
                </a:cubicBezTo>
                <a:cubicBezTo>
                  <a:pt x="1163368" y="21276"/>
                  <a:pt x="1130898" y="13370"/>
                  <a:pt x="1114338" y="9690"/>
                </a:cubicBezTo>
                <a:cubicBezTo>
                  <a:pt x="1098697" y="6214"/>
                  <a:pt x="1083171" y="1594"/>
                  <a:pt x="1067204" y="264"/>
                </a:cubicBezTo>
                <a:cubicBezTo>
                  <a:pt x="1045284" y="-1562"/>
                  <a:pt x="1038923" y="6548"/>
                  <a:pt x="963509" y="969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0CB9885F-81C4-4E48-9360-E0A72DAB7DE5}"/>
              </a:ext>
            </a:extLst>
          </p:cNvPr>
          <p:cNvSpPr/>
          <p:nvPr/>
        </p:nvSpPr>
        <p:spPr>
          <a:xfrm>
            <a:off x="4985706" y="3989890"/>
            <a:ext cx="1495514" cy="1557326"/>
          </a:xfrm>
          <a:custGeom>
            <a:avLst/>
            <a:gdLst>
              <a:gd name="connsiteX0" fmla="*/ 222896 w 1495514"/>
              <a:gd name="connsiteY0" fmla="*/ 58464 h 1557326"/>
              <a:gd name="connsiteX1" fmla="*/ 166335 w 1495514"/>
              <a:gd name="connsiteY1" fmla="*/ 96171 h 1557326"/>
              <a:gd name="connsiteX2" fmla="*/ 109774 w 1495514"/>
              <a:gd name="connsiteY2" fmla="*/ 171585 h 1557326"/>
              <a:gd name="connsiteX3" fmla="*/ 81494 w 1495514"/>
              <a:gd name="connsiteY3" fmla="*/ 265853 h 1557326"/>
              <a:gd name="connsiteX4" fmla="*/ 72067 w 1495514"/>
              <a:gd name="connsiteY4" fmla="*/ 294134 h 1557326"/>
              <a:gd name="connsiteX5" fmla="*/ 62640 w 1495514"/>
              <a:gd name="connsiteY5" fmla="*/ 341268 h 1557326"/>
              <a:gd name="connsiteX6" fmla="*/ 43787 w 1495514"/>
              <a:gd name="connsiteY6" fmla="*/ 397829 h 1557326"/>
              <a:gd name="connsiteX7" fmla="*/ 34360 w 1495514"/>
              <a:gd name="connsiteY7" fmla="*/ 426109 h 1557326"/>
              <a:gd name="connsiteX8" fmla="*/ 15506 w 1495514"/>
              <a:gd name="connsiteY8" fmla="*/ 661779 h 1557326"/>
              <a:gd name="connsiteX9" fmla="*/ 6079 w 1495514"/>
              <a:gd name="connsiteY9" fmla="*/ 690060 h 1557326"/>
              <a:gd name="connsiteX10" fmla="*/ 24933 w 1495514"/>
              <a:gd name="connsiteY10" fmla="*/ 1133119 h 1557326"/>
              <a:gd name="connsiteX11" fmla="*/ 34360 w 1495514"/>
              <a:gd name="connsiteY11" fmla="*/ 1161400 h 1557326"/>
              <a:gd name="connsiteX12" fmla="*/ 43787 w 1495514"/>
              <a:gd name="connsiteY12" fmla="*/ 1199107 h 1557326"/>
              <a:gd name="connsiteX13" fmla="*/ 62640 w 1495514"/>
              <a:gd name="connsiteY13" fmla="*/ 1236814 h 1557326"/>
              <a:gd name="connsiteX14" fmla="*/ 90921 w 1495514"/>
              <a:gd name="connsiteY14" fmla="*/ 1293375 h 1557326"/>
              <a:gd name="connsiteX15" fmla="*/ 100347 w 1495514"/>
              <a:gd name="connsiteY15" fmla="*/ 1321656 h 1557326"/>
              <a:gd name="connsiteX16" fmla="*/ 166335 w 1495514"/>
              <a:gd name="connsiteY16" fmla="*/ 1378216 h 1557326"/>
              <a:gd name="connsiteX17" fmla="*/ 185189 w 1495514"/>
              <a:gd name="connsiteY17" fmla="*/ 1406497 h 1557326"/>
              <a:gd name="connsiteX18" fmla="*/ 241750 w 1495514"/>
              <a:gd name="connsiteY18" fmla="*/ 1434777 h 1557326"/>
              <a:gd name="connsiteX19" fmla="*/ 288884 w 1495514"/>
              <a:gd name="connsiteY19" fmla="*/ 1453631 h 1557326"/>
              <a:gd name="connsiteX20" fmla="*/ 392578 w 1495514"/>
              <a:gd name="connsiteY20" fmla="*/ 1481911 h 1557326"/>
              <a:gd name="connsiteX21" fmla="*/ 458566 w 1495514"/>
              <a:gd name="connsiteY21" fmla="*/ 1500765 h 1557326"/>
              <a:gd name="connsiteX22" fmla="*/ 486846 w 1495514"/>
              <a:gd name="connsiteY22" fmla="*/ 1510192 h 1557326"/>
              <a:gd name="connsiteX23" fmla="*/ 524554 w 1495514"/>
              <a:gd name="connsiteY23" fmla="*/ 1529045 h 1557326"/>
              <a:gd name="connsiteX24" fmla="*/ 675383 w 1495514"/>
              <a:gd name="connsiteY24" fmla="*/ 1557326 h 1557326"/>
              <a:gd name="connsiteX25" fmla="*/ 863919 w 1495514"/>
              <a:gd name="connsiteY25" fmla="*/ 1547899 h 1557326"/>
              <a:gd name="connsiteX26" fmla="*/ 929906 w 1495514"/>
              <a:gd name="connsiteY26" fmla="*/ 1538472 h 1557326"/>
              <a:gd name="connsiteX27" fmla="*/ 1005321 w 1495514"/>
              <a:gd name="connsiteY27" fmla="*/ 1519618 h 1557326"/>
              <a:gd name="connsiteX28" fmla="*/ 1061881 w 1495514"/>
              <a:gd name="connsiteY28" fmla="*/ 1481911 h 1557326"/>
              <a:gd name="connsiteX29" fmla="*/ 1099589 w 1495514"/>
              <a:gd name="connsiteY29" fmla="*/ 1453631 h 1557326"/>
              <a:gd name="connsiteX30" fmla="*/ 1127869 w 1495514"/>
              <a:gd name="connsiteY30" fmla="*/ 1444204 h 1557326"/>
              <a:gd name="connsiteX31" fmla="*/ 1156150 w 1495514"/>
              <a:gd name="connsiteY31" fmla="*/ 1425350 h 1557326"/>
              <a:gd name="connsiteX32" fmla="*/ 1193857 w 1495514"/>
              <a:gd name="connsiteY32" fmla="*/ 1406497 h 1557326"/>
              <a:gd name="connsiteX33" fmla="*/ 1222137 w 1495514"/>
              <a:gd name="connsiteY33" fmla="*/ 1387643 h 1557326"/>
              <a:gd name="connsiteX34" fmla="*/ 1259844 w 1495514"/>
              <a:gd name="connsiteY34" fmla="*/ 1368790 h 1557326"/>
              <a:gd name="connsiteX35" fmla="*/ 1288125 w 1495514"/>
              <a:gd name="connsiteY35" fmla="*/ 1349936 h 1557326"/>
              <a:gd name="connsiteX36" fmla="*/ 1316405 w 1495514"/>
              <a:gd name="connsiteY36" fmla="*/ 1340509 h 1557326"/>
              <a:gd name="connsiteX37" fmla="*/ 1372966 w 1495514"/>
              <a:gd name="connsiteY37" fmla="*/ 1302802 h 1557326"/>
              <a:gd name="connsiteX38" fmla="*/ 1410673 w 1495514"/>
              <a:gd name="connsiteY38" fmla="*/ 1246241 h 1557326"/>
              <a:gd name="connsiteX39" fmla="*/ 1429527 w 1495514"/>
              <a:gd name="connsiteY39" fmla="*/ 1217961 h 1557326"/>
              <a:gd name="connsiteX40" fmla="*/ 1448380 w 1495514"/>
              <a:gd name="connsiteY40" fmla="*/ 1180253 h 1557326"/>
              <a:gd name="connsiteX41" fmla="*/ 1457807 w 1495514"/>
              <a:gd name="connsiteY41" fmla="*/ 1114266 h 1557326"/>
              <a:gd name="connsiteX42" fmla="*/ 1467234 w 1495514"/>
              <a:gd name="connsiteY42" fmla="*/ 1085985 h 1557326"/>
              <a:gd name="connsiteX43" fmla="*/ 1486088 w 1495514"/>
              <a:gd name="connsiteY43" fmla="*/ 1010571 h 1557326"/>
              <a:gd name="connsiteX44" fmla="*/ 1495514 w 1495514"/>
              <a:gd name="connsiteY44" fmla="*/ 944583 h 1557326"/>
              <a:gd name="connsiteX45" fmla="*/ 1486088 w 1495514"/>
              <a:gd name="connsiteY45" fmla="*/ 633499 h 1557326"/>
              <a:gd name="connsiteX46" fmla="*/ 1476661 w 1495514"/>
              <a:gd name="connsiteY46" fmla="*/ 605218 h 1557326"/>
              <a:gd name="connsiteX47" fmla="*/ 1438954 w 1495514"/>
              <a:gd name="connsiteY47" fmla="*/ 539231 h 1557326"/>
              <a:gd name="connsiteX48" fmla="*/ 1410673 w 1495514"/>
              <a:gd name="connsiteY48" fmla="*/ 501524 h 1557326"/>
              <a:gd name="connsiteX49" fmla="*/ 1325832 w 1495514"/>
              <a:gd name="connsiteY49" fmla="*/ 407256 h 1557326"/>
              <a:gd name="connsiteX50" fmla="*/ 1278698 w 1495514"/>
              <a:gd name="connsiteY50" fmla="*/ 378975 h 1557326"/>
              <a:gd name="connsiteX51" fmla="*/ 1259844 w 1495514"/>
              <a:gd name="connsiteY51" fmla="*/ 350695 h 1557326"/>
              <a:gd name="connsiteX52" fmla="*/ 1222137 w 1495514"/>
              <a:gd name="connsiteY52" fmla="*/ 322414 h 1557326"/>
              <a:gd name="connsiteX53" fmla="*/ 1109016 w 1495514"/>
              <a:gd name="connsiteY53" fmla="*/ 247000 h 1557326"/>
              <a:gd name="connsiteX54" fmla="*/ 1061881 w 1495514"/>
              <a:gd name="connsiteY54" fmla="*/ 228146 h 1557326"/>
              <a:gd name="connsiteX55" fmla="*/ 995894 w 1495514"/>
              <a:gd name="connsiteY55" fmla="*/ 190439 h 1557326"/>
              <a:gd name="connsiteX56" fmla="*/ 920479 w 1495514"/>
              <a:gd name="connsiteY56" fmla="*/ 152732 h 1557326"/>
              <a:gd name="connsiteX57" fmla="*/ 882772 w 1495514"/>
              <a:gd name="connsiteY57" fmla="*/ 124451 h 1557326"/>
              <a:gd name="connsiteX58" fmla="*/ 845065 w 1495514"/>
              <a:gd name="connsiteY58" fmla="*/ 115025 h 1557326"/>
              <a:gd name="connsiteX59" fmla="*/ 769651 w 1495514"/>
              <a:gd name="connsiteY59" fmla="*/ 86744 h 1557326"/>
              <a:gd name="connsiteX60" fmla="*/ 722517 w 1495514"/>
              <a:gd name="connsiteY60" fmla="*/ 77317 h 1557326"/>
              <a:gd name="connsiteX61" fmla="*/ 694236 w 1495514"/>
              <a:gd name="connsiteY61" fmla="*/ 67891 h 1557326"/>
              <a:gd name="connsiteX62" fmla="*/ 618822 w 1495514"/>
              <a:gd name="connsiteY62" fmla="*/ 49037 h 1557326"/>
              <a:gd name="connsiteX63" fmla="*/ 581114 w 1495514"/>
              <a:gd name="connsiteY63" fmla="*/ 30183 h 1557326"/>
              <a:gd name="connsiteX64" fmla="*/ 496273 w 1495514"/>
              <a:gd name="connsiteY64" fmla="*/ 20757 h 1557326"/>
              <a:gd name="connsiteX65" fmla="*/ 317164 w 1495514"/>
              <a:gd name="connsiteY65" fmla="*/ 11330 h 1557326"/>
              <a:gd name="connsiteX66" fmla="*/ 232323 w 1495514"/>
              <a:gd name="connsiteY66" fmla="*/ 49037 h 1557326"/>
              <a:gd name="connsiteX67" fmla="*/ 222896 w 1495514"/>
              <a:gd name="connsiteY67" fmla="*/ 58464 h 1557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495514" h="1557326">
                <a:moveTo>
                  <a:pt x="222896" y="58464"/>
                </a:moveTo>
                <a:cubicBezTo>
                  <a:pt x="141675" y="74709"/>
                  <a:pt x="195926" y="49671"/>
                  <a:pt x="166335" y="96171"/>
                </a:cubicBezTo>
                <a:cubicBezTo>
                  <a:pt x="149465" y="122681"/>
                  <a:pt x="109774" y="171585"/>
                  <a:pt x="109774" y="171585"/>
                </a:cubicBezTo>
                <a:cubicBezTo>
                  <a:pt x="64965" y="306016"/>
                  <a:pt x="109991" y="166114"/>
                  <a:pt x="81494" y="265853"/>
                </a:cubicBezTo>
                <a:cubicBezTo>
                  <a:pt x="78764" y="275408"/>
                  <a:pt x="74477" y="284494"/>
                  <a:pt x="72067" y="294134"/>
                </a:cubicBezTo>
                <a:cubicBezTo>
                  <a:pt x="68181" y="309678"/>
                  <a:pt x="66856" y="325810"/>
                  <a:pt x="62640" y="341268"/>
                </a:cubicBezTo>
                <a:cubicBezTo>
                  <a:pt x="57411" y="360441"/>
                  <a:pt x="50071" y="378975"/>
                  <a:pt x="43787" y="397829"/>
                </a:cubicBezTo>
                <a:lnTo>
                  <a:pt x="34360" y="426109"/>
                </a:lnTo>
                <a:cubicBezTo>
                  <a:pt x="28075" y="504666"/>
                  <a:pt x="23902" y="583420"/>
                  <a:pt x="15506" y="661779"/>
                </a:cubicBezTo>
                <a:cubicBezTo>
                  <a:pt x="14447" y="671659"/>
                  <a:pt x="6079" y="680123"/>
                  <a:pt x="6079" y="690060"/>
                </a:cubicBezTo>
                <a:cubicBezTo>
                  <a:pt x="6079" y="854188"/>
                  <a:pt x="-16342" y="988659"/>
                  <a:pt x="24933" y="1133119"/>
                </a:cubicBezTo>
                <a:cubicBezTo>
                  <a:pt x="27663" y="1142674"/>
                  <a:pt x="31630" y="1151845"/>
                  <a:pt x="34360" y="1161400"/>
                </a:cubicBezTo>
                <a:cubicBezTo>
                  <a:pt x="37919" y="1173857"/>
                  <a:pt x="39238" y="1186976"/>
                  <a:pt x="43787" y="1199107"/>
                </a:cubicBezTo>
                <a:cubicBezTo>
                  <a:pt x="48721" y="1212265"/>
                  <a:pt x="57105" y="1223898"/>
                  <a:pt x="62640" y="1236814"/>
                </a:cubicBezTo>
                <a:cubicBezTo>
                  <a:pt x="86056" y="1291451"/>
                  <a:pt x="54691" y="1239031"/>
                  <a:pt x="90921" y="1293375"/>
                </a:cubicBezTo>
                <a:cubicBezTo>
                  <a:pt x="94063" y="1302802"/>
                  <a:pt x="94835" y="1313388"/>
                  <a:pt x="100347" y="1321656"/>
                </a:cubicBezTo>
                <a:cubicBezTo>
                  <a:pt x="113475" y="1341349"/>
                  <a:pt x="148913" y="1365149"/>
                  <a:pt x="166335" y="1378216"/>
                </a:cubicBezTo>
                <a:cubicBezTo>
                  <a:pt x="172620" y="1387643"/>
                  <a:pt x="177178" y="1398486"/>
                  <a:pt x="185189" y="1406497"/>
                </a:cubicBezTo>
                <a:cubicBezTo>
                  <a:pt x="205211" y="1426519"/>
                  <a:pt x="217216" y="1425577"/>
                  <a:pt x="241750" y="1434777"/>
                </a:cubicBezTo>
                <a:cubicBezTo>
                  <a:pt x="257594" y="1440719"/>
                  <a:pt x="273040" y="1447689"/>
                  <a:pt x="288884" y="1453631"/>
                </a:cubicBezTo>
                <a:cubicBezTo>
                  <a:pt x="354122" y="1478096"/>
                  <a:pt x="275252" y="1442802"/>
                  <a:pt x="392578" y="1481911"/>
                </a:cubicBezTo>
                <a:cubicBezTo>
                  <a:pt x="460392" y="1504516"/>
                  <a:pt x="375700" y="1477088"/>
                  <a:pt x="458566" y="1500765"/>
                </a:cubicBezTo>
                <a:cubicBezTo>
                  <a:pt x="468120" y="1503495"/>
                  <a:pt x="477713" y="1506278"/>
                  <a:pt x="486846" y="1510192"/>
                </a:cubicBezTo>
                <a:cubicBezTo>
                  <a:pt x="499763" y="1515728"/>
                  <a:pt x="511123" y="1524912"/>
                  <a:pt x="524554" y="1529045"/>
                </a:cubicBezTo>
                <a:cubicBezTo>
                  <a:pt x="575850" y="1544828"/>
                  <a:pt x="623079" y="1549854"/>
                  <a:pt x="675383" y="1557326"/>
                </a:cubicBezTo>
                <a:cubicBezTo>
                  <a:pt x="738228" y="1554184"/>
                  <a:pt x="801167" y="1552547"/>
                  <a:pt x="863919" y="1547899"/>
                </a:cubicBezTo>
                <a:cubicBezTo>
                  <a:pt x="886077" y="1546258"/>
                  <a:pt x="908119" y="1542830"/>
                  <a:pt x="929906" y="1538472"/>
                </a:cubicBezTo>
                <a:cubicBezTo>
                  <a:pt x="955315" y="1533390"/>
                  <a:pt x="1005321" y="1519618"/>
                  <a:pt x="1005321" y="1519618"/>
                </a:cubicBezTo>
                <a:cubicBezTo>
                  <a:pt x="1024174" y="1507049"/>
                  <a:pt x="1043754" y="1495506"/>
                  <a:pt x="1061881" y="1481911"/>
                </a:cubicBezTo>
                <a:cubicBezTo>
                  <a:pt x="1074450" y="1472484"/>
                  <a:pt x="1085948" y="1461426"/>
                  <a:pt x="1099589" y="1453631"/>
                </a:cubicBezTo>
                <a:cubicBezTo>
                  <a:pt x="1108216" y="1448701"/>
                  <a:pt x="1118981" y="1448648"/>
                  <a:pt x="1127869" y="1444204"/>
                </a:cubicBezTo>
                <a:cubicBezTo>
                  <a:pt x="1138003" y="1439137"/>
                  <a:pt x="1146313" y="1430971"/>
                  <a:pt x="1156150" y="1425350"/>
                </a:cubicBezTo>
                <a:cubicBezTo>
                  <a:pt x="1168351" y="1418378"/>
                  <a:pt x="1181656" y="1413469"/>
                  <a:pt x="1193857" y="1406497"/>
                </a:cubicBezTo>
                <a:cubicBezTo>
                  <a:pt x="1203694" y="1400876"/>
                  <a:pt x="1212300" y="1393264"/>
                  <a:pt x="1222137" y="1387643"/>
                </a:cubicBezTo>
                <a:cubicBezTo>
                  <a:pt x="1234338" y="1380671"/>
                  <a:pt x="1247643" y="1375762"/>
                  <a:pt x="1259844" y="1368790"/>
                </a:cubicBezTo>
                <a:cubicBezTo>
                  <a:pt x="1269681" y="1363169"/>
                  <a:pt x="1277991" y="1355003"/>
                  <a:pt x="1288125" y="1349936"/>
                </a:cubicBezTo>
                <a:cubicBezTo>
                  <a:pt x="1297013" y="1345492"/>
                  <a:pt x="1307719" y="1345335"/>
                  <a:pt x="1316405" y="1340509"/>
                </a:cubicBezTo>
                <a:cubicBezTo>
                  <a:pt x="1336213" y="1329505"/>
                  <a:pt x="1372966" y="1302802"/>
                  <a:pt x="1372966" y="1302802"/>
                </a:cubicBezTo>
                <a:lnTo>
                  <a:pt x="1410673" y="1246241"/>
                </a:lnTo>
                <a:cubicBezTo>
                  <a:pt x="1416958" y="1236814"/>
                  <a:pt x="1424460" y="1228095"/>
                  <a:pt x="1429527" y="1217961"/>
                </a:cubicBezTo>
                <a:lnTo>
                  <a:pt x="1448380" y="1180253"/>
                </a:lnTo>
                <a:cubicBezTo>
                  <a:pt x="1451522" y="1158257"/>
                  <a:pt x="1453449" y="1136053"/>
                  <a:pt x="1457807" y="1114266"/>
                </a:cubicBezTo>
                <a:cubicBezTo>
                  <a:pt x="1459756" y="1104522"/>
                  <a:pt x="1464619" y="1095572"/>
                  <a:pt x="1467234" y="1085985"/>
                </a:cubicBezTo>
                <a:cubicBezTo>
                  <a:pt x="1474052" y="1060986"/>
                  <a:pt x="1482424" y="1036222"/>
                  <a:pt x="1486088" y="1010571"/>
                </a:cubicBezTo>
                <a:lnTo>
                  <a:pt x="1495514" y="944583"/>
                </a:lnTo>
                <a:cubicBezTo>
                  <a:pt x="1492372" y="840888"/>
                  <a:pt x="1491842" y="737082"/>
                  <a:pt x="1486088" y="633499"/>
                </a:cubicBezTo>
                <a:cubicBezTo>
                  <a:pt x="1485537" y="623577"/>
                  <a:pt x="1480575" y="614351"/>
                  <a:pt x="1476661" y="605218"/>
                </a:cubicBezTo>
                <a:cubicBezTo>
                  <a:pt x="1464827" y="577606"/>
                  <a:pt x="1455857" y="562896"/>
                  <a:pt x="1438954" y="539231"/>
                </a:cubicBezTo>
                <a:cubicBezTo>
                  <a:pt x="1429822" y="526446"/>
                  <a:pt x="1419805" y="514309"/>
                  <a:pt x="1410673" y="501524"/>
                </a:cubicBezTo>
                <a:cubicBezTo>
                  <a:pt x="1383524" y="463515"/>
                  <a:pt x="1375235" y="436898"/>
                  <a:pt x="1325832" y="407256"/>
                </a:cubicBezTo>
                <a:lnTo>
                  <a:pt x="1278698" y="378975"/>
                </a:lnTo>
                <a:cubicBezTo>
                  <a:pt x="1272413" y="369548"/>
                  <a:pt x="1267855" y="358706"/>
                  <a:pt x="1259844" y="350695"/>
                </a:cubicBezTo>
                <a:cubicBezTo>
                  <a:pt x="1248734" y="339585"/>
                  <a:pt x="1235084" y="331315"/>
                  <a:pt x="1222137" y="322414"/>
                </a:cubicBezTo>
                <a:cubicBezTo>
                  <a:pt x="1184793" y="296740"/>
                  <a:pt x="1151093" y="263831"/>
                  <a:pt x="1109016" y="247000"/>
                </a:cubicBezTo>
                <a:cubicBezTo>
                  <a:pt x="1093304" y="240715"/>
                  <a:pt x="1076674" y="236364"/>
                  <a:pt x="1061881" y="228146"/>
                </a:cubicBezTo>
                <a:cubicBezTo>
                  <a:pt x="976273" y="180586"/>
                  <a:pt x="1064347" y="213257"/>
                  <a:pt x="995894" y="190439"/>
                </a:cubicBezTo>
                <a:cubicBezTo>
                  <a:pt x="883607" y="106225"/>
                  <a:pt x="1026383" y="205685"/>
                  <a:pt x="920479" y="152732"/>
                </a:cubicBezTo>
                <a:cubicBezTo>
                  <a:pt x="906426" y="145706"/>
                  <a:pt x="896825" y="131477"/>
                  <a:pt x="882772" y="124451"/>
                </a:cubicBezTo>
                <a:cubicBezTo>
                  <a:pt x="871184" y="118657"/>
                  <a:pt x="857356" y="119122"/>
                  <a:pt x="845065" y="115025"/>
                </a:cubicBezTo>
                <a:cubicBezTo>
                  <a:pt x="819115" y="106375"/>
                  <a:pt x="796127" y="93363"/>
                  <a:pt x="769651" y="86744"/>
                </a:cubicBezTo>
                <a:cubicBezTo>
                  <a:pt x="754107" y="82858"/>
                  <a:pt x="738061" y="81203"/>
                  <a:pt x="722517" y="77317"/>
                </a:cubicBezTo>
                <a:cubicBezTo>
                  <a:pt x="712877" y="74907"/>
                  <a:pt x="703823" y="70506"/>
                  <a:pt x="694236" y="67891"/>
                </a:cubicBezTo>
                <a:cubicBezTo>
                  <a:pt x="669237" y="61073"/>
                  <a:pt x="641998" y="60625"/>
                  <a:pt x="618822" y="49037"/>
                </a:cubicBezTo>
                <a:cubicBezTo>
                  <a:pt x="606253" y="42752"/>
                  <a:pt x="594807" y="33343"/>
                  <a:pt x="581114" y="30183"/>
                </a:cubicBezTo>
                <a:cubicBezTo>
                  <a:pt x="553388" y="23785"/>
                  <a:pt x="524553" y="23899"/>
                  <a:pt x="496273" y="20757"/>
                </a:cubicBezTo>
                <a:cubicBezTo>
                  <a:pt x="400844" y="-11053"/>
                  <a:pt x="459527" y="379"/>
                  <a:pt x="317164" y="11330"/>
                </a:cubicBezTo>
                <a:cubicBezTo>
                  <a:pt x="289159" y="20665"/>
                  <a:pt x="254732" y="26628"/>
                  <a:pt x="232323" y="49037"/>
                </a:cubicBezTo>
                <a:lnTo>
                  <a:pt x="222896" y="58464"/>
                </a:lnTo>
                <a:close/>
              </a:path>
            </a:pathLst>
          </a:custGeom>
          <a:noFill/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FBA77EF9-46E7-422A-89A1-43CC438C3CBD}"/>
              </a:ext>
            </a:extLst>
          </p:cNvPr>
          <p:cNvSpPr/>
          <p:nvPr/>
        </p:nvSpPr>
        <p:spPr>
          <a:xfrm>
            <a:off x="5838450" y="4021316"/>
            <a:ext cx="1593130" cy="1508288"/>
          </a:xfrm>
          <a:custGeom>
            <a:avLst/>
            <a:gdLst>
              <a:gd name="connsiteX0" fmla="*/ 1074656 w 1593130"/>
              <a:gd name="connsiteY0" fmla="*/ 9427 h 1508288"/>
              <a:gd name="connsiteX1" fmla="*/ 791852 w 1593130"/>
              <a:gd name="connsiteY1" fmla="*/ 18853 h 1508288"/>
              <a:gd name="connsiteX2" fmla="*/ 707011 w 1593130"/>
              <a:gd name="connsiteY2" fmla="*/ 56561 h 1508288"/>
              <a:gd name="connsiteX3" fmla="*/ 650450 w 1593130"/>
              <a:gd name="connsiteY3" fmla="*/ 75414 h 1508288"/>
              <a:gd name="connsiteX4" fmla="*/ 622169 w 1593130"/>
              <a:gd name="connsiteY4" fmla="*/ 94268 h 1508288"/>
              <a:gd name="connsiteX5" fmla="*/ 593889 w 1593130"/>
              <a:gd name="connsiteY5" fmla="*/ 103695 h 1508288"/>
              <a:gd name="connsiteX6" fmla="*/ 518475 w 1593130"/>
              <a:gd name="connsiteY6" fmla="*/ 141402 h 1508288"/>
              <a:gd name="connsiteX7" fmla="*/ 471341 w 1593130"/>
              <a:gd name="connsiteY7" fmla="*/ 169682 h 1508288"/>
              <a:gd name="connsiteX8" fmla="*/ 433633 w 1593130"/>
              <a:gd name="connsiteY8" fmla="*/ 197963 h 1508288"/>
              <a:gd name="connsiteX9" fmla="*/ 395926 w 1593130"/>
              <a:gd name="connsiteY9" fmla="*/ 216816 h 1508288"/>
              <a:gd name="connsiteX10" fmla="*/ 377073 w 1593130"/>
              <a:gd name="connsiteY10" fmla="*/ 245097 h 1508288"/>
              <a:gd name="connsiteX11" fmla="*/ 320512 w 1593130"/>
              <a:gd name="connsiteY11" fmla="*/ 273377 h 1508288"/>
              <a:gd name="connsiteX12" fmla="*/ 282804 w 1593130"/>
              <a:gd name="connsiteY12" fmla="*/ 292231 h 1508288"/>
              <a:gd name="connsiteX13" fmla="*/ 216817 w 1593130"/>
              <a:gd name="connsiteY13" fmla="*/ 377072 h 1508288"/>
              <a:gd name="connsiteX14" fmla="*/ 179110 w 1593130"/>
              <a:gd name="connsiteY14" fmla="*/ 433633 h 1508288"/>
              <a:gd name="connsiteX15" fmla="*/ 131976 w 1593130"/>
              <a:gd name="connsiteY15" fmla="*/ 490194 h 1508288"/>
              <a:gd name="connsiteX16" fmla="*/ 113122 w 1593130"/>
              <a:gd name="connsiteY16" fmla="*/ 518474 h 1508288"/>
              <a:gd name="connsiteX17" fmla="*/ 56561 w 1593130"/>
              <a:gd name="connsiteY17" fmla="*/ 575035 h 1508288"/>
              <a:gd name="connsiteX18" fmla="*/ 28281 w 1593130"/>
              <a:gd name="connsiteY18" fmla="*/ 650449 h 1508288"/>
              <a:gd name="connsiteX19" fmla="*/ 18854 w 1593130"/>
              <a:gd name="connsiteY19" fmla="*/ 688156 h 1508288"/>
              <a:gd name="connsiteX20" fmla="*/ 0 w 1593130"/>
              <a:gd name="connsiteY20" fmla="*/ 725864 h 1508288"/>
              <a:gd name="connsiteX21" fmla="*/ 9427 w 1593130"/>
              <a:gd name="connsiteY21" fmla="*/ 1036948 h 1508288"/>
              <a:gd name="connsiteX22" fmla="*/ 65988 w 1593130"/>
              <a:gd name="connsiteY22" fmla="*/ 1102936 h 1508288"/>
              <a:gd name="connsiteX23" fmla="*/ 84842 w 1593130"/>
              <a:gd name="connsiteY23" fmla="*/ 1140643 h 1508288"/>
              <a:gd name="connsiteX24" fmla="*/ 113122 w 1593130"/>
              <a:gd name="connsiteY24" fmla="*/ 1159497 h 1508288"/>
              <a:gd name="connsiteX25" fmla="*/ 169683 w 1593130"/>
              <a:gd name="connsiteY25" fmla="*/ 1216058 h 1508288"/>
              <a:gd name="connsiteX26" fmla="*/ 245097 w 1593130"/>
              <a:gd name="connsiteY26" fmla="*/ 1263192 h 1508288"/>
              <a:gd name="connsiteX27" fmla="*/ 254524 w 1593130"/>
              <a:gd name="connsiteY27" fmla="*/ 1300899 h 1508288"/>
              <a:gd name="connsiteX28" fmla="*/ 320512 w 1593130"/>
              <a:gd name="connsiteY28" fmla="*/ 1329179 h 1508288"/>
              <a:gd name="connsiteX29" fmla="*/ 348792 w 1593130"/>
              <a:gd name="connsiteY29" fmla="*/ 1348033 h 1508288"/>
              <a:gd name="connsiteX30" fmla="*/ 405353 w 1593130"/>
              <a:gd name="connsiteY30" fmla="*/ 1357460 h 1508288"/>
              <a:gd name="connsiteX31" fmla="*/ 443060 w 1593130"/>
              <a:gd name="connsiteY31" fmla="*/ 1366886 h 1508288"/>
              <a:gd name="connsiteX32" fmla="*/ 471341 w 1593130"/>
              <a:gd name="connsiteY32" fmla="*/ 1395167 h 1508288"/>
              <a:gd name="connsiteX33" fmla="*/ 499621 w 1593130"/>
              <a:gd name="connsiteY33" fmla="*/ 1404594 h 1508288"/>
              <a:gd name="connsiteX34" fmla="*/ 575035 w 1593130"/>
              <a:gd name="connsiteY34" fmla="*/ 1423447 h 1508288"/>
              <a:gd name="connsiteX35" fmla="*/ 622169 w 1593130"/>
              <a:gd name="connsiteY35" fmla="*/ 1442301 h 1508288"/>
              <a:gd name="connsiteX36" fmla="*/ 659877 w 1593130"/>
              <a:gd name="connsiteY36" fmla="*/ 1451728 h 1508288"/>
              <a:gd name="connsiteX37" fmla="*/ 688157 w 1593130"/>
              <a:gd name="connsiteY37" fmla="*/ 1461154 h 1508288"/>
              <a:gd name="connsiteX38" fmla="*/ 716437 w 1593130"/>
              <a:gd name="connsiteY38" fmla="*/ 1480008 h 1508288"/>
              <a:gd name="connsiteX39" fmla="*/ 772998 w 1593130"/>
              <a:gd name="connsiteY39" fmla="*/ 1489435 h 1508288"/>
              <a:gd name="connsiteX40" fmla="*/ 886120 w 1593130"/>
              <a:gd name="connsiteY40" fmla="*/ 1508288 h 1508288"/>
              <a:gd name="connsiteX41" fmla="*/ 1206631 w 1593130"/>
              <a:gd name="connsiteY41" fmla="*/ 1498862 h 1508288"/>
              <a:gd name="connsiteX42" fmla="*/ 1263192 w 1593130"/>
              <a:gd name="connsiteY42" fmla="*/ 1480008 h 1508288"/>
              <a:gd name="connsiteX43" fmla="*/ 1300899 w 1593130"/>
              <a:gd name="connsiteY43" fmla="*/ 1470581 h 1508288"/>
              <a:gd name="connsiteX44" fmla="*/ 1357460 w 1593130"/>
              <a:gd name="connsiteY44" fmla="*/ 1451728 h 1508288"/>
              <a:gd name="connsiteX45" fmla="*/ 1385741 w 1593130"/>
              <a:gd name="connsiteY45" fmla="*/ 1442301 h 1508288"/>
              <a:gd name="connsiteX46" fmla="*/ 1414021 w 1593130"/>
              <a:gd name="connsiteY46" fmla="*/ 1414020 h 1508288"/>
              <a:gd name="connsiteX47" fmla="*/ 1442301 w 1593130"/>
              <a:gd name="connsiteY47" fmla="*/ 1404594 h 1508288"/>
              <a:gd name="connsiteX48" fmla="*/ 1461155 w 1593130"/>
              <a:gd name="connsiteY48" fmla="*/ 1376313 h 1508288"/>
              <a:gd name="connsiteX49" fmla="*/ 1498862 w 1593130"/>
              <a:gd name="connsiteY49" fmla="*/ 1300899 h 1508288"/>
              <a:gd name="connsiteX50" fmla="*/ 1517716 w 1593130"/>
              <a:gd name="connsiteY50" fmla="*/ 1234911 h 1508288"/>
              <a:gd name="connsiteX51" fmla="*/ 1527143 w 1593130"/>
              <a:gd name="connsiteY51" fmla="*/ 1206631 h 1508288"/>
              <a:gd name="connsiteX52" fmla="*/ 1545996 w 1593130"/>
              <a:gd name="connsiteY52" fmla="*/ 1121789 h 1508288"/>
              <a:gd name="connsiteX53" fmla="*/ 1555423 w 1593130"/>
              <a:gd name="connsiteY53" fmla="*/ 838985 h 1508288"/>
              <a:gd name="connsiteX54" fmla="*/ 1583703 w 1593130"/>
              <a:gd name="connsiteY54" fmla="*/ 659876 h 1508288"/>
              <a:gd name="connsiteX55" fmla="*/ 1593130 w 1593130"/>
              <a:gd name="connsiteY55" fmla="*/ 518474 h 1508288"/>
              <a:gd name="connsiteX56" fmla="*/ 1583703 w 1593130"/>
              <a:gd name="connsiteY56" fmla="*/ 216816 h 1508288"/>
              <a:gd name="connsiteX57" fmla="*/ 1574277 w 1593130"/>
              <a:gd name="connsiteY57" fmla="*/ 188536 h 1508288"/>
              <a:gd name="connsiteX58" fmla="*/ 1480009 w 1593130"/>
              <a:gd name="connsiteY58" fmla="*/ 75414 h 1508288"/>
              <a:gd name="connsiteX59" fmla="*/ 1442301 w 1593130"/>
              <a:gd name="connsiteY59" fmla="*/ 47134 h 1508288"/>
              <a:gd name="connsiteX60" fmla="*/ 1404594 w 1593130"/>
              <a:gd name="connsiteY60" fmla="*/ 37707 h 1508288"/>
              <a:gd name="connsiteX61" fmla="*/ 1366887 w 1593130"/>
              <a:gd name="connsiteY61" fmla="*/ 18853 h 1508288"/>
              <a:gd name="connsiteX62" fmla="*/ 1291473 w 1593130"/>
              <a:gd name="connsiteY62" fmla="*/ 0 h 1508288"/>
              <a:gd name="connsiteX63" fmla="*/ 1074656 w 1593130"/>
              <a:gd name="connsiteY63" fmla="*/ 9427 h 150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593130" h="1508288">
                <a:moveTo>
                  <a:pt x="1074656" y="9427"/>
                </a:moveTo>
                <a:cubicBezTo>
                  <a:pt x="991386" y="12569"/>
                  <a:pt x="885828" y="10798"/>
                  <a:pt x="791852" y="18853"/>
                </a:cubicBezTo>
                <a:cubicBezTo>
                  <a:pt x="771605" y="20588"/>
                  <a:pt x="726690" y="48690"/>
                  <a:pt x="707011" y="56561"/>
                </a:cubicBezTo>
                <a:cubicBezTo>
                  <a:pt x="688559" y="63942"/>
                  <a:pt x="669304" y="69130"/>
                  <a:pt x="650450" y="75414"/>
                </a:cubicBezTo>
                <a:cubicBezTo>
                  <a:pt x="641023" y="81699"/>
                  <a:pt x="632303" y="89201"/>
                  <a:pt x="622169" y="94268"/>
                </a:cubicBezTo>
                <a:cubicBezTo>
                  <a:pt x="613281" y="98712"/>
                  <a:pt x="602935" y="99583"/>
                  <a:pt x="593889" y="103695"/>
                </a:cubicBezTo>
                <a:cubicBezTo>
                  <a:pt x="568303" y="115325"/>
                  <a:pt x="542575" y="126942"/>
                  <a:pt x="518475" y="141402"/>
                </a:cubicBezTo>
                <a:cubicBezTo>
                  <a:pt x="502764" y="150829"/>
                  <a:pt x="486586" y="159519"/>
                  <a:pt x="471341" y="169682"/>
                </a:cubicBezTo>
                <a:cubicBezTo>
                  <a:pt x="458268" y="178397"/>
                  <a:pt x="446956" y="189636"/>
                  <a:pt x="433633" y="197963"/>
                </a:cubicBezTo>
                <a:cubicBezTo>
                  <a:pt x="421716" y="205411"/>
                  <a:pt x="408495" y="210532"/>
                  <a:pt x="395926" y="216816"/>
                </a:cubicBezTo>
                <a:cubicBezTo>
                  <a:pt x="389642" y="226243"/>
                  <a:pt x="385084" y="237086"/>
                  <a:pt x="377073" y="245097"/>
                </a:cubicBezTo>
                <a:cubicBezTo>
                  <a:pt x="354431" y="267739"/>
                  <a:pt x="347344" y="261878"/>
                  <a:pt x="320512" y="273377"/>
                </a:cubicBezTo>
                <a:cubicBezTo>
                  <a:pt x="307595" y="278913"/>
                  <a:pt x="294046" y="283799"/>
                  <a:pt x="282804" y="292231"/>
                </a:cubicBezTo>
                <a:cubicBezTo>
                  <a:pt x="243350" y="321821"/>
                  <a:pt x="242688" y="336417"/>
                  <a:pt x="216817" y="377072"/>
                </a:cubicBezTo>
                <a:cubicBezTo>
                  <a:pt x="204652" y="396189"/>
                  <a:pt x="192705" y="415506"/>
                  <a:pt x="179110" y="433633"/>
                </a:cubicBezTo>
                <a:cubicBezTo>
                  <a:pt x="164385" y="453267"/>
                  <a:pt x="147043" y="470822"/>
                  <a:pt x="131976" y="490194"/>
                </a:cubicBezTo>
                <a:cubicBezTo>
                  <a:pt x="125020" y="499137"/>
                  <a:pt x="121133" y="510463"/>
                  <a:pt x="113122" y="518474"/>
                </a:cubicBezTo>
                <a:cubicBezTo>
                  <a:pt x="30415" y="601181"/>
                  <a:pt x="148988" y="451802"/>
                  <a:pt x="56561" y="575035"/>
                </a:cubicBezTo>
                <a:cubicBezTo>
                  <a:pt x="32652" y="694579"/>
                  <a:pt x="64691" y="565493"/>
                  <a:pt x="28281" y="650449"/>
                </a:cubicBezTo>
                <a:cubicBezTo>
                  <a:pt x="23177" y="662357"/>
                  <a:pt x="23403" y="676025"/>
                  <a:pt x="18854" y="688156"/>
                </a:cubicBezTo>
                <a:cubicBezTo>
                  <a:pt x="13920" y="701314"/>
                  <a:pt x="6285" y="713295"/>
                  <a:pt x="0" y="725864"/>
                </a:cubicBezTo>
                <a:cubicBezTo>
                  <a:pt x="3142" y="829559"/>
                  <a:pt x="811" y="933564"/>
                  <a:pt x="9427" y="1036948"/>
                </a:cubicBezTo>
                <a:cubicBezTo>
                  <a:pt x="10786" y="1053260"/>
                  <a:pt x="63186" y="1099200"/>
                  <a:pt x="65988" y="1102936"/>
                </a:cubicBezTo>
                <a:cubicBezTo>
                  <a:pt x="74420" y="1114178"/>
                  <a:pt x="75846" y="1129847"/>
                  <a:pt x="84842" y="1140643"/>
                </a:cubicBezTo>
                <a:cubicBezTo>
                  <a:pt x="92095" y="1149347"/>
                  <a:pt x="104654" y="1151970"/>
                  <a:pt x="113122" y="1159497"/>
                </a:cubicBezTo>
                <a:cubicBezTo>
                  <a:pt x="133050" y="1177211"/>
                  <a:pt x="146819" y="1202340"/>
                  <a:pt x="169683" y="1216058"/>
                </a:cubicBezTo>
                <a:cubicBezTo>
                  <a:pt x="226532" y="1250167"/>
                  <a:pt x="201572" y="1234174"/>
                  <a:pt x="245097" y="1263192"/>
                </a:cubicBezTo>
                <a:cubicBezTo>
                  <a:pt x="248239" y="1275761"/>
                  <a:pt x="246230" y="1290946"/>
                  <a:pt x="254524" y="1300899"/>
                </a:cubicBezTo>
                <a:cubicBezTo>
                  <a:pt x="263484" y="1311651"/>
                  <a:pt x="305512" y="1324179"/>
                  <a:pt x="320512" y="1329179"/>
                </a:cubicBezTo>
                <a:cubicBezTo>
                  <a:pt x="329939" y="1335464"/>
                  <a:pt x="338044" y="1344450"/>
                  <a:pt x="348792" y="1348033"/>
                </a:cubicBezTo>
                <a:cubicBezTo>
                  <a:pt x="366925" y="1354077"/>
                  <a:pt x="386610" y="1353712"/>
                  <a:pt x="405353" y="1357460"/>
                </a:cubicBezTo>
                <a:cubicBezTo>
                  <a:pt x="418057" y="1360001"/>
                  <a:pt x="430491" y="1363744"/>
                  <a:pt x="443060" y="1366886"/>
                </a:cubicBezTo>
                <a:cubicBezTo>
                  <a:pt x="452487" y="1376313"/>
                  <a:pt x="460248" y="1387772"/>
                  <a:pt x="471341" y="1395167"/>
                </a:cubicBezTo>
                <a:cubicBezTo>
                  <a:pt x="479609" y="1400679"/>
                  <a:pt x="490035" y="1401980"/>
                  <a:pt x="499621" y="1404594"/>
                </a:cubicBezTo>
                <a:cubicBezTo>
                  <a:pt x="524620" y="1411412"/>
                  <a:pt x="550977" y="1413823"/>
                  <a:pt x="575035" y="1423447"/>
                </a:cubicBezTo>
                <a:cubicBezTo>
                  <a:pt x="590746" y="1429732"/>
                  <a:pt x="606116" y="1436950"/>
                  <a:pt x="622169" y="1442301"/>
                </a:cubicBezTo>
                <a:cubicBezTo>
                  <a:pt x="634460" y="1446398"/>
                  <a:pt x="647419" y="1448169"/>
                  <a:pt x="659877" y="1451728"/>
                </a:cubicBezTo>
                <a:cubicBezTo>
                  <a:pt x="669431" y="1454458"/>
                  <a:pt x="678730" y="1458012"/>
                  <a:pt x="688157" y="1461154"/>
                </a:cubicBezTo>
                <a:cubicBezTo>
                  <a:pt x="697584" y="1467439"/>
                  <a:pt x="705689" y="1476425"/>
                  <a:pt x="716437" y="1480008"/>
                </a:cubicBezTo>
                <a:cubicBezTo>
                  <a:pt x="734570" y="1486052"/>
                  <a:pt x="754107" y="1486529"/>
                  <a:pt x="772998" y="1489435"/>
                </a:cubicBezTo>
                <a:cubicBezTo>
                  <a:pt x="874344" y="1505027"/>
                  <a:pt x="803139" y="1491693"/>
                  <a:pt x="886120" y="1508288"/>
                </a:cubicBezTo>
                <a:cubicBezTo>
                  <a:pt x="992957" y="1505146"/>
                  <a:pt x="1100047" y="1506856"/>
                  <a:pt x="1206631" y="1498862"/>
                </a:cubicBezTo>
                <a:cubicBezTo>
                  <a:pt x="1226449" y="1497376"/>
                  <a:pt x="1243912" y="1484828"/>
                  <a:pt x="1263192" y="1480008"/>
                </a:cubicBezTo>
                <a:cubicBezTo>
                  <a:pt x="1275761" y="1476866"/>
                  <a:pt x="1288490" y="1474304"/>
                  <a:pt x="1300899" y="1470581"/>
                </a:cubicBezTo>
                <a:cubicBezTo>
                  <a:pt x="1319934" y="1464870"/>
                  <a:pt x="1338606" y="1458012"/>
                  <a:pt x="1357460" y="1451728"/>
                </a:cubicBezTo>
                <a:lnTo>
                  <a:pt x="1385741" y="1442301"/>
                </a:lnTo>
                <a:cubicBezTo>
                  <a:pt x="1395168" y="1432874"/>
                  <a:pt x="1402929" y="1421415"/>
                  <a:pt x="1414021" y="1414020"/>
                </a:cubicBezTo>
                <a:cubicBezTo>
                  <a:pt x="1422289" y="1408508"/>
                  <a:pt x="1434542" y="1410801"/>
                  <a:pt x="1442301" y="1404594"/>
                </a:cubicBezTo>
                <a:cubicBezTo>
                  <a:pt x="1451148" y="1397516"/>
                  <a:pt x="1455730" y="1386259"/>
                  <a:pt x="1461155" y="1376313"/>
                </a:cubicBezTo>
                <a:cubicBezTo>
                  <a:pt x="1474613" y="1351640"/>
                  <a:pt x="1489974" y="1327562"/>
                  <a:pt x="1498862" y="1300899"/>
                </a:cubicBezTo>
                <a:cubicBezTo>
                  <a:pt x="1521467" y="1233085"/>
                  <a:pt x="1494039" y="1317777"/>
                  <a:pt x="1517716" y="1234911"/>
                </a:cubicBezTo>
                <a:cubicBezTo>
                  <a:pt x="1520446" y="1225357"/>
                  <a:pt x="1524733" y="1216271"/>
                  <a:pt x="1527143" y="1206631"/>
                </a:cubicBezTo>
                <a:cubicBezTo>
                  <a:pt x="1534169" y="1178525"/>
                  <a:pt x="1539712" y="1150070"/>
                  <a:pt x="1545996" y="1121789"/>
                </a:cubicBezTo>
                <a:cubicBezTo>
                  <a:pt x="1549138" y="1027521"/>
                  <a:pt x="1549007" y="933087"/>
                  <a:pt x="1555423" y="838985"/>
                </a:cubicBezTo>
                <a:cubicBezTo>
                  <a:pt x="1559792" y="774912"/>
                  <a:pt x="1571602" y="720384"/>
                  <a:pt x="1583703" y="659876"/>
                </a:cubicBezTo>
                <a:cubicBezTo>
                  <a:pt x="1586845" y="612742"/>
                  <a:pt x="1593130" y="565713"/>
                  <a:pt x="1593130" y="518474"/>
                </a:cubicBezTo>
                <a:cubicBezTo>
                  <a:pt x="1593130" y="417872"/>
                  <a:pt x="1589442" y="317254"/>
                  <a:pt x="1583703" y="216816"/>
                </a:cubicBezTo>
                <a:cubicBezTo>
                  <a:pt x="1583136" y="206896"/>
                  <a:pt x="1578389" y="197582"/>
                  <a:pt x="1574277" y="188536"/>
                </a:cubicBezTo>
                <a:cubicBezTo>
                  <a:pt x="1527339" y="85271"/>
                  <a:pt x="1559226" y="134825"/>
                  <a:pt x="1480009" y="75414"/>
                </a:cubicBezTo>
                <a:cubicBezTo>
                  <a:pt x="1467440" y="65987"/>
                  <a:pt x="1456354" y="54160"/>
                  <a:pt x="1442301" y="47134"/>
                </a:cubicBezTo>
                <a:cubicBezTo>
                  <a:pt x="1430713" y="41340"/>
                  <a:pt x="1416725" y="42256"/>
                  <a:pt x="1404594" y="37707"/>
                </a:cubicBezTo>
                <a:cubicBezTo>
                  <a:pt x="1391436" y="32773"/>
                  <a:pt x="1379803" y="24389"/>
                  <a:pt x="1366887" y="18853"/>
                </a:cubicBezTo>
                <a:cubicBezTo>
                  <a:pt x="1348701" y="11059"/>
                  <a:pt x="1307564" y="575"/>
                  <a:pt x="1291473" y="0"/>
                </a:cubicBezTo>
                <a:lnTo>
                  <a:pt x="1074656" y="942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6AA2C960-9B76-4091-941D-497CAF180F90}"/>
              </a:ext>
            </a:extLst>
          </p:cNvPr>
          <p:cNvSpPr/>
          <p:nvPr/>
        </p:nvSpPr>
        <p:spPr>
          <a:xfrm>
            <a:off x="9247898" y="2511000"/>
            <a:ext cx="1495514" cy="1557326"/>
          </a:xfrm>
          <a:custGeom>
            <a:avLst/>
            <a:gdLst>
              <a:gd name="connsiteX0" fmla="*/ 222896 w 1495514"/>
              <a:gd name="connsiteY0" fmla="*/ 58464 h 1557326"/>
              <a:gd name="connsiteX1" fmla="*/ 166335 w 1495514"/>
              <a:gd name="connsiteY1" fmla="*/ 96171 h 1557326"/>
              <a:gd name="connsiteX2" fmla="*/ 109774 w 1495514"/>
              <a:gd name="connsiteY2" fmla="*/ 171585 h 1557326"/>
              <a:gd name="connsiteX3" fmla="*/ 81494 w 1495514"/>
              <a:gd name="connsiteY3" fmla="*/ 265853 h 1557326"/>
              <a:gd name="connsiteX4" fmla="*/ 72067 w 1495514"/>
              <a:gd name="connsiteY4" fmla="*/ 294134 h 1557326"/>
              <a:gd name="connsiteX5" fmla="*/ 62640 w 1495514"/>
              <a:gd name="connsiteY5" fmla="*/ 341268 h 1557326"/>
              <a:gd name="connsiteX6" fmla="*/ 43787 w 1495514"/>
              <a:gd name="connsiteY6" fmla="*/ 397829 h 1557326"/>
              <a:gd name="connsiteX7" fmla="*/ 34360 w 1495514"/>
              <a:gd name="connsiteY7" fmla="*/ 426109 h 1557326"/>
              <a:gd name="connsiteX8" fmla="*/ 15506 w 1495514"/>
              <a:gd name="connsiteY8" fmla="*/ 661779 h 1557326"/>
              <a:gd name="connsiteX9" fmla="*/ 6079 w 1495514"/>
              <a:gd name="connsiteY9" fmla="*/ 690060 h 1557326"/>
              <a:gd name="connsiteX10" fmla="*/ 24933 w 1495514"/>
              <a:gd name="connsiteY10" fmla="*/ 1133119 h 1557326"/>
              <a:gd name="connsiteX11" fmla="*/ 34360 w 1495514"/>
              <a:gd name="connsiteY11" fmla="*/ 1161400 h 1557326"/>
              <a:gd name="connsiteX12" fmla="*/ 43787 w 1495514"/>
              <a:gd name="connsiteY12" fmla="*/ 1199107 h 1557326"/>
              <a:gd name="connsiteX13" fmla="*/ 62640 w 1495514"/>
              <a:gd name="connsiteY13" fmla="*/ 1236814 h 1557326"/>
              <a:gd name="connsiteX14" fmla="*/ 90921 w 1495514"/>
              <a:gd name="connsiteY14" fmla="*/ 1293375 h 1557326"/>
              <a:gd name="connsiteX15" fmla="*/ 100347 w 1495514"/>
              <a:gd name="connsiteY15" fmla="*/ 1321656 h 1557326"/>
              <a:gd name="connsiteX16" fmla="*/ 166335 w 1495514"/>
              <a:gd name="connsiteY16" fmla="*/ 1378216 h 1557326"/>
              <a:gd name="connsiteX17" fmla="*/ 185189 w 1495514"/>
              <a:gd name="connsiteY17" fmla="*/ 1406497 h 1557326"/>
              <a:gd name="connsiteX18" fmla="*/ 241750 w 1495514"/>
              <a:gd name="connsiteY18" fmla="*/ 1434777 h 1557326"/>
              <a:gd name="connsiteX19" fmla="*/ 288884 w 1495514"/>
              <a:gd name="connsiteY19" fmla="*/ 1453631 h 1557326"/>
              <a:gd name="connsiteX20" fmla="*/ 392578 w 1495514"/>
              <a:gd name="connsiteY20" fmla="*/ 1481911 h 1557326"/>
              <a:gd name="connsiteX21" fmla="*/ 458566 w 1495514"/>
              <a:gd name="connsiteY21" fmla="*/ 1500765 h 1557326"/>
              <a:gd name="connsiteX22" fmla="*/ 486846 w 1495514"/>
              <a:gd name="connsiteY22" fmla="*/ 1510192 h 1557326"/>
              <a:gd name="connsiteX23" fmla="*/ 524554 w 1495514"/>
              <a:gd name="connsiteY23" fmla="*/ 1529045 h 1557326"/>
              <a:gd name="connsiteX24" fmla="*/ 675383 w 1495514"/>
              <a:gd name="connsiteY24" fmla="*/ 1557326 h 1557326"/>
              <a:gd name="connsiteX25" fmla="*/ 863919 w 1495514"/>
              <a:gd name="connsiteY25" fmla="*/ 1547899 h 1557326"/>
              <a:gd name="connsiteX26" fmla="*/ 929906 w 1495514"/>
              <a:gd name="connsiteY26" fmla="*/ 1538472 h 1557326"/>
              <a:gd name="connsiteX27" fmla="*/ 1005321 w 1495514"/>
              <a:gd name="connsiteY27" fmla="*/ 1519618 h 1557326"/>
              <a:gd name="connsiteX28" fmla="*/ 1061881 w 1495514"/>
              <a:gd name="connsiteY28" fmla="*/ 1481911 h 1557326"/>
              <a:gd name="connsiteX29" fmla="*/ 1099589 w 1495514"/>
              <a:gd name="connsiteY29" fmla="*/ 1453631 h 1557326"/>
              <a:gd name="connsiteX30" fmla="*/ 1127869 w 1495514"/>
              <a:gd name="connsiteY30" fmla="*/ 1444204 h 1557326"/>
              <a:gd name="connsiteX31" fmla="*/ 1156150 w 1495514"/>
              <a:gd name="connsiteY31" fmla="*/ 1425350 h 1557326"/>
              <a:gd name="connsiteX32" fmla="*/ 1193857 w 1495514"/>
              <a:gd name="connsiteY32" fmla="*/ 1406497 h 1557326"/>
              <a:gd name="connsiteX33" fmla="*/ 1222137 w 1495514"/>
              <a:gd name="connsiteY33" fmla="*/ 1387643 h 1557326"/>
              <a:gd name="connsiteX34" fmla="*/ 1259844 w 1495514"/>
              <a:gd name="connsiteY34" fmla="*/ 1368790 h 1557326"/>
              <a:gd name="connsiteX35" fmla="*/ 1288125 w 1495514"/>
              <a:gd name="connsiteY35" fmla="*/ 1349936 h 1557326"/>
              <a:gd name="connsiteX36" fmla="*/ 1316405 w 1495514"/>
              <a:gd name="connsiteY36" fmla="*/ 1340509 h 1557326"/>
              <a:gd name="connsiteX37" fmla="*/ 1372966 w 1495514"/>
              <a:gd name="connsiteY37" fmla="*/ 1302802 h 1557326"/>
              <a:gd name="connsiteX38" fmla="*/ 1410673 w 1495514"/>
              <a:gd name="connsiteY38" fmla="*/ 1246241 h 1557326"/>
              <a:gd name="connsiteX39" fmla="*/ 1429527 w 1495514"/>
              <a:gd name="connsiteY39" fmla="*/ 1217961 h 1557326"/>
              <a:gd name="connsiteX40" fmla="*/ 1448380 w 1495514"/>
              <a:gd name="connsiteY40" fmla="*/ 1180253 h 1557326"/>
              <a:gd name="connsiteX41" fmla="*/ 1457807 w 1495514"/>
              <a:gd name="connsiteY41" fmla="*/ 1114266 h 1557326"/>
              <a:gd name="connsiteX42" fmla="*/ 1467234 w 1495514"/>
              <a:gd name="connsiteY42" fmla="*/ 1085985 h 1557326"/>
              <a:gd name="connsiteX43" fmla="*/ 1486088 w 1495514"/>
              <a:gd name="connsiteY43" fmla="*/ 1010571 h 1557326"/>
              <a:gd name="connsiteX44" fmla="*/ 1495514 w 1495514"/>
              <a:gd name="connsiteY44" fmla="*/ 944583 h 1557326"/>
              <a:gd name="connsiteX45" fmla="*/ 1486088 w 1495514"/>
              <a:gd name="connsiteY45" fmla="*/ 633499 h 1557326"/>
              <a:gd name="connsiteX46" fmla="*/ 1476661 w 1495514"/>
              <a:gd name="connsiteY46" fmla="*/ 605218 h 1557326"/>
              <a:gd name="connsiteX47" fmla="*/ 1438954 w 1495514"/>
              <a:gd name="connsiteY47" fmla="*/ 539231 h 1557326"/>
              <a:gd name="connsiteX48" fmla="*/ 1410673 w 1495514"/>
              <a:gd name="connsiteY48" fmla="*/ 501524 h 1557326"/>
              <a:gd name="connsiteX49" fmla="*/ 1325832 w 1495514"/>
              <a:gd name="connsiteY49" fmla="*/ 407256 h 1557326"/>
              <a:gd name="connsiteX50" fmla="*/ 1278698 w 1495514"/>
              <a:gd name="connsiteY50" fmla="*/ 378975 h 1557326"/>
              <a:gd name="connsiteX51" fmla="*/ 1259844 w 1495514"/>
              <a:gd name="connsiteY51" fmla="*/ 350695 h 1557326"/>
              <a:gd name="connsiteX52" fmla="*/ 1222137 w 1495514"/>
              <a:gd name="connsiteY52" fmla="*/ 322414 h 1557326"/>
              <a:gd name="connsiteX53" fmla="*/ 1109016 w 1495514"/>
              <a:gd name="connsiteY53" fmla="*/ 247000 h 1557326"/>
              <a:gd name="connsiteX54" fmla="*/ 1061881 w 1495514"/>
              <a:gd name="connsiteY54" fmla="*/ 228146 h 1557326"/>
              <a:gd name="connsiteX55" fmla="*/ 995894 w 1495514"/>
              <a:gd name="connsiteY55" fmla="*/ 190439 h 1557326"/>
              <a:gd name="connsiteX56" fmla="*/ 920479 w 1495514"/>
              <a:gd name="connsiteY56" fmla="*/ 152732 h 1557326"/>
              <a:gd name="connsiteX57" fmla="*/ 882772 w 1495514"/>
              <a:gd name="connsiteY57" fmla="*/ 124451 h 1557326"/>
              <a:gd name="connsiteX58" fmla="*/ 845065 w 1495514"/>
              <a:gd name="connsiteY58" fmla="*/ 115025 h 1557326"/>
              <a:gd name="connsiteX59" fmla="*/ 769651 w 1495514"/>
              <a:gd name="connsiteY59" fmla="*/ 86744 h 1557326"/>
              <a:gd name="connsiteX60" fmla="*/ 722517 w 1495514"/>
              <a:gd name="connsiteY60" fmla="*/ 77317 h 1557326"/>
              <a:gd name="connsiteX61" fmla="*/ 694236 w 1495514"/>
              <a:gd name="connsiteY61" fmla="*/ 67891 h 1557326"/>
              <a:gd name="connsiteX62" fmla="*/ 618822 w 1495514"/>
              <a:gd name="connsiteY62" fmla="*/ 49037 h 1557326"/>
              <a:gd name="connsiteX63" fmla="*/ 581114 w 1495514"/>
              <a:gd name="connsiteY63" fmla="*/ 30183 h 1557326"/>
              <a:gd name="connsiteX64" fmla="*/ 496273 w 1495514"/>
              <a:gd name="connsiteY64" fmla="*/ 20757 h 1557326"/>
              <a:gd name="connsiteX65" fmla="*/ 317164 w 1495514"/>
              <a:gd name="connsiteY65" fmla="*/ 11330 h 1557326"/>
              <a:gd name="connsiteX66" fmla="*/ 232323 w 1495514"/>
              <a:gd name="connsiteY66" fmla="*/ 49037 h 1557326"/>
              <a:gd name="connsiteX67" fmla="*/ 222896 w 1495514"/>
              <a:gd name="connsiteY67" fmla="*/ 58464 h 1557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495514" h="1557326">
                <a:moveTo>
                  <a:pt x="222896" y="58464"/>
                </a:moveTo>
                <a:cubicBezTo>
                  <a:pt x="141675" y="74709"/>
                  <a:pt x="195926" y="49671"/>
                  <a:pt x="166335" y="96171"/>
                </a:cubicBezTo>
                <a:cubicBezTo>
                  <a:pt x="149465" y="122681"/>
                  <a:pt x="109774" y="171585"/>
                  <a:pt x="109774" y="171585"/>
                </a:cubicBezTo>
                <a:cubicBezTo>
                  <a:pt x="64965" y="306016"/>
                  <a:pt x="109991" y="166114"/>
                  <a:pt x="81494" y="265853"/>
                </a:cubicBezTo>
                <a:cubicBezTo>
                  <a:pt x="78764" y="275408"/>
                  <a:pt x="74477" y="284494"/>
                  <a:pt x="72067" y="294134"/>
                </a:cubicBezTo>
                <a:cubicBezTo>
                  <a:pt x="68181" y="309678"/>
                  <a:pt x="66856" y="325810"/>
                  <a:pt x="62640" y="341268"/>
                </a:cubicBezTo>
                <a:cubicBezTo>
                  <a:pt x="57411" y="360441"/>
                  <a:pt x="50071" y="378975"/>
                  <a:pt x="43787" y="397829"/>
                </a:cubicBezTo>
                <a:lnTo>
                  <a:pt x="34360" y="426109"/>
                </a:lnTo>
                <a:cubicBezTo>
                  <a:pt x="28075" y="504666"/>
                  <a:pt x="23902" y="583420"/>
                  <a:pt x="15506" y="661779"/>
                </a:cubicBezTo>
                <a:cubicBezTo>
                  <a:pt x="14447" y="671659"/>
                  <a:pt x="6079" y="680123"/>
                  <a:pt x="6079" y="690060"/>
                </a:cubicBezTo>
                <a:cubicBezTo>
                  <a:pt x="6079" y="854188"/>
                  <a:pt x="-16342" y="988659"/>
                  <a:pt x="24933" y="1133119"/>
                </a:cubicBezTo>
                <a:cubicBezTo>
                  <a:pt x="27663" y="1142674"/>
                  <a:pt x="31630" y="1151845"/>
                  <a:pt x="34360" y="1161400"/>
                </a:cubicBezTo>
                <a:cubicBezTo>
                  <a:pt x="37919" y="1173857"/>
                  <a:pt x="39238" y="1186976"/>
                  <a:pt x="43787" y="1199107"/>
                </a:cubicBezTo>
                <a:cubicBezTo>
                  <a:pt x="48721" y="1212265"/>
                  <a:pt x="57105" y="1223898"/>
                  <a:pt x="62640" y="1236814"/>
                </a:cubicBezTo>
                <a:cubicBezTo>
                  <a:pt x="86056" y="1291451"/>
                  <a:pt x="54691" y="1239031"/>
                  <a:pt x="90921" y="1293375"/>
                </a:cubicBezTo>
                <a:cubicBezTo>
                  <a:pt x="94063" y="1302802"/>
                  <a:pt x="94835" y="1313388"/>
                  <a:pt x="100347" y="1321656"/>
                </a:cubicBezTo>
                <a:cubicBezTo>
                  <a:pt x="113475" y="1341349"/>
                  <a:pt x="148913" y="1365149"/>
                  <a:pt x="166335" y="1378216"/>
                </a:cubicBezTo>
                <a:cubicBezTo>
                  <a:pt x="172620" y="1387643"/>
                  <a:pt x="177178" y="1398486"/>
                  <a:pt x="185189" y="1406497"/>
                </a:cubicBezTo>
                <a:cubicBezTo>
                  <a:pt x="205211" y="1426519"/>
                  <a:pt x="217216" y="1425577"/>
                  <a:pt x="241750" y="1434777"/>
                </a:cubicBezTo>
                <a:cubicBezTo>
                  <a:pt x="257594" y="1440719"/>
                  <a:pt x="273040" y="1447689"/>
                  <a:pt x="288884" y="1453631"/>
                </a:cubicBezTo>
                <a:cubicBezTo>
                  <a:pt x="354122" y="1478096"/>
                  <a:pt x="275252" y="1442802"/>
                  <a:pt x="392578" y="1481911"/>
                </a:cubicBezTo>
                <a:cubicBezTo>
                  <a:pt x="460392" y="1504516"/>
                  <a:pt x="375700" y="1477088"/>
                  <a:pt x="458566" y="1500765"/>
                </a:cubicBezTo>
                <a:cubicBezTo>
                  <a:pt x="468120" y="1503495"/>
                  <a:pt x="477713" y="1506278"/>
                  <a:pt x="486846" y="1510192"/>
                </a:cubicBezTo>
                <a:cubicBezTo>
                  <a:pt x="499763" y="1515728"/>
                  <a:pt x="511123" y="1524912"/>
                  <a:pt x="524554" y="1529045"/>
                </a:cubicBezTo>
                <a:cubicBezTo>
                  <a:pt x="575850" y="1544828"/>
                  <a:pt x="623079" y="1549854"/>
                  <a:pt x="675383" y="1557326"/>
                </a:cubicBezTo>
                <a:cubicBezTo>
                  <a:pt x="738228" y="1554184"/>
                  <a:pt x="801167" y="1552547"/>
                  <a:pt x="863919" y="1547899"/>
                </a:cubicBezTo>
                <a:cubicBezTo>
                  <a:pt x="886077" y="1546258"/>
                  <a:pt x="908119" y="1542830"/>
                  <a:pt x="929906" y="1538472"/>
                </a:cubicBezTo>
                <a:cubicBezTo>
                  <a:pt x="955315" y="1533390"/>
                  <a:pt x="1005321" y="1519618"/>
                  <a:pt x="1005321" y="1519618"/>
                </a:cubicBezTo>
                <a:cubicBezTo>
                  <a:pt x="1024174" y="1507049"/>
                  <a:pt x="1043754" y="1495506"/>
                  <a:pt x="1061881" y="1481911"/>
                </a:cubicBezTo>
                <a:cubicBezTo>
                  <a:pt x="1074450" y="1472484"/>
                  <a:pt x="1085948" y="1461426"/>
                  <a:pt x="1099589" y="1453631"/>
                </a:cubicBezTo>
                <a:cubicBezTo>
                  <a:pt x="1108216" y="1448701"/>
                  <a:pt x="1118981" y="1448648"/>
                  <a:pt x="1127869" y="1444204"/>
                </a:cubicBezTo>
                <a:cubicBezTo>
                  <a:pt x="1138003" y="1439137"/>
                  <a:pt x="1146313" y="1430971"/>
                  <a:pt x="1156150" y="1425350"/>
                </a:cubicBezTo>
                <a:cubicBezTo>
                  <a:pt x="1168351" y="1418378"/>
                  <a:pt x="1181656" y="1413469"/>
                  <a:pt x="1193857" y="1406497"/>
                </a:cubicBezTo>
                <a:cubicBezTo>
                  <a:pt x="1203694" y="1400876"/>
                  <a:pt x="1212300" y="1393264"/>
                  <a:pt x="1222137" y="1387643"/>
                </a:cubicBezTo>
                <a:cubicBezTo>
                  <a:pt x="1234338" y="1380671"/>
                  <a:pt x="1247643" y="1375762"/>
                  <a:pt x="1259844" y="1368790"/>
                </a:cubicBezTo>
                <a:cubicBezTo>
                  <a:pt x="1269681" y="1363169"/>
                  <a:pt x="1277991" y="1355003"/>
                  <a:pt x="1288125" y="1349936"/>
                </a:cubicBezTo>
                <a:cubicBezTo>
                  <a:pt x="1297013" y="1345492"/>
                  <a:pt x="1307719" y="1345335"/>
                  <a:pt x="1316405" y="1340509"/>
                </a:cubicBezTo>
                <a:cubicBezTo>
                  <a:pt x="1336213" y="1329505"/>
                  <a:pt x="1372966" y="1302802"/>
                  <a:pt x="1372966" y="1302802"/>
                </a:cubicBezTo>
                <a:lnTo>
                  <a:pt x="1410673" y="1246241"/>
                </a:lnTo>
                <a:cubicBezTo>
                  <a:pt x="1416958" y="1236814"/>
                  <a:pt x="1424460" y="1228095"/>
                  <a:pt x="1429527" y="1217961"/>
                </a:cubicBezTo>
                <a:lnTo>
                  <a:pt x="1448380" y="1180253"/>
                </a:lnTo>
                <a:cubicBezTo>
                  <a:pt x="1451522" y="1158257"/>
                  <a:pt x="1453449" y="1136053"/>
                  <a:pt x="1457807" y="1114266"/>
                </a:cubicBezTo>
                <a:cubicBezTo>
                  <a:pt x="1459756" y="1104522"/>
                  <a:pt x="1464619" y="1095572"/>
                  <a:pt x="1467234" y="1085985"/>
                </a:cubicBezTo>
                <a:cubicBezTo>
                  <a:pt x="1474052" y="1060986"/>
                  <a:pt x="1482424" y="1036222"/>
                  <a:pt x="1486088" y="1010571"/>
                </a:cubicBezTo>
                <a:lnTo>
                  <a:pt x="1495514" y="944583"/>
                </a:lnTo>
                <a:cubicBezTo>
                  <a:pt x="1492372" y="840888"/>
                  <a:pt x="1491842" y="737082"/>
                  <a:pt x="1486088" y="633499"/>
                </a:cubicBezTo>
                <a:cubicBezTo>
                  <a:pt x="1485537" y="623577"/>
                  <a:pt x="1480575" y="614351"/>
                  <a:pt x="1476661" y="605218"/>
                </a:cubicBezTo>
                <a:cubicBezTo>
                  <a:pt x="1464827" y="577606"/>
                  <a:pt x="1455857" y="562896"/>
                  <a:pt x="1438954" y="539231"/>
                </a:cubicBezTo>
                <a:cubicBezTo>
                  <a:pt x="1429822" y="526446"/>
                  <a:pt x="1419805" y="514309"/>
                  <a:pt x="1410673" y="501524"/>
                </a:cubicBezTo>
                <a:cubicBezTo>
                  <a:pt x="1383524" y="463515"/>
                  <a:pt x="1375235" y="436898"/>
                  <a:pt x="1325832" y="407256"/>
                </a:cubicBezTo>
                <a:lnTo>
                  <a:pt x="1278698" y="378975"/>
                </a:lnTo>
                <a:cubicBezTo>
                  <a:pt x="1272413" y="369548"/>
                  <a:pt x="1267855" y="358706"/>
                  <a:pt x="1259844" y="350695"/>
                </a:cubicBezTo>
                <a:cubicBezTo>
                  <a:pt x="1248734" y="339585"/>
                  <a:pt x="1235084" y="331315"/>
                  <a:pt x="1222137" y="322414"/>
                </a:cubicBezTo>
                <a:cubicBezTo>
                  <a:pt x="1184793" y="296740"/>
                  <a:pt x="1151093" y="263831"/>
                  <a:pt x="1109016" y="247000"/>
                </a:cubicBezTo>
                <a:cubicBezTo>
                  <a:pt x="1093304" y="240715"/>
                  <a:pt x="1076674" y="236364"/>
                  <a:pt x="1061881" y="228146"/>
                </a:cubicBezTo>
                <a:cubicBezTo>
                  <a:pt x="976273" y="180586"/>
                  <a:pt x="1064347" y="213257"/>
                  <a:pt x="995894" y="190439"/>
                </a:cubicBezTo>
                <a:cubicBezTo>
                  <a:pt x="883607" y="106225"/>
                  <a:pt x="1026383" y="205685"/>
                  <a:pt x="920479" y="152732"/>
                </a:cubicBezTo>
                <a:cubicBezTo>
                  <a:pt x="906426" y="145706"/>
                  <a:pt x="896825" y="131477"/>
                  <a:pt x="882772" y="124451"/>
                </a:cubicBezTo>
                <a:cubicBezTo>
                  <a:pt x="871184" y="118657"/>
                  <a:pt x="857356" y="119122"/>
                  <a:pt x="845065" y="115025"/>
                </a:cubicBezTo>
                <a:cubicBezTo>
                  <a:pt x="819115" y="106375"/>
                  <a:pt x="796127" y="93363"/>
                  <a:pt x="769651" y="86744"/>
                </a:cubicBezTo>
                <a:cubicBezTo>
                  <a:pt x="754107" y="82858"/>
                  <a:pt x="738061" y="81203"/>
                  <a:pt x="722517" y="77317"/>
                </a:cubicBezTo>
                <a:cubicBezTo>
                  <a:pt x="712877" y="74907"/>
                  <a:pt x="703823" y="70506"/>
                  <a:pt x="694236" y="67891"/>
                </a:cubicBezTo>
                <a:cubicBezTo>
                  <a:pt x="669237" y="61073"/>
                  <a:pt x="641998" y="60625"/>
                  <a:pt x="618822" y="49037"/>
                </a:cubicBezTo>
                <a:cubicBezTo>
                  <a:pt x="606253" y="42752"/>
                  <a:pt x="594807" y="33343"/>
                  <a:pt x="581114" y="30183"/>
                </a:cubicBezTo>
                <a:cubicBezTo>
                  <a:pt x="553388" y="23785"/>
                  <a:pt x="524553" y="23899"/>
                  <a:pt x="496273" y="20757"/>
                </a:cubicBezTo>
                <a:cubicBezTo>
                  <a:pt x="400844" y="-11053"/>
                  <a:pt x="459527" y="379"/>
                  <a:pt x="317164" y="11330"/>
                </a:cubicBezTo>
                <a:cubicBezTo>
                  <a:pt x="289159" y="20665"/>
                  <a:pt x="254732" y="26628"/>
                  <a:pt x="232323" y="49037"/>
                </a:cubicBezTo>
                <a:lnTo>
                  <a:pt x="222896" y="58464"/>
                </a:lnTo>
                <a:close/>
              </a:path>
            </a:pathLst>
          </a:custGeom>
          <a:noFill/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7EA30764-21DF-4211-A2A4-4BF639F62DDA}"/>
              </a:ext>
            </a:extLst>
          </p:cNvPr>
          <p:cNvSpPr/>
          <p:nvPr/>
        </p:nvSpPr>
        <p:spPr>
          <a:xfrm>
            <a:off x="10092177" y="2556108"/>
            <a:ext cx="1593130" cy="1508288"/>
          </a:xfrm>
          <a:custGeom>
            <a:avLst/>
            <a:gdLst>
              <a:gd name="connsiteX0" fmla="*/ 1074656 w 1593130"/>
              <a:gd name="connsiteY0" fmla="*/ 9427 h 1508288"/>
              <a:gd name="connsiteX1" fmla="*/ 791852 w 1593130"/>
              <a:gd name="connsiteY1" fmla="*/ 18853 h 1508288"/>
              <a:gd name="connsiteX2" fmla="*/ 707011 w 1593130"/>
              <a:gd name="connsiteY2" fmla="*/ 56561 h 1508288"/>
              <a:gd name="connsiteX3" fmla="*/ 650450 w 1593130"/>
              <a:gd name="connsiteY3" fmla="*/ 75414 h 1508288"/>
              <a:gd name="connsiteX4" fmla="*/ 622169 w 1593130"/>
              <a:gd name="connsiteY4" fmla="*/ 94268 h 1508288"/>
              <a:gd name="connsiteX5" fmla="*/ 593889 w 1593130"/>
              <a:gd name="connsiteY5" fmla="*/ 103695 h 1508288"/>
              <a:gd name="connsiteX6" fmla="*/ 518475 w 1593130"/>
              <a:gd name="connsiteY6" fmla="*/ 141402 h 1508288"/>
              <a:gd name="connsiteX7" fmla="*/ 471341 w 1593130"/>
              <a:gd name="connsiteY7" fmla="*/ 169682 h 1508288"/>
              <a:gd name="connsiteX8" fmla="*/ 433633 w 1593130"/>
              <a:gd name="connsiteY8" fmla="*/ 197963 h 1508288"/>
              <a:gd name="connsiteX9" fmla="*/ 395926 w 1593130"/>
              <a:gd name="connsiteY9" fmla="*/ 216816 h 1508288"/>
              <a:gd name="connsiteX10" fmla="*/ 377073 w 1593130"/>
              <a:gd name="connsiteY10" fmla="*/ 245097 h 1508288"/>
              <a:gd name="connsiteX11" fmla="*/ 320512 w 1593130"/>
              <a:gd name="connsiteY11" fmla="*/ 273377 h 1508288"/>
              <a:gd name="connsiteX12" fmla="*/ 282804 w 1593130"/>
              <a:gd name="connsiteY12" fmla="*/ 292231 h 1508288"/>
              <a:gd name="connsiteX13" fmla="*/ 216817 w 1593130"/>
              <a:gd name="connsiteY13" fmla="*/ 377072 h 1508288"/>
              <a:gd name="connsiteX14" fmla="*/ 179110 w 1593130"/>
              <a:gd name="connsiteY14" fmla="*/ 433633 h 1508288"/>
              <a:gd name="connsiteX15" fmla="*/ 131976 w 1593130"/>
              <a:gd name="connsiteY15" fmla="*/ 490194 h 1508288"/>
              <a:gd name="connsiteX16" fmla="*/ 113122 w 1593130"/>
              <a:gd name="connsiteY16" fmla="*/ 518474 h 1508288"/>
              <a:gd name="connsiteX17" fmla="*/ 56561 w 1593130"/>
              <a:gd name="connsiteY17" fmla="*/ 575035 h 1508288"/>
              <a:gd name="connsiteX18" fmla="*/ 28281 w 1593130"/>
              <a:gd name="connsiteY18" fmla="*/ 650449 h 1508288"/>
              <a:gd name="connsiteX19" fmla="*/ 18854 w 1593130"/>
              <a:gd name="connsiteY19" fmla="*/ 688156 h 1508288"/>
              <a:gd name="connsiteX20" fmla="*/ 0 w 1593130"/>
              <a:gd name="connsiteY20" fmla="*/ 725864 h 1508288"/>
              <a:gd name="connsiteX21" fmla="*/ 9427 w 1593130"/>
              <a:gd name="connsiteY21" fmla="*/ 1036948 h 1508288"/>
              <a:gd name="connsiteX22" fmla="*/ 65988 w 1593130"/>
              <a:gd name="connsiteY22" fmla="*/ 1102936 h 1508288"/>
              <a:gd name="connsiteX23" fmla="*/ 84842 w 1593130"/>
              <a:gd name="connsiteY23" fmla="*/ 1140643 h 1508288"/>
              <a:gd name="connsiteX24" fmla="*/ 113122 w 1593130"/>
              <a:gd name="connsiteY24" fmla="*/ 1159497 h 1508288"/>
              <a:gd name="connsiteX25" fmla="*/ 169683 w 1593130"/>
              <a:gd name="connsiteY25" fmla="*/ 1216058 h 1508288"/>
              <a:gd name="connsiteX26" fmla="*/ 245097 w 1593130"/>
              <a:gd name="connsiteY26" fmla="*/ 1263192 h 1508288"/>
              <a:gd name="connsiteX27" fmla="*/ 254524 w 1593130"/>
              <a:gd name="connsiteY27" fmla="*/ 1300899 h 1508288"/>
              <a:gd name="connsiteX28" fmla="*/ 320512 w 1593130"/>
              <a:gd name="connsiteY28" fmla="*/ 1329179 h 1508288"/>
              <a:gd name="connsiteX29" fmla="*/ 348792 w 1593130"/>
              <a:gd name="connsiteY29" fmla="*/ 1348033 h 1508288"/>
              <a:gd name="connsiteX30" fmla="*/ 405353 w 1593130"/>
              <a:gd name="connsiteY30" fmla="*/ 1357460 h 1508288"/>
              <a:gd name="connsiteX31" fmla="*/ 443060 w 1593130"/>
              <a:gd name="connsiteY31" fmla="*/ 1366886 h 1508288"/>
              <a:gd name="connsiteX32" fmla="*/ 471341 w 1593130"/>
              <a:gd name="connsiteY32" fmla="*/ 1395167 h 1508288"/>
              <a:gd name="connsiteX33" fmla="*/ 499621 w 1593130"/>
              <a:gd name="connsiteY33" fmla="*/ 1404594 h 1508288"/>
              <a:gd name="connsiteX34" fmla="*/ 575035 w 1593130"/>
              <a:gd name="connsiteY34" fmla="*/ 1423447 h 1508288"/>
              <a:gd name="connsiteX35" fmla="*/ 622169 w 1593130"/>
              <a:gd name="connsiteY35" fmla="*/ 1442301 h 1508288"/>
              <a:gd name="connsiteX36" fmla="*/ 659877 w 1593130"/>
              <a:gd name="connsiteY36" fmla="*/ 1451728 h 1508288"/>
              <a:gd name="connsiteX37" fmla="*/ 688157 w 1593130"/>
              <a:gd name="connsiteY37" fmla="*/ 1461154 h 1508288"/>
              <a:gd name="connsiteX38" fmla="*/ 716437 w 1593130"/>
              <a:gd name="connsiteY38" fmla="*/ 1480008 h 1508288"/>
              <a:gd name="connsiteX39" fmla="*/ 772998 w 1593130"/>
              <a:gd name="connsiteY39" fmla="*/ 1489435 h 1508288"/>
              <a:gd name="connsiteX40" fmla="*/ 886120 w 1593130"/>
              <a:gd name="connsiteY40" fmla="*/ 1508288 h 1508288"/>
              <a:gd name="connsiteX41" fmla="*/ 1206631 w 1593130"/>
              <a:gd name="connsiteY41" fmla="*/ 1498862 h 1508288"/>
              <a:gd name="connsiteX42" fmla="*/ 1263192 w 1593130"/>
              <a:gd name="connsiteY42" fmla="*/ 1480008 h 1508288"/>
              <a:gd name="connsiteX43" fmla="*/ 1300899 w 1593130"/>
              <a:gd name="connsiteY43" fmla="*/ 1470581 h 1508288"/>
              <a:gd name="connsiteX44" fmla="*/ 1357460 w 1593130"/>
              <a:gd name="connsiteY44" fmla="*/ 1451728 h 1508288"/>
              <a:gd name="connsiteX45" fmla="*/ 1385741 w 1593130"/>
              <a:gd name="connsiteY45" fmla="*/ 1442301 h 1508288"/>
              <a:gd name="connsiteX46" fmla="*/ 1414021 w 1593130"/>
              <a:gd name="connsiteY46" fmla="*/ 1414020 h 1508288"/>
              <a:gd name="connsiteX47" fmla="*/ 1442301 w 1593130"/>
              <a:gd name="connsiteY47" fmla="*/ 1404594 h 1508288"/>
              <a:gd name="connsiteX48" fmla="*/ 1461155 w 1593130"/>
              <a:gd name="connsiteY48" fmla="*/ 1376313 h 1508288"/>
              <a:gd name="connsiteX49" fmla="*/ 1498862 w 1593130"/>
              <a:gd name="connsiteY49" fmla="*/ 1300899 h 1508288"/>
              <a:gd name="connsiteX50" fmla="*/ 1517716 w 1593130"/>
              <a:gd name="connsiteY50" fmla="*/ 1234911 h 1508288"/>
              <a:gd name="connsiteX51" fmla="*/ 1527143 w 1593130"/>
              <a:gd name="connsiteY51" fmla="*/ 1206631 h 1508288"/>
              <a:gd name="connsiteX52" fmla="*/ 1545996 w 1593130"/>
              <a:gd name="connsiteY52" fmla="*/ 1121789 h 1508288"/>
              <a:gd name="connsiteX53" fmla="*/ 1555423 w 1593130"/>
              <a:gd name="connsiteY53" fmla="*/ 838985 h 1508288"/>
              <a:gd name="connsiteX54" fmla="*/ 1583703 w 1593130"/>
              <a:gd name="connsiteY54" fmla="*/ 659876 h 1508288"/>
              <a:gd name="connsiteX55" fmla="*/ 1593130 w 1593130"/>
              <a:gd name="connsiteY55" fmla="*/ 518474 h 1508288"/>
              <a:gd name="connsiteX56" fmla="*/ 1583703 w 1593130"/>
              <a:gd name="connsiteY56" fmla="*/ 216816 h 1508288"/>
              <a:gd name="connsiteX57" fmla="*/ 1574277 w 1593130"/>
              <a:gd name="connsiteY57" fmla="*/ 188536 h 1508288"/>
              <a:gd name="connsiteX58" fmla="*/ 1480009 w 1593130"/>
              <a:gd name="connsiteY58" fmla="*/ 75414 h 1508288"/>
              <a:gd name="connsiteX59" fmla="*/ 1442301 w 1593130"/>
              <a:gd name="connsiteY59" fmla="*/ 47134 h 1508288"/>
              <a:gd name="connsiteX60" fmla="*/ 1404594 w 1593130"/>
              <a:gd name="connsiteY60" fmla="*/ 37707 h 1508288"/>
              <a:gd name="connsiteX61" fmla="*/ 1366887 w 1593130"/>
              <a:gd name="connsiteY61" fmla="*/ 18853 h 1508288"/>
              <a:gd name="connsiteX62" fmla="*/ 1291473 w 1593130"/>
              <a:gd name="connsiteY62" fmla="*/ 0 h 1508288"/>
              <a:gd name="connsiteX63" fmla="*/ 1074656 w 1593130"/>
              <a:gd name="connsiteY63" fmla="*/ 9427 h 150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593130" h="1508288">
                <a:moveTo>
                  <a:pt x="1074656" y="9427"/>
                </a:moveTo>
                <a:cubicBezTo>
                  <a:pt x="991386" y="12569"/>
                  <a:pt x="885828" y="10798"/>
                  <a:pt x="791852" y="18853"/>
                </a:cubicBezTo>
                <a:cubicBezTo>
                  <a:pt x="771605" y="20588"/>
                  <a:pt x="726690" y="48690"/>
                  <a:pt x="707011" y="56561"/>
                </a:cubicBezTo>
                <a:cubicBezTo>
                  <a:pt x="688559" y="63942"/>
                  <a:pt x="669304" y="69130"/>
                  <a:pt x="650450" y="75414"/>
                </a:cubicBezTo>
                <a:cubicBezTo>
                  <a:pt x="641023" y="81699"/>
                  <a:pt x="632303" y="89201"/>
                  <a:pt x="622169" y="94268"/>
                </a:cubicBezTo>
                <a:cubicBezTo>
                  <a:pt x="613281" y="98712"/>
                  <a:pt x="602935" y="99583"/>
                  <a:pt x="593889" y="103695"/>
                </a:cubicBezTo>
                <a:cubicBezTo>
                  <a:pt x="568303" y="115325"/>
                  <a:pt x="542575" y="126942"/>
                  <a:pt x="518475" y="141402"/>
                </a:cubicBezTo>
                <a:cubicBezTo>
                  <a:pt x="502764" y="150829"/>
                  <a:pt x="486586" y="159519"/>
                  <a:pt x="471341" y="169682"/>
                </a:cubicBezTo>
                <a:cubicBezTo>
                  <a:pt x="458268" y="178397"/>
                  <a:pt x="446956" y="189636"/>
                  <a:pt x="433633" y="197963"/>
                </a:cubicBezTo>
                <a:cubicBezTo>
                  <a:pt x="421716" y="205411"/>
                  <a:pt x="408495" y="210532"/>
                  <a:pt x="395926" y="216816"/>
                </a:cubicBezTo>
                <a:cubicBezTo>
                  <a:pt x="389642" y="226243"/>
                  <a:pt x="385084" y="237086"/>
                  <a:pt x="377073" y="245097"/>
                </a:cubicBezTo>
                <a:cubicBezTo>
                  <a:pt x="354431" y="267739"/>
                  <a:pt x="347344" y="261878"/>
                  <a:pt x="320512" y="273377"/>
                </a:cubicBezTo>
                <a:cubicBezTo>
                  <a:pt x="307595" y="278913"/>
                  <a:pt x="294046" y="283799"/>
                  <a:pt x="282804" y="292231"/>
                </a:cubicBezTo>
                <a:cubicBezTo>
                  <a:pt x="243350" y="321821"/>
                  <a:pt x="242688" y="336417"/>
                  <a:pt x="216817" y="377072"/>
                </a:cubicBezTo>
                <a:cubicBezTo>
                  <a:pt x="204652" y="396189"/>
                  <a:pt x="192705" y="415506"/>
                  <a:pt x="179110" y="433633"/>
                </a:cubicBezTo>
                <a:cubicBezTo>
                  <a:pt x="164385" y="453267"/>
                  <a:pt x="147043" y="470822"/>
                  <a:pt x="131976" y="490194"/>
                </a:cubicBezTo>
                <a:cubicBezTo>
                  <a:pt x="125020" y="499137"/>
                  <a:pt x="121133" y="510463"/>
                  <a:pt x="113122" y="518474"/>
                </a:cubicBezTo>
                <a:cubicBezTo>
                  <a:pt x="30415" y="601181"/>
                  <a:pt x="148988" y="451802"/>
                  <a:pt x="56561" y="575035"/>
                </a:cubicBezTo>
                <a:cubicBezTo>
                  <a:pt x="32652" y="694579"/>
                  <a:pt x="64691" y="565493"/>
                  <a:pt x="28281" y="650449"/>
                </a:cubicBezTo>
                <a:cubicBezTo>
                  <a:pt x="23177" y="662357"/>
                  <a:pt x="23403" y="676025"/>
                  <a:pt x="18854" y="688156"/>
                </a:cubicBezTo>
                <a:cubicBezTo>
                  <a:pt x="13920" y="701314"/>
                  <a:pt x="6285" y="713295"/>
                  <a:pt x="0" y="725864"/>
                </a:cubicBezTo>
                <a:cubicBezTo>
                  <a:pt x="3142" y="829559"/>
                  <a:pt x="811" y="933564"/>
                  <a:pt x="9427" y="1036948"/>
                </a:cubicBezTo>
                <a:cubicBezTo>
                  <a:pt x="10786" y="1053260"/>
                  <a:pt x="63186" y="1099200"/>
                  <a:pt x="65988" y="1102936"/>
                </a:cubicBezTo>
                <a:cubicBezTo>
                  <a:pt x="74420" y="1114178"/>
                  <a:pt x="75846" y="1129847"/>
                  <a:pt x="84842" y="1140643"/>
                </a:cubicBezTo>
                <a:cubicBezTo>
                  <a:pt x="92095" y="1149347"/>
                  <a:pt x="104654" y="1151970"/>
                  <a:pt x="113122" y="1159497"/>
                </a:cubicBezTo>
                <a:cubicBezTo>
                  <a:pt x="133050" y="1177211"/>
                  <a:pt x="146819" y="1202340"/>
                  <a:pt x="169683" y="1216058"/>
                </a:cubicBezTo>
                <a:cubicBezTo>
                  <a:pt x="226532" y="1250167"/>
                  <a:pt x="201572" y="1234174"/>
                  <a:pt x="245097" y="1263192"/>
                </a:cubicBezTo>
                <a:cubicBezTo>
                  <a:pt x="248239" y="1275761"/>
                  <a:pt x="246230" y="1290946"/>
                  <a:pt x="254524" y="1300899"/>
                </a:cubicBezTo>
                <a:cubicBezTo>
                  <a:pt x="263484" y="1311651"/>
                  <a:pt x="305512" y="1324179"/>
                  <a:pt x="320512" y="1329179"/>
                </a:cubicBezTo>
                <a:cubicBezTo>
                  <a:pt x="329939" y="1335464"/>
                  <a:pt x="338044" y="1344450"/>
                  <a:pt x="348792" y="1348033"/>
                </a:cubicBezTo>
                <a:cubicBezTo>
                  <a:pt x="366925" y="1354077"/>
                  <a:pt x="386610" y="1353712"/>
                  <a:pt x="405353" y="1357460"/>
                </a:cubicBezTo>
                <a:cubicBezTo>
                  <a:pt x="418057" y="1360001"/>
                  <a:pt x="430491" y="1363744"/>
                  <a:pt x="443060" y="1366886"/>
                </a:cubicBezTo>
                <a:cubicBezTo>
                  <a:pt x="452487" y="1376313"/>
                  <a:pt x="460248" y="1387772"/>
                  <a:pt x="471341" y="1395167"/>
                </a:cubicBezTo>
                <a:cubicBezTo>
                  <a:pt x="479609" y="1400679"/>
                  <a:pt x="490035" y="1401980"/>
                  <a:pt x="499621" y="1404594"/>
                </a:cubicBezTo>
                <a:cubicBezTo>
                  <a:pt x="524620" y="1411412"/>
                  <a:pt x="550977" y="1413823"/>
                  <a:pt x="575035" y="1423447"/>
                </a:cubicBezTo>
                <a:cubicBezTo>
                  <a:pt x="590746" y="1429732"/>
                  <a:pt x="606116" y="1436950"/>
                  <a:pt x="622169" y="1442301"/>
                </a:cubicBezTo>
                <a:cubicBezTo>
                  <a:pt x="634460" y="1446398"/>
                  <a:pt x="647419" y="1448169"/>
                  <a:pt x="659877" y="1451728"/>
                </a:cubicBezTo>
                <a:cubicBezTo>
                  <a:pt x="669431" y="1454458"/>
                  <a:pt x="678730" y="1458012"/>
                  <a:pt x="688157" y="1461154"/>
                </a:cubicBezTo>
                <a:cubicBezTo>
                  <a:pt x="697584" y="1467439"/>
                  <a:pt x="705689" y="1476425"/>
                  <a:pt x="716437" y="1480008"/>
                </a:cubicBezTo>
                <a:cubicBezTo>
                  <a:pt x="734570" y="1486052"/>
                  <a:pt x="754107" y="1486529"/>
                  <a:pt x="772998" y="1489435"/>
                </a:cubicBezTo>
                <a:cubicBezTo>
                  <a:pt x="874344" y="1505027"/>
                  <a:pt x="803139" y="1491693"/>
                  <a:pt x="886120" y="1508288"/>
                </a:cubicBezTo>
                <a:cubicBezTo>
                  <a:pt x="992957" y="1505146"/>
                  <a:pt x="1100047" y="1506856"/>
                  <a:pt x="1206631" y="1498862"/>
                </a:cubicBezTo>
                <a:cubicBezTo>
                  <a:pt x="1226449" y="1497376"/>
                  <a:pt x="1243912" y="1484828"/>
                  <a:pt x="1263192" y="1480008"/>
                </a:cubicBezTo>
                <a:cubicBezTo>
                  <a:pt x="1275761" y="1476866"/>
                  <a:pt x="1288490" y="1474304"/>
                  <a:pt x="1300899" y="1470581"/>
                </a:cubicBezTo>
                <a:cubicBezTo>
                  <a:pt x="1319934" y="1464870"/>
                  <a:pt x="1338606" y="1458012"/>
                  <a:pt x="1357460" y="1451728"/>
                </a:cubicBezTo>
                <a:lnTo>
                  <a:pt x="1385741" y="1442301"/>
                </a:lnTo>
                <a:cubicBezTo>
                  <a:pt x="1395168" y="1432874"/>
                  <a:pt x="1402929" y="1421415"/>
                  <a:pt x="1414021" y="1414020"/>
                </a:cubicBezTo>
                <a:cubicBezTo>
                  <a:pt x="1422289" y="1408508"/>
                  <a:pt x="1434542" y="1410801"/>
                  <a:pt x="1442301" y="1404594"/>
                </a:cubicBezTo>
                <a:cubicBezTo>
                  <a:pt x="1451148" y="1397516"/>
                  <a:pt x="1455730" y="1386259"/>
                  <a:pt x="1461155" y="1376313"/>
                </a:cubicBezTo>
                <a:cubicBezTo>
                  <a:pt x="1474613" y="1351640"/>
                  <a:pt x="1489974" y="1327562"/>
                  <a:pt x="1498862" y="1300899"/>
                </a:cubicBezTo>
                <a:cubicBezTo>
                  <a:pt x="1521467" y="1233085"/>
                  <a:pt x="1494039" y="1317777"/>
                  <a:pt x="1517716" y="1234911"/>
                </a:cubicBezTo>
                <a:cubicBezTo>
                  <a:pt x="1520446" y="1225357"/>
                  <a:pt x="1524733" y="1216271"/>
                  <a:pt x="1527143" y="1206631"/>
                </a:cubicBezTo>
                <a:cubicBezTo>
                  <a:pt x="1534169" y="1178525"/>
                  <a:pt x="1539712" y="1150070"/>
                  <a:pt x="1545996" y="1121789"/>
                </a:cubicBezTo>
                <a:cubicBezTo>
                  <a:pt x="1549138" y="1027521"/>
                  <a:pt x="1549007" y="933087"/>
                  <a:pt x="1555423" y="838985"/>
                </a:cubicBezTo>
                <a:cubicBezTo>
                  <a:pt x="1559792" y="774912"/>
                  <a:pt x="1571602" y="720384"/>
                  <a:pt x="1583703" y="659876"/>
                </a:cubicBezTo>
                <a:cubicBezTo>
                  <a:pt x="1586845" y="612742"/>
                  <a:pt x="1593130" y="565713"/>
                  <a:pt x="1593130" y="518474"/>
                </a:cubicBezTo>
                <a:cubicBezTo>
                  <a:pt x="1593130" y="417872"/>
                  <a:pt x="1589442" y="317254"/>
                  <a:pt x="1583703" y="216816"/>
                </a:cubicBezTo>
                <a:cubicBezTo>
                  <a:pt x="1583136" y="206896"/>
                  <a:pt x="1578389" y="197582"/>
                  <a:pt x="1574277" y="188536"/>
                </a:cubicBezTo>
                <a:cubicBezTo>
                  <a:pt x="1527339" y="85271"/>
                  <a:pt x="1559226" y="134825"/>
                  <a:pt x="1480009" y="75414"/>
                </a:cubicBezTo>
                <a:cubicBezTo>
                  <a:pt x="1467440" y="65987"/>
                  <a:pt x="1456354" y="54160"/>
                  <a:pt x="1442301" y="47134"/>
                </a:cubicBezTo>
                <a:cubicBezTo>
                  <a:pt x="1430713" y="41340"/>
                  <a:pt x="1416725" y="42256"/>
                  <a:pt x="1404594" y="37707"/>
                </a:cubicBezTo>
                <a:cubicBezTo>
                  <a:pt x="1391436" y="32773"/>
                  <a:pt x="1379803" y="24389"/>
                  <a:pt x="1366887" y="18853"/>
                </a:cubicBezTo>
                <a:cubicBezTo>
                  <a:pt x="1348701" y="11059"/>
                  <a:pt x="1307564" y="575"/>
                  <a:pt x="1291473" y="0"/>
                </a:cubicBezTo>
                <a:lnTo>
                  <a:pt x="1074656" y="942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0736D96E-00D7-4615-8B67-49567E20948D}"/>
              </a:ext>
            </a:extLst>
          </p:cNvPr>
          <p:cNvSpPr/>
          <p:nvPr/>
        </p:nvSpPr>
        <p:spPr>
          <a:xfrm>
            <a:off x="10865907" y="3389596"/>
            <a:ext cx="1414131" cy="1376313"/>
          </a:xfrm>
          <a:custGeom>
            <a:avLst/>
            <a:gdLst>
              <a:gd name="connsiteX0" fmla="*/ 575089 w 1414131"/>
              <a:gd name="connsiteY0" fmla="*/ 37707 h 1376313"/>
              <a:gd name="connsiteX1" fmla="*/ 509101 w 1414131"/>
              <a:gd name="connsiteY1" fmla="*/ 9427 h 1376313"/>
              <a:gd name="connsiteX2" fmla="*/ 480821 w 1414131"/>
              <a:gd name="connsiteY2" fmla="*/ 0 h 1376313"/>
              <a:gd name="connsiteX3" fmla="*/ 311138 w 1414131"/>
              <a:gd name="connsiteY3" fmla="*/ 9427 h 1376313"/>
              <a:gd name="connsiteX4" fmla="*/ 226297 w 1414131"/>
              <a:gd name="connsiteY4" fmla="*/ 47134 h 1376313"/>
              <a:gd name="connsiteX5" fmla="*/ 122602 w 1414131"/>
              <a:gd name="connsiteY5" fmla="*/ 103695 h 1376313"/>
              <a:gd name="connsiteX6" fmla="*/ 56615 w 1414131"/>
              <a:gd name="connsiteY6" fmla="*/ 169682 h 1376313"/>
              <a:gd name="connsiteX7" fmla="*/ 37761 w 1414131"/>
              <a:gd name="connsiteY7" fmla="*/ 263950 h 1376313"/>
              <a:gd name="connsiteX8" fmla="*/ 9481 w 1414131"/>
              <a:gd name="connsiteY8" fmla="*/ 405352 h 1376313"/>
              <a:gd name="connsiteX9" fmla="*/ 54 w 1414131"/>
              <a:gd name="connsiteY9" fmla="*/ 556181 h 1376313"/>
              <a:gd name="connsiteX10" fmla="*/ 18908 w 1414131"/>
              <a:gd name="connsiteY10" fmla="*/ 1046375 h 1376313"/>
              <a:gd name="connsiteX11" fmla="*/ 28334 w 1414131"/>
              <a:gd name="connsiteY11" fmla="*/ 1074655 h 1376313"/>
              <a:gd name="connsiteX12" fmla="*/ 47188 w 1414131"/>
              <a:gd name="connsiteY12" fmla="*/ 1102936 h 1376313"/>
              <a:gd name="connsiteX13" fmla="*/ 94322 w 1414131"/>
              <a:gd name="connsiteY13" fmla="*/ 1187777 h 1376313"/>
              <a:gd name="connsiteX14" fmla="*/ 150883 w 1414131"/>
              <a:gd name="connsiteY14" fmla="*/ 1234911 h 1376313"/>
              <a:gd name="connsiteX15" fmla="*/ 169736 w 1414131"/>
              <a:gd name="connsiteY15" fmla="*/ 1263192 h 1376313"/>
              <a:gd name="connsiteX16" fmla="*/ 254578 w 1414131"/>
              <a:gd name="connsiteY16" fmla="*/ 1338606 h 1376313"/>
              <a:gd name="connsiteX17" fmla="*/ 282858 w 1414131"/>
              <a:gd name="connsiteY17" fmla="*/ 1348033 h 1376313"/>
              <a:gd name="connsiteX18" fmla="*/ 339419 w 1414131"/>
              <a:gd name="connsiteY18" fmla="*/ 1376313 h 1376313"/>
              <a:gd name="connsiteX19" fmla="*/ 735345 w 1414131"/>
              <a:gd name="connsiteY19" fmla="*/ 1366886 h 1376313"/>
              <a:gd name="connsiteX20" fmla="*/ 829613 w 1414131"/>
              <a:gd name="connsiteY20" fmla="*/ 1357460 h 1376313"/>
              <a:gd name="connsiteX21" fmla="*/ 876747 w 1414131"/>
              <a:gd name="connsiteY21" fmla="*/ 1338606 h 1376313"/>
              <a:gd name="connsiteX22" fmla="*/ 942734 w 1414131"/>
              <a:gd name="connsiteY22" fmla="*/ 1329179 h 1376313"/>
              <a:gd name="connsiteX23" fmla="*/ 999295 w 1414131"/>
              <a:gd name="connsiteY23" fmla="*/ 1310326 h 1376313"/>
              <a:gd name="connsiteX24" fmla="*/ 1055856 w 1414131"/>
              <a:gd name="connsiteY24" fmla="*/ 1282045 h 1376313"/>
              <a:gd name="connsiteX25" fmla="*/ 1121844 w 1414131"/>
              <a:gd name="connsiteY25" fmla="*/ 1272618 h 1376313"/>
              <a:gd name="connsiteX26" fmla="*/ 1159551 w 1414131"/>
              <a:gd name="connsiteY26" fmla="*/ 1244338 h 1376313"/>
              <a:gd name="connsiteX27" fmla="*/ 1234965 w 1414131"/>
              <a:gd name="connsiteY27" fmla="*/ 1206631 h 1376313"/>
              <a:gd name="connsiteX28" fmla="*/ 1263246 w 1414131"/>
              <a:gd name="connsiteY28" fmla="*/ 1168923 h 1376313"/>
              <a:gd name="connsiteX29" fmla="*/ 1291526 w 1414131"/>
              <a:gd name="connsiteY29" fmla="*/ 1150070 h 1376313"/>
              <a:gd name="connsiteX30" fmla="*/ 1310380 w 1414131"/>
              <a:gd name="connsiteY30" fmla="*/ 1112363 h 1376313"/>
              <a:gd name="connsiteX31" fmla="*/ 1338660 w 1414131"/>
              <a:gd name="connsiteY31" fmla="*/ 1074655 h 1376313"/>
              <a:gd name="connsiteX32" fmla="*/ 1348087 w 1414131"/>
              <a:gd name="connsiteY32" fmla="*/ 1046375 h 1376313"/>
              <a:gd name="connsiteX33" fmla="*/ 1366941 w 1414131"/>
              <a:gd name="connsiteY33" fmla="*/ 1018095 h 1376313"/>
              <a:gd name="connsiteX34" fmla="*/ 1376367 w 1414131"/>
              <a:gd name="connsiteY34" fmla="*/ 970961 h 1376313"/>
              <a:gd name="connsiteX35" fmla="*/ 1404648 w 1414131"/>
              <a:gd name="connsiteY35" fmla="*/ 876693 h 1376313"/>
              <a:gd name="connsiteX36" fmla="*/ 1395221 w 1414131"/>
              <a:gd name="connsiteY36" fmla="*/ 471340 h 1376313"/>
              <a:gd name="connsiteX37" fmla="*/ 1385794 w 1414131"/>
              <a:gd name="connsiteY37" fmla="*/ 443060 h 1376313"/>
              <a:gd name="connsiteX38" fmla="*/ 1348087 w 1414131"/>
              <a:gd name="connsiteY38" fmla="*/ 386499 h 1376313"/>
              <a:gd name="connsiteX39" fmla="*/ 1338660 w 1414131"/>
              <a:gd name="connsiteY39" fmla="*/ 358218 h 1376313"/>
              <a:gd name="connsiteX40" fmla="*/ 1310380 w 1414131"/>
              <a:gd name="connsiteY40" fmla="*/ 320511 h 1376313"/>
              <a:gd name="connsiteX41" fmla="*/ 1291526 w 1414131"/>
              <a:gd name="connsiteY41" fmla="*/ 292231 h 1376313"/>
              <a:gd name="connsiteX42" fmla="*/ 1234965 w 1414131"/>
              <a:gd name="connsiteY42" fmla="*/ 216816 h 1376313"/>
              <a:gd name="connsiteX43" fmla="*/ 1187831 w 1414131"/>
              <a:gd name="connsiteY43" fmla="*/ 169682 h 1376313"/>
              <a:gd name="connsiteX44" fmla="*/ 1150124 w 1414131"/>
              <a:gd name="connsiteY44" fmla="*/ 113121 h 1376313"/>
              <a:gd name="connsiteX45" fmla="*/ 1112417 w 1414131"/>
              <a:gd name="connsiteY45" fmla="*/ 103695 h 1376313"/>
              <a:gd name="connsiteX46" fmla="*/ 1055856 w 1414131"/>
              <a:gd name="connsiteY46" fmla="*/ 84841 h 1376313"/>
              <a:gd name="connsiteX47" fmla="*/ 952161 w 1414131"/>
              <a:gd name="connsiteY47" fmla="*/ 75414 h 1376313"/>
              <a:gd name="connsiteX48" fmla="*/ 867320 w 1414131"/>
              <a:gd name="connsiteY48" fmla="*/ 65987 h 1376313"/>
              <a:gd name="connsiteX49" fmla="*/ 744771 w 1414131"/>
              <a:gd name="connsiteY49" fmla="*/ 37707 h 1376313"/>
              <a:gd name="connsiteX50" fmla="*/ 688211 w 1414131"/>
              <a:gd name="connsiteY50" fmla="*/ 28280 h 1376313"/>
              <a:gd name="connsiteX51" fmla="*/ 659930 w 1414131"/>
              <a:gd name="connsiteY51" fmla="*/ 18853 h 1376313"/>
              <a:gd name="connsiteX52" fmla="*/ 575089 w 1414131"/>
              <a:gd name="connsiteY52" fmla="*/ 37707 h 137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414131" h="1376313">
                <a:moveTo>
                  <a:pt x="575089" y="37707"/>
                </a:moveTo>
                <a:cubicBezTo>
                  <a:pt x="549951" y="36136"/>
                  <a:pt x="531320" y="18315"/>
                  <a:pt x="509101" y="9427"/>
                </a:cubicBezTo>
                <a:cubicBezTo>
                  <a:pt x="499875" y="5737"/>
                  <a:pt x="490758" y="0"/>
                  <a:pt x="480821" y="0"/>
                </a:cubicBezTo>
                <a:cubicBezTo>
                  <a:pt x="424173" y="0"/>
                  <a:pt x="367699" y="6285"/>
                  <a:pt x="311138" y="9427"/>
                </a:cubicBezTo>
                <a:cubicBezTo>
                  <a:pt x="246869" y="25493"/>
                  <a:pt x="296966" y="9081"/>
                  <a:pt x="226297" y="47134"/>
                </a:cubicBezTo>
                <a:cubicBezTo>
                  <a:pt x="214364" y="53560"/>
                  <a:pt x="144592" y="83904"/>
                  <a:pt x="122602" y="103695"/>
                </a:cubicBezTo>
                <a:cubicBezTo>
                  <a:pt x="99481" y="124504"/>
                  <a:pt x="56615" y="169682"/>
                  <a:pt x="56615" y="169682"/>
                </a:cubicBezTo>
                <a:cubicBezTo>
                  <a:pt x="46904" y="208525"/>
                  <a:pt x="42897" y="220291"/>
                  <a:pt x="37761" y="263950"/>
                </a:cubicBezTo>
                <a:cubicBezTo>
                  <a:pt x="22947" y="389870"/>
                  <a:pt x="45522" y="333269"/>
                  <a:pt x="9481" y="405352"/>
                </a:cubicBezTo>
                <a:cubicBezTo>
                  <a:pt x="6339" y="455628"/>
                  <a:pt x="-687" y="505812"/>
                  <a:pt x="54" y="556181"/>
                </a:cubicBezTo>
                <a:cubicBezTo>
                  <a:pt x="2458" y="719682"/>
                  <a:pt x="10002" y="883099"/>
                  <a:pt x="18908" y="1046375"/>
                </a:cubicBezTo>
                <a:cubicBezTo>
                  <a:pt x="19449" y="1056297"/>
                  <a:pt x="23890" y="1065767"/>
                  <a:pt x="28334" y="1074655"/>
                </a:cubicBezTo>
                <a:cubicBezTo>
                  <a:pt x="33401" y="1084789"/>
                  <a:pt x="42121" y="1092802"/>
                  <a:pt x="47188" y="1102936"/>
                </a:cubicBezTo>
                <a:cubicBezTo>
                  <a:pt x="64379" y="1137318"/>
                  <a:pt x="49738" y="1158054"/>
                  <a:pt x="94322" y="1187777"/>
                </a:cubicBezTo>
                <a:cubicBezTo>
                  <a:pt x="122126" y="1206314"/>
                  <a:pt x="128203" y="1207695"/>
                  <a:pt x="150883" y="1234911"/>
                </a:cubicBezTo>
                <a:cubicBezTo>
                  <a:pt x="158136" y="1243615"/>
                  <a:pt x="162209" y="1254724"/>
                  <a:pt x="169736" y="1263192"/>
                </a:cubicBezTo>
                <a:cubicBezTo>
                  <a:pt x="189723" y="1285677"/>
                  <a:pt x="223058" y="1322846"/>
                  <a:pt x="254578" y="1338606"/>
                </a:cubicBezTo>
                <a:cubicBezTo>
                  <a:pt x="263466" y="1343050"/>
                  <a:pt x="273970" y="1343589"/>
                  <a:pt x="282858" y="1348033"/>
                </a:cubicBezTo>
                <a:cubicBezTo>
                  <a:pt x="355952" y="1384580"/>
                  <a:pt x="268336" y="1352619"/>
                  <a:pt x="339419" y="1376313"/>
                </a:cubicBezTo>
                <a:lnTo>
                  <a:pt x="735345" y="1366886"/>
                </a:lnTo>
                <a:cubicBezTo>
                  <a:pt x="766901" y="1365672"/>
                  <a:pt x="798647" y="1363653"/>
                  <a:pt x="829613" y="1357460"/>
                </a:cubicBezTo>
                <a:cubicBezTo>
                  <a:pt x="846206" y="1354141"/>
                  <a:pt x="860331" y="1342710"/>
                  <a:pt x="876747" y="1338606"/>
                </a:cubicBezTo>
                <a:cubicBezTo>
                  <a:pt x="898303" y="1333217"/>
                  <a:pt x="920738" y="1332321"/>
                  <a:pt x="942734" y="1329179"/>
                </a:cubicBezTo>
                <a:cubicBezTo>
                  <a:pt x="961588" y="1322895"/>
                  <a:pt x="981520" y="1319214"/>
                  <a:pt x="999295" y="1310326"/>
                </a:cubicBezTo>
                <a:cubicBezTo>
                  <a:pt x="1018149" y="1300899"/>
                  <a:pt x="1035709" y="1288244"/>
                  <a:pt x="1055856" y="1282045"/>
                </a:cubicBezTo>
                <a:cubicBezTo>
                  <a:pt x="1077093" y="1275511"/>
                  <a:pt x="1099848" y="1275760"/>
                  <a:pt x="1121844" y="1272618"/>
                </a:cubicBezTo>
                <a:cubicBezTo>
                  <a:pt x="1134413" y="1263191"/>
                  <a:pt x="1145817" y="1251968"/>
                  <a:pt x="1159551" y="1244338"/>
                </a:cubicBezTo>
                <a:cubicBezTo>
                  <a:pt x="1297924" y="1167464"/>
                  <a:pt x="1138562" y="1270899"/>
                  <a:pt x="1234965" y="1206631"/>
                </a:cubicBezTo>
                <a:cubicBezTo>
                  <a:pt x="1244392" y="1194062"/>
                  <a:pt x="1252136" y="1180033"/>
                  <a:pt x="1263246" y="1168923"/>
                </a:cubicBezTo>
                <a:cubicBezTo>
                  <a:pt x="1271257" y="1160912"/>
                  <a:pt x="1284273" y="1158773"/>
                  <a:pt x="1291526" y="1150070"/>
                </a:cubicBezTo>
                <a:cubicBezTo>
                  <a:pt x="1300522" y="1139275"/>
                  <a:pt x="1302932" y="1124280"/>
                  <a:pt x="1310380" y="1112363"/>
                </a:cubicBezTo>
                <a:cubicBezTo>
                  <a:pt x="1318707" y="1099040"/>
                  <a:pt x="1329233" y="1087224"/>
                  <a:pt x="1338660" y="1074655"/>
                </a:cubicBezTo>
                <a:cubicBezTo>
                  <a:pt x="1341802" y="1065228"/>
                  <a:pt x="1343643" y="1055263"/>
                  <a:pt x="1348087" y="1046375"/>
                </a:cubicBezTo>
                <a:cubicBezTo>
                  <a:pt x="1353154" y="1036242"/>
                  <a:pt x="1362963" y="1028703"/>
                  <a:pt x="1366941" y="1018095"/>
                </a:cubicBezTo>
                <a:cubicBezTo>
                  <a:pt x="1372567" y="1003093"/>
                  <a:pt x="1372481" y="986505"/>
                  <a:pt x="1376367" y="970961"/>
                </a:cubicBezTo>
                <a:cubicBezTo>
                  <a:pt x="1387158" y="927796"/>
                  <a:pt x="1392675" y="912612"/>
                  <a:pt x="1404648" y="876693"/>
                </a:cubicBezTo>
                <a:cubicBezTo>
                  <a:pt x="1416036" y="660319"/>
                  <a:pt x="1421592" y="708674"/>
                  <a:pt x="1395221" y="471340"/>
                </a:cubicBezTo>
                <a:cubicBezTo>
                  <a:pt x="1394124" y="461464"/>
                  <a:pt x="1390620" y="451746"/>
                  <a:pt x="1385794" y="443060"/>
                </a:cubicBezTo>
                <a:cubicBezTo>
                  <a:pt x="1374790" y="423252"/>
                  <a:pt x="1359091" y="406307"/>
                  <a:pt x="1348087" y="386499"/>
                </a:cubicBezTo>
                <a:cubicBezTo>
                  <a:pt x="1343261" y="377813"/>
                  <a:pt x="1343590" y="366846"/>
                  <a:pt x="1338660" y="358218"/>
                </a:cubicBezTo>
                <a:cubicBezTo>
                  <a:pt x="1330865" y="344577"/>
                  <a:pt x="1319512" y="333296"/>
                  <a:pt x="1310380" y="320511"/>
                </a:cubicBezTo>
                <a:cubicBezTo>
                  <a:pt x="1303795" y="311292"/>
                  <a:pt x="1297531" y="301838"/>
                  <a:pt x="1291526" y="292231"/>
                </a:cubicBezTo>
                <a:cubicBezTo>
                  <a:pt x="1222189" y="181293"/>
                  <a:pt x="1301085" y="296160"/>
                  <a:pt x="1234965" y="216816"/>
                </a:cubicBezTo>
                <a:cubicBezTo>
                  <a:pt x="1195687" y="169682"/>
                  <a:pt x="1239680" y="204248"/>
                  <a:pt x="1187831" y="169682"/>
                </a:cubicBezTo>
                <a:cubicBezTo>
                  <a:pt x="1175262" y="150828"/>
                  <a:pt x="1172107" y="118616"/>
                  <a:pt x="1150124" y="113121"/>
                </a:cubicBezTo>
                <a:cubicBezTo>
                  <a:pt x="1137555" y="109979"/>
                  <a:pt x="1124826" y="107418"/>
                  <a:pt x="1112417" y="103695"/>
                </a:cubicBezTo>
                <a:cubicBezTo>
                  <a:pt x="1093382" y="97984"/>
                  <a:pt x="1075427" y="88295"/>
                  <a:pt x="1055856" y="84841"/>
                </a:cubicBezTo>
                <a:cubicBezTo>
                  <a:pt x="1021677" y="78809"/>
                  <a:pt x="986696" y="78868"/>
                  <a:pt x="952161" y="75414"/>
                </a:cubicBezTo>
                <a:cubicBezTo>
                  <a:pt x="923848" y="72583"/>
                  <a:pt x="895600" y="69129"/>
                  <a:pt x="867320" y="65987"/>
                </a:cubicBezTo>
                <a:cubicBezTo>
                  <a:pt x="807651" y="51070"/>
                  <a:pt x="797966" y="47379"/>
                  <a:pt x="744771" y="37707"/>
                </a:cubicBezTo>
                <a:cubicBezTo>
                  <a:pt x="725966" y="34288"/>
                  <a:pt x="706869" y="32426"/>
                  <a:pt x="688211" y="28280"/>
                </a:cubicBezTo>
                <a:cubicBezTo>
                  <a:pt x="678511" y="26124"/>
                  <a:pt x="669833" y="19678"/>
                  <a:pt x="659930" y="18853"/>
                </a:cubicBezTo>
                <a:cubicBezTo>
                  <a:pt x="631747" y="16504"/>
                  <a:pt x="600227" y="39278"/>
                  <a:pt x="575089" y="37707"/>
                </a:cubicBezTo>
                <a:close/>
              </a:path>
            </a:pathLst>
          </a:custGeom>
          <a:noFill/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E3B476EB-9AC4-4AFE-986A-B98BD425C083}"/>
              </a:ext>
            </a:extLst>
          </p:cNvPr>
          <p:cNvSpPr/>
          <p:nvPr/>
        </p:nvSpPr>
        <p:spPr>
          <a:xfrm>
            <a:off x="8649078" y="3431424"/>
            <a:ext cx="1415996" cy="1292656"/>
          </a:xfrm>
          <a:custGeom>
            <a:avLst/>
            <a:gdLst>
              <a:gd name="connsiteX0" fmla="*/ 963509 w 1415996"/>
              <a:gd name="connsiteY0" fmla="*/ 9690 h 1292656"/>
              <a:gd name="connsiteX1" fmla="*/ 614718 w 1415996"/>
              <a:gd name="connsiteY1" fmla="*/ 19117 h 1292656"/>
              <a:gd name="connsiteX2" fmla="*/ 529876 w 1415996"/>
              <a:gd name="connsiteY2" fmla="*/ 66251 h 1292656"/>
              <a:gd name="connsiteX3" fmla="*/ 454462 w 1415996"/>
              <a:gd name="connsiteY3" fmla="*/ 94532 h 1292656"/>
              <a:gd name="connsiteX4" fmla="*/ 426182 w 1415996"/>
              <a:gd name="connsiteY4" fmla="*/ 122812 h 1292656"/>
              <a:gd name="connsiteX5" fmla="*/ 341340 w 1415996"/>
              <a:gd name="connsiteY5" fmla="*/ 179373 h 1292656"/>
              <a:gd name="connsiteX6" fmla="*/ 284780 w 1415996"/>
              <a:gd name="connsiteY6" fmla="*/ 207653 h 1292656"/>
              <a:gd name="connsiteX7" fmla="*/ 256499 w 1415996"/>
              <a:gd name="connsiteY7" fmla="*/ 235934 h 1292656"/>
              <a:gd name="connsiteX8" fmla="*/ 190511 w 1415996"/>
              <a:gd name="connsiteY8" fmla="*/ 273641 h 1292656"/>
              <a:gd name="connsiteX9" fmla="*/ 105670 w 1415996"/>
              <a:gd name="connsiteY9" fmla="*/ 396189 h 1292656"/>
              <a:gd name="connsiteX10" fmla="*/ 96243 w 1415996"/>
              <a:gd name="connsiteY10" fmla="*/ 424470 h 1292656"/>
              <a:gd name="connsiteX11" fmla="*/ 77390 w 1415996"/>
              <a:gd name="connsiteY11" fmla="*/ 462177 h 1292656"/>
              <a:gd name="connsiteX12" fmla="*/ 58536 w 1415996"/>
              <a:gd name="connsiteY12" fmla="*/ 518738 h 1292656"/>
              <a:gd name="connsiteX13" fmla="*/ 49109 w 1415996"/>
              <a:gd name="connsiteY13" fmla="*/ 594152 h 1292656"/>
              <a:gd name="connsiteX14" fmla="*/ 30256 w 1415996"/>
              <a:gd name="connsiteY14" fmla="*/ 622433 h 1292656"/>
              <a:gd name="connsiteX15" fmla="*/ 20829 w 1415996"/>
              <a:gd name="connsiteY15" fmla="*/ 669567 h 1292656"/>
              <a:gd name="connsiteX16" fmla="*/ 1975 w 1415996"/>
              <a:gd name="connsiteY16" fmla="*/ 763835 h 1292656"/>
              <a:gd name="connsiteX17" fmla="*/ 30256 w 1415996"/>
              <a:gd name="connsiteY17" fmla="*/ 980651 h 1292656"/>
              <a:gd name="connsiteX18" fmla="*/ 58536 w 1415996"/>
              <a:gd name="connsiteY18" fmla="*/ 999505 h 1292656"/>
              <a:gd name="connsiteX19" fmla="*/ 86817 w 1415996"/>
              <a:gd name="connsiteY19" fmla="*/ 1027785 h 1292656"/>
              <a:gd name="connsiteX20" fmla="*/ 162231 w 1415996"/>
              <a:gd name="connsiteY20" fmla="*/ 1065492 h 1292656"/>
              <a:gd name="connsiteX21" fmla="*/ 218792 w 1415996"/>
              <a:gd name="connsiteY21" fmla="*/ 1103200 h 1292656"/>
              <a:gd name="connsiteX22" fmla="*/ 303633 w 1415996"/>
              <a:gd name="connsiteY22" fmla="*/ 1150334 h 1292656"/>
              <a:gd name="connsiteX23" fmla="*/ 341340 w 1415996"/>
              <a:gd name="connsiteY23" fmla="*/ 1159760 h 1292656"/>
              <a:gd name="connsiteX24" fmla="*/ 435608 w 1415996"/>
              <a:gd name="connsiteY24" fmla="*/ 1188041 h 1292656"/>
              <a:gd name="connsiteX25" fmla="*/ 463889 w 1415996"/>
              <a:gd name="connsiteY25" fmla="*/ 1216321 h 1292656"/>
              <a:gd name="connsiteX26" fmla="*/ 577010 w 1415996"/>
              <a:gd name="connsiteY26" fmla="*/ 1244602 h 1292656"/>
              <a:gd name="connsiteX27" fmla="*/ 699559 w 1415996"/>
              <a:gd name="connsiteY27" fmla="*/ 1272882 h 1292656"/>
              <a:gd name="connsiteX28" fmla="*/ 737266 w 1415996"/>
              <a:gd name="connsiteY28" fmla="*/ 1291736 h 1292656"/>
              <a:gd name="connsiteX29" fmla="*/ 1067204 w 1415996"/>
              <a:gd name="connsiteY29" fmla="*/ 1282309 h 1292656"/>
              <a:gd name="connsiteX30" fmla="*/ 1104911 w 1415996"/>
              <a:gd name="connsiteY30" fmla="*/ 1263455 h 1292656"/>
              <a:gd name="connsiteX31" fmla="*/ 1161472 w 1415996"/>
              <a:gd name="connsiteY31" fmla="*/ 1244602 h 1292656"/>
              <a:gd name="connsiteX32" fmla="*/ 1218033 w 1415996"/>
              <a:gd name="connsiteY32" fmla="*/ 1206895 h 1292656"/>
              <a:gd name="connsiteX33" fmla="*/ 1274594 w 1415996"/>
              <a:gd name="connsiteY33" fmla="*/ 1169187 h 1292656"/>
              <a:gd name="connsiteX34" fmla="*/ 1321728 w 1415996"/>
              <a:gd name="connsiteY34" fmla="*/ 1112626 h 1292656"/>
              <a:gd name="connsiteX35" fmla="*/ 1340582 w 1415996"/>
              <a:gd name="connsiteY35" fmla="*/ 1074919 h 1292656"/>
              <a:gd name="connsiteX36" fmla="*/ 1350008 w 1415996"/>
              <a:gd name="connsiteY36" fmla="*/ 1046639 h 1292656"/>
              <a:gd name="connsiteX37" fmla="*/ 1378289 w 1415996"/>
              <a:gd name="connsiteY37" fmla="*/ 1027785 h 1292656"/>
              <a:gd name="connsiteX38" fmla="*/ 1387716 w 1415996"/>
              <a:gd name="connsiteY38" fmla="*/ 999505 h 1292656"/>
              <a:gd name="connsiteX39" fmla="*/ 1406569 w 1415996"/>
              <a:gd name="connsiteY39" fmla="*/ 971224 h 1292656"/>
              <a:gd name="connsiteX40" fmla="*/ 1415996 w 1415996"/>
              <a:gd name="connsiteY40" fmla="*/ 933517 h 1292656"/>
              <a:gd name="connsiteX41" fmla="*/ 1406569 w 1415996"/>
              <a:gd name="connsiteY41" fmla="*/ 782688 h 1292656"/>
              <a:gd name="connsiteX42" fmla="*/ 1387716 w 1415996"/>
              <a:gd name="connsiteY42" fmla="*/ 377336 h 1292656"/>
              <a:gd name="connsiteX43" fmla="*/ 1359435 w 1415996"/>
              <a:gd name="connsiteY43" fmla="*/ 254787 h 1292656"/>
              <a:gd name="connsiteX44" fmla="*/ 1340582 w 1415996"/>
              <a:gd name="connsiteY44" fmla="*/ 198226 h 1292656"/>
              <a:gd name="connsiteX45" fmla="*/ 1302874 w 1415996"/>
              <a:gd name="connsiteY45" fmla="*/ 141666 h 1292656"/>
              <a:gd name="connsiteX46" fmla="*/ 1284021 w 1415996"/>
              <a:gd name="connsiteY46" fmla="*/ 85105 h 1292656"/>
              <a:gd name="connsiteX47" fmla="*/ 1246314 w 1415996"/>
              <a:gd name="connsiteY47" fmla="*/ 56824 h 1292656"/>
              <a:gd name="connsiteX48" fmla="*/ 1218033 w 1415996"/>
              <a:gd name="connsiteY48" fmla="*/ 47398 h 1292656"/>
              <a:gd name="connsiteX49" fmla="*/ 1180326 w 1415996"/>
              <a:gd name="connsiteY49" fmla="*/ 28544 h 1292656"/>
              <a:gd name="connsiteX50" fmla="*/ 1114338 w 1415996"/>
              <a:gd name="connsiteY50" fmla="*/ 9690 h 1292656"/>
              <a:gd name="connsiteX51" fmla="*/ 1067204 w 1415996"/>
              <a:gd name="connsiteY51" fmla="*/ 264 h 1292656"/>
              <a:gd name="connsiteX52" fmla="*/ 963509 w 1415996"/>
              <a:gd name="connsiteY52" fmla="*/ 9690 h 129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415996" h="1292656">
                <a:moveTo>
                  <a:pt x="963509" y="9690"/>
                </a:moveTo>
                <a:cubicBezTo>
                  <a:pt x="888095" y="12832"/>
                  <a:pt x="730742" y="11022"/>
                  <a:pt x="614718" y="19117"/>
                </a:cubicBezTo>
                <a:cubicBezTo>
                  <a:pt x="545839" y="23923"/>
                  <a:pt x="571989" y="36171"/>
                  <a:pt x="529876" y="66251"/>
                </a:cubicBezTo>
                <a:cubicBezTo>
                  <a:pt x="503331" y="85211"/>
                  <a:pt x="484827" y="86940"/>
                  <a:pt x="454462" y="94532"/>
                </a:cubicBezTo>
                <a:cubicBezTo>
                  <a:pt x="445035" y="103959"/>
                  <a:pt x="436304" y="114136"/>
                  <a:pt x="426182" y="122812"/>
                </a:cubicBezTo>
                <a:cubicBezTo>
                  <a:pt x="392394" y="151773"/>
                  <a:pt x="380281" y="155035"/>
                  <a:pt x="341340" y="179373"/>
                </a:cubicBezTo>
                <a:cubicBezTo>
                  <a:pt x="299573" y="205478"/>
                  <a:pt x="328386" y="193117"/>
                  <a:pt x="284780" y="207653"/>
                </a:cubicBezTo>
                <a:cubicBezTo>
                  <a:pt x="275353" y="217080"/>
                  <a:pt x="267592" y="228539"/>
                  <a:pt x="256499" y="235934"/>
                </a:cubicBezTo>
                <a:cubicBezTo>
                  <a:pt x="202584" y="271877"/>
                  <a:pt x="253134" y="205324"/>
                  <a:pt x="190511" y="273641"/>
                </a:cubicBezTo>
                <a:cubicBezTo>
                  <a:pt x="151455" y="316248"/>
                  <a:pt x="126600" y="347354"/>
                  <a:pt x="105670" y="396189"/>
                </a:cubicBezTo>
                <a:cubicBezTo>
                  <a:pt x="101756" y="405322"/>
                  <a:pt x="100157" y="415336"/>
                  <a:pt x="96243" y="424470"/>
                </a:cubicBezTo>
                <a:cubicBezTo>
                  <a:pt x="90708" y="437386"/>
                  <a:pt x="82609" y="449130"/>
                  <a:pt x="77390" y="462177"/>
                </a:cubicBezTo>
                <a:cubicBezTo>
                  <a:pt x="70009" y="480629"/>
                  <a:pt x="58536" y="518738"/>
                  <a:pt x="58536" y="518738"/>
                </a:cubicBezTo>
                <a:cubicBezTo>
                  <a:pt x="55394" y="543876"/>
                  <a:pt x="55775" y="569711"/>
                  <a:pt x="49109" y="594152"/>
                </a:cubicBezTo>
                <a:cubicBezTo>
                  <a:pt x="46128" y="605082"/>
                  <a:pt x="34234" y="611825"/>
                  <a:pt x="30256" y="622433"/>
                </a:cubicBezTo>
                <a:cubicBezTo>
                  <a:pt x="24630" y="637435"/>
                  <a:pt x="24305" y="653926"/>
                  <a:pt x="20829" y="669567"/>
                </a:cubicBezTo>
                <a:cubicBezTo>
                  <a:pt x="2078" y="753942"/>
                  <a:pt x="20448" y="653001"/>
                  <a:pt x="1975" y="763835"/>
                </a:cubicBezTo>
                <a:cubicBezTo>
                  <a:pt x="3424" y="791356"/>
                  <a:pt x="-13287" y="928400"/>
                  <a:pt x="30256" y="980651"/>
                </a:cubicBezTo>
                <a:cubicBezTo>
                  <a:pt x="37509" y="989355"/>
                  <a:pt x="49832" y="992252"/>
                  <a:pt x="58536" y="999505"/>
                </a:cubicBezTo>
                <a:cubicBezTo>
                  <a:pt x="68778" y="1008040"/>
                  <a:pt x="75570" y="1020628"/>
                  <a:pt x="86817" y="1027785"/>
                </a:cubicBezTo>
                <a:cubicBezTo>
                  <a:pt x="110528" y="1042874"/>
                  <a:pt x="162231" y="1065492"/>
                  <a:pt x="162231" y="1065492"/>
                </a:cubicBezTo>
                <a:cubicBezTo>
                  <a:pt x="215838" y="1119101"/>
                  <a:pt x="164223" y="1075916"/>
                  <a:pt x="218792" y="1103200"/>
                </a:cubicBezTo>
                <a:cubicBezTo>
                  <a:pt x="305127" y="1146367"/>
                  <a:pt x="161555" y="1093503"/>
                  <a:pt x="303633" y="1150334"/>
                </a:cubicBezTo>
                <a:cubicBezTo>
                  <a:pt x="315662" y="1155146"/>
                  <a:pt x="328931" y="1156037"/>
                  <a:pt x="341340" y="1159760"/>
                </a:cubicBezTo>
                <a:cubicBezTo>
                  <a:pt x="456117" y="1194193"/>
                  <a:pt x="348682" y="1166309"/>
                  <a:pt x="435608" y="1188041"/>
                </a:cubicBezTo>
                <a:cubicBezTo>
                  <a:pt x="445035" y="1197468"/>
                  <a:pt x="452235" y="1209847"/>
                  <a:pt x="463889" y="1216321"/>
                </a:cubicBezTo>
                <a:cubicBezTo>
                  <a:pt x="505858" y="1239637"/>
                  <a:pt x="532320" y="1233430"/>
                  <a:pt x="577010" y="1244602"/>
                </a:cubicBezTo>
                <a:cubicBezTo>
                  <a:pt x="715033" y="1279107"/>
                  <a:pt x="546387" y="1251000"/>
                  <a:pt x="699559" y="1272882"/>
                </a:cubicBezTo>
                <a:cubicBezTo>
                  <a:pt x="712128" y="1279167"/>
                  <a:pt x="723218" y="1291376"/>
                  <a:pt x="737266" y="1291736"/>
                </a:cubicBezTo>
                <a:cubicBezTo>
                  <a:pt x="847254" y="1294556"/>
                  <a:pt x="957504" y="1290748"/>
                  <a:pt x="1067204" y="1282309"/>
                </a:cubicBezTo>
                <a:cubicBezTo>
                  <a:pt x="1081215" y="1281231"/>
                  <a:pt x="1091863" y="1268674"/>
                  <a:pt x="1104911" y="1263455"/>
                </a:cubicBezTo>
                <a:cubicBezTo>
                  <a:pt x="1123363" y="1256074"/>
                  <a:pt x="1144936" y="1255626"/>
                  <a:pt x="1161472" y="1244602"/>
                </a:cubicBezTo>
                <a:cubicBezTo>
                  <a:pt x="1180326" y="1232033"/>
                  <a:pt x="1202011" y="1222917"/>
                  <a:pt x="1218033" y="1206895"/>
                </a:cubicBezTo>
                <a:cubicBezTo>
                  <a:pt x="1253340" y="1171588"/>
                  <a:pt x="1233666" y="1182830"/>
                  <a:pt x="1274594" y="1169187"/>
                </a:cubicBezTo>
                <a:cubicBezTo>
                  <a:pt x="1300591" y="1143190"/>
                  <a:pt x="1304228" y="1143250"/>
                  <a:pt x="1321728" y="1112626"/>
                </a:cubicBezTo>
                <a:cubicBezTo>
                  <a:pt x="1328700" y="1100425"/>
                  <a:pt x="1335046" y="1087835"/>
                  <a:pt x="1340582" y="1074919"/>
                </a:cubicBezTo>
                <a:cubicBezTo>
                  <a:pt x="1344496" y="1065786"/>
                  <a:pt x="1343801" y="1054398"/>
                  <a:pt x="1350008" y="1046639"/>
                </a:cubicBezTo>
                <a:cubicBezTo>
                  <a:pt x="1357086" y="1037792"/>
                  <a:pt x="1368862" y="1034070"/>
                  <a:pt x="1378289" y="1027785"/>
                </a:cubicBezTo>
                <a:cubicBezTo>
                  <a:pt x="1381431" y="1018358"/>
                  <a:pt x="1383272" y="1008393"/>
                  <a:pt x="1387716" y="999505"/>
                </a:cubicBezTo>
                <a:cubicBezTo>
                  <a:pt x="1392783" y="989371"/>
                  <a:pt x="1402106" y="981638"/>
                  <a:pt x="1406569" y="971224"/>
                </a:cubicBezTo>
                <a:cubicBezTo>
                  <a:pt x="1411672" y="959316"/>
                  <a:pt x="1412854" y="946086"/>
                  <a:pt x="1415996" y="933517"/>
                </a:cubicBezTo>
                <a:cubicBezTo>
                  <a:pt x="1412854" y="883241"/>
                  <a:pt x="1408469" y="833027"/>
                  <a:pt x="1406569" y="782688"/>
                </a:cubicBezTo>
                <a:cubicBezTo>
                  <a:pt x="1395792" y="497115"/>
                  <a:pt x="1416398" y="535092"/>
                  <a:pt x="1387716" y="377336"/>
                </a:cubicBezTo>
                <a:cubicBezTo>
                  <a:pt x="1381734" y="344433"/>
                  <a:pt x="1368385" y="281639"/>
                  <a:pt x="1359435" y="254787"/>
                </a:cubicBezTo>
                <a:cubicBezTo>
                  <a:pt x="1353151" y="235933"/>
                  <a:pt x="1351606" y="214762"/>
                  <a:pt x="1340582" y="198226"/>
                </a:cubicBezTo>
                <a:lnTo>
                  <a:pt x="1302874" y="141666"/>
                </a:lnTo>
                <a:cubicBezTo>
                  <a:pt x="1296590" y="122812"/>
                  <a:pt x="1299920" y="97029"/>
                  <a:pt x="1284021" y="85105"/>
                </a:cubicBezTo>
                <a:cubicBezTo>
                  <a:pt x="1271452" y="75678"/>
                  <a:pt x="1259955" y="64619"/>
                  <a:pt x="1246314" y="56824"/>
                </a:cubicBezTo>
                <a:cubicBezTo>
                  <a:pt x="1237686" y="51894"/>
                  <a:pt x="1227166" y="51312"/>
                  <a:pt x="1218033" y="47398"/>
                </a:cubicBezTo>
                <a:cubicBezTo>
                  <a:pt x="1205117" y="41862"/>
                  <a:pt x="1193242" y="34080"/>
                  <a:pt x="1180326" y="28544"/>
                </a:cubicBezTo>
                <a:cubicBezTo>
                  <a:pt x="1163368" y="21276"/>
                  <a:pt x="1130898" y="13370"/>
                  <a:pt x="1114338" y="9690"/>
                </a:cubicBezTo>
                <a:cubicBezTo>
                  <a:pt x="1098697" y="6214"/>
                  <a:pt x="1083171" y="1594"/>
                  <a:pt x="1067204" y="264"/>
                </a:cubicBezTo>
                <a:cubicBezTo>
                  <a:pt x="1045284" y="-1562"/>
                  <a:pt x="1038923" y="6548"/>
                  <a:pt x="963509" y="969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2CDC34D0-FDD2-4926-9FFD-56BCC8F9A066}"/>
              </a:ext>
            </a:extLst>
          </p:cNvPr>
          <p:cNvSpPr/>
          <p:nvPr/>
        </p:nvSpPr>
        <p:spPr>
          <a:xfrm>
            <a:off x="9260760" y="4117812"/>
            <a:ext cx="1495514" cy="1557326"/>
          </a:xfrm>
          <a:custGeom>
            <a:avLst/>
            <a:gdLst>
              <a:gd name="connsiteX0" fmla="*/ 222896 w 1495514"/>
              <a:gd name="connsiteY0" fmla="*/ 58464 h 1557326"/>
              <a:gd name="connsiteX1" fmla="*/ 166335 w 1495514"/>
              <a:gd name="connsiteY1" fmla="*/ 96171 h 1557326"/>
              <a:gd name="connsiteX2" fmla="*/ 109774 w 1495514"/>
              <a:gd name="connsiteY2" fmla="*/ 171585 h 1557326"/>
              <a:gd name="connsiteX3" fmla="*/ 81494 w 1495514"/>
              <a:gd name="connsiteY3" fmla="*/ 265853 h 1557326"/>
              <a:gd name="connsiteX4" fmla="*/ 72067 w 1495514"/>
              <a:gd name="connsiteY4" fmla="*/ 294134 h 1557326"/>
              <a:gd name="connsiteX5" fmla="*/ 62640 w 1495514"/>
              <a:gd name="connsiteY5" fmla="*/ 341268 h 1557326"/>
              <a:gd name="connsiteX6" fmla="*/ 43787 w 1495514"/>
              <a:gd name="connsiteY6" fmla="*/ 397829 h 1557326"/>
              <a:gd name="connsiteX7" fmla="*/ 34360 w 1495514"/>
              <a:gd name="connsiteY7" fmla="*/ 426109 h 1557326"/>
              <a:gd name="connsiteX8" fmla="*/ 15506 w 1495514"/>
              <a:gd name="connsiteY8" fmla="*/ 661779 h 1557326"/>
              <a:gd name="connsiteX9" fmla="*/ 6079 w 1495514"/>
              <a:gd name="connsiteY9" fmla="*/ 690060 h 1557326"/>
              <a:gd name="connsiteX10" fmla="*/ 24933 w 1495514"/>
              <a:gd name="connsiteY10" fmla="*/ 1133119 h 1557326"/>
              <a:gd name="connsiteX11" fmla="*/ 34360 w 1495514"/>
              <a:gd name="connsiteY11" fmla="*/ 1161400 h 1557326"/>
              <a:gd name="connsiteX12" fmla="*/ 43787 w 1495514"/>
              <a:gd name="connsiteY12" fmla="*/ 1199107 h 1557326"/>
              <a:gd name="connsiteX13" fmla="*/ 62640 w 1495514"/>
              <a:gd name="connsiteY13" fmla="*/ 1236814 h 1557326"/>
              <a:gd name="connsiteX14" fmla="*/ 90921 w 1495514"/>
              <a:gd name="connsiteY14" fmla="*/ 1293375 h 1557326"/>
              <a:gd name="connsiteX15" fmla="*/ 100347 w 1495514"/>
              <a:gd name="connsiteY15" fmla="*/ 1321656 h 1557326"/>
              <a:gd name="connsiteX16" fmla="*/ 166335 w 1495514"/>
              <a:gd name="connsiteY16" fmla="*/ 1378216 h 1557326"/>
              <a:gd name="connsiteX17" fmla="*/ 185189 w 1495514"/>
              <a:gd name="connsiteY17" fmla="*/ 1406497 h 1557326"/>
              <a:gd name="connsiteX18" fmla="*/ 241750 w 1495514"/>
              <a:gd name="connsiteY18" fmla="*/ 1434777 h 1557326"/>
              <a:gd name="connsiteX19" fmla="*/ 288884 w 1495514"/>
              <a:gd name="connsiteY19" fmla="*/ 1453631 h 1557326"/>
              <a:gd name="connsiteX20" fmla="*/ 392578 w 1495514"/>
              <a:gd name="connsiteY20" fmla="*/ 1481911 h 1557326"/>
              <a:gd name="connsiteX21" fmla="*/ 458566 w 1495514"/>
              <a:gd name="connsiteY21" fmla="*/ 1500765 h 1557326"/>
              <a:gd name="connsiteX22" fmla="*/ 486846 w 1495514"/>
              <a:gd name="connsiteY22" fmla="*/ 1510192 h 1557326"/>
              <a:gd name="connsiteX23" fmla="*/ 524554 w 1495514"/>
              <a:gd name="connsiteY23" fmla="*/ 1529045 h 1557326"/>
              <a:gd name="connsiteX24" fmla="*/ 675383 w 1495514"/>
              <a:gd name="connsiteY24" fmla="*/ 1557326 h 1557326"/>
              <a:gd name="connsiteX25" fmla="*/ 863919 w 1495514"/>
              <a:gd name="connsiteY25" fmla="*/ 1547899 h 1557326"/>
              <a:gd name="connsiteX26" fmla="*/ 929906 w 1495514"/>
              <a:gd name="connsiteY26" fmla="*/ 1538472 h 1557326"/>
              <a:gd name="connsiteX27" fmla="*/ 1005321 w 1495514"/>
              <a:gd name="connsiteY27" fmla="*/ 1519618 h 1557326"/>
              <a:gd name="connsiteX28" fmla="*/ 1061881 w 1495514"/>
              <a:gd name="connsiteY28" fmla="*/ 1481911 h 1557326"/>
              <a:gd name="connsiteX29" fmla="*/ 1099589 w 1495514"/>
              <a:gd name="connsiteY29" fmla="*/ 1453631 h 1557326"/>
              <a:gd name="connsiteX30" fmla="*/ 1127869 w 1495514"/>
              <a:gd name="connsiteY30" fmla="*/ 1444204 h 1557326"/>
              <a:gd name="connsiteX31" fmla="*/ 1156150 w 1495514"/>
              <a:gd name="connsiteY31" fmla="*/ 1425350 h 1557326"/>
              <a:gd name="connsiteX32" fmla="*/ 1193857 w 1495514"/>
              <a:gd name="connsiteY32" fmla="*/ 1406497 h 1557326"/>
              <a:gd name="connsiteX33" fmla="*/ 1222137 w 1495514"/>
              <a:gd name="connsiteY33" fmla="*/ 1387643 h 1557326"/>
              <a:gd name="connsiteX34" fmla="*/ 1259844 w 1495514"/>
              <a:gd name="connsiteY34" fmla="*/ 1368790 h 1557326"/>
              <a:gd name="connsiteX35" fmla="*/ 1288125 w 1495514"/>
              <a:gd name="connsiteY35" fmla="*/ 1349936 h 1557326"/>
              <a:gd name="connsiteX36" fmla="*/ 1316405 w 1495514"/>
              <a:gd name="connsiteY36" fmla="*/ 1340509 h 1557326"/>
              <a:gd name="connsiteX37" fmla="*/ 1372966 w 1495514"/>
              <a:gd name="connsiteY37" fmla="*/ 1302802 h 1557326"/>
              <a:gd name="connsiteX38" fmla="*/ 1410673 w 1495514"/>
              <a:gd name="connsiteY38" fmla="*/ 1246241 h 1557326"/>
              <a:gd name="connsiteX39" fmla="*/ 1429527 w 1495514"/>
              <a:gd name="connsiteY39" fmla="*/ 1217961 h 1557326"/>
              <a:gd name="connsiteX40" fmla="*/ 1448380 w 1495514"/>
              <a:gd name="connsiteY40" fmla="*/ 1180253 h 1557326"/>
              <a:gd name="connsiteX41" fmla="*/ 1457807 w 1495514"/>
              <a:gd name="connsiteY41" fmla="*/ 1114266 h 1557326"/>
              <a:gd name="connsiteX42" fmla="*/ 1467234 w 1495514"/>
              <a:gd name="connsiteY42" fmla="*/ 1085985 h 1557326"/>
              <a:gd name="connsiteX43" fmla="*/ 1486088 w 1495514"/>
              <a:gd name="connsiteY43" fmla="*/ 1010571 h 1557326"/>
              <a:gd name="connsiteX44" fmla="*/ 1495514 w 1495514"/>
              <a:gd name="connsiteY44" fmla="*/ 944583 h 1557326"/>
              <a:gd name="connsiteX45" fmla="*/ 1486088 w 1495514"/>
              <a:gd name="connsiteY45" fmla="*/ 633499 h 1557326"/>
              <a:gd name="connsiteX46" fmla="*/ 1476661 w 1495514"/>
              <a:gd name="connsiteY46" fmla="*/ 605218 h 1557326"/>
              <a:gd name="connsiteX47" fmla="*/ 1438954 w 1495514"/>
              <a:gd name="connsiteY47" fmla="*/ 539231 h 1557326"/>
              <a:gd name="connsiteX48" fmla="*/ 1410673 w 1495514"/>
              <a:gd name="connsiteY48" fmla="*/ 501524 h 1557326"/>
              <a:gd name="connsiteX49" fmla="*/ 1325832 w 1495514"/>
              <a:gd name="connsiteY49" fmla="*/ 407256 h 1557326"/>
              <a:gd name="connsiteX50" fmla="*/ 1278698 w 1495514"/>
              <a:gd name="connsiteY50" fmla="*/ 378975 h 1557326"/>
              <a:gd name="connsiteX51" fmla="*/ 1259844 w 1495514"/>
              <a:gd name="connsiteY51" fmla="*/ 350695 h 1557326"/>
              <a:gd name="connsiteX52" fmla="*/ 1222137 w 1495514"/>
              <a:gd name="connsiteY52" fmla="*/ 322414 h 1557326"/>
              <a:gd name="connsiteX53" fmla="*/ 1109016 w 1495514"/>
              <a:gd name="connsiteY53" fmla="*/ 247000 h 1557326"/>
              <a:gd name="connsiteX54" fmla="*/ 1061881 w 1495514"/>
              <a:gd name="connsiteY54" fmla="*/ 228146 h 1557326"/>
              <a:gd name="connsiteX55" fmla="*/ 995894 w 1495514"/>
              <a:gd name="connsiteY55" fmla="*/ 190439 h 1557326"/>
              <a:gd name="connsiteX56" fmla="*/ 920479 w 1495514"/>
              <a:gd name="connsiteY56" fmla="*/ 152732 h 1557326"/>
              <a:gd name="connsiteX57" fmla="*/ 882772 w 1495514"/>
              <a:gd name="connsiteY57" fmla="*/ 124451 h 1557326"/>
              <a:gd name="connsiteX58" fmla="*/ 845065 w 1495514"/>
              <a:gd name="connsiteY58" fmla="*/ 115025 h 1557326"/>
              <a:gd name="connsiteX59" fmla="*/ 769651 w 1495514"/>
              <a:gd name="connsiteY59" fmla="*/ 86744 h 1557326"/>
              <a:gd name="connsiteX60" fmla="*/ 722517 w 1495514"/>
              <a:gd name="connsiteY60" fmla="*/ 77317 h 1557326"/>
              <a:gd name="connsiteX61" fmla="*/ 694236 w 1495514"/>
              <a:gd name="connsiteY61" fmla="*/ 67891 h 1557326"/>
              <a:gd name="connsiteX62" fmla="*/ 618822 w 1495514"/>
              <a:gd name="connsiteY62" fmla="*/ 49037 h 1557326"/>
              <a:gd name="connsiteX63" fmla="*/ 581114 w 1495514"/>
              <a:gd name="connsiteY63" fmla="*/ 30183 h 1557326"/>
              <a:gd name="connsiteX64" fmla="*/ 496273 w 1495514"/>
              <a:gd name="connsiteY64" fmla="*/ 20757 h 1557326"/>
              <a:gd name="connsiteX65" fmla="*/ 317164 w 1495514"/>
              <a:gd name="connsiteY65" fmla="*/ 11330 h 1557326"/>
              <a:gd name="connsiteX66" fmla="*/ 232323 w 1495514"/>
              <a:gd name="connsiteY66" fmla="*/ 49037 h 1557326"/>
              <a:gd name="connsiteX67" fmla="*/ 222896 w 1495514"/>
              <a:gd name="connsiteY67" fmla="*/ 58464 h 1557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495514" h="1557326">
                <a:moveTo>
                  <a:pt x="222896" y="58464"/>
                </a:moveTo>
                <a:cubicBezTo>
                  <a:pt x="141675" y="74709"/>
                  <a:pt x="195926" y="49671"/>
                  <a:pt x="166335" y="96171"/>
                </a:cubicBezTo>
                <a:cubicBezTo>
                  <a:pt x="149465" y="122681"/>
                  <a:pt x="109774" y="171585"/>
                  <a:pt x="109774" y="171585"/>
                </a:cubicBezTo>
                <a:cubicBezTo>
                  <a:pt x="64965" y="306016"/>
                  <a:pt x="109991" y="166114"/>
                  <a:pt x="81494" y="265853"/>
                </a:cubicBezTo>
                <a:cubicBezTo>
                  <a:pt x="78764" y="275408"/>
                  <a:pt x="74477" y="284494"/>
                  <a:pt x="72067" y="294134"/>
                </a:cubicBezTo>
                <a:cubicBezTo>
                  <a:pt x="68181" y="309678"/>
                  <a:pt x="66856" y="325810"/>
                  <a:pt x="62640" y="341268"/>
                </a:cubicBezTo>
                <a:cubicBezTo>
                  <a:pt x="57411" y="360441"/>
                  <a:pt x="50071" y="378975"/>
                  <a:pt x="43787" y="397829"/>
                </a:cubicBezTo>
                <a:lnTo>
                  <a:pt x="34360" y="426109"/>
                </a:lnTo>
                <a:cubicBezTo>
                  <a:pt x="28075" y="504666"/>
                  <a:pt x="23902" y="583420"/>
                  <a:pt x="15506" y="661779"/>
                </a:cubicBezTo>
                <a:cubicBezTo>
                  <a:pt x="14447" y="671659"/>
                  <a:pt x="6079" y="680123"/>
                  <a:pt x="6079" y="690060"/>
                </a:cubicBezTo>
                <a:cubicBezTo>
                  <a:pt x="6079" y="854188"/>
                  <a:pt x="-16342" y="988659"/>
                  <a:pt x="24933" y="1133119"/>
                </a:cubicBezTo>
                <a:cubicBezTo>
                  <a:pt x="27663" y="1142674"/>
                  <a:pt x="31630" y="1151845"/>
                  <a:pt x="34360" y="1161400"/>
                </a:cubicBezTo>
                <a:cubicBezTo>
                  <a:pt x="37919" y="1173857"/>
                  <a:pt x="39238" y="1186976"/>
                  <a:pt x="43787" y="1199107"/>
                </a:cubicBezTo>
                <a:cubicBezTo>
                  <a:pt x="48721" y="1212265"/>
                  <a:pt x="57105" y="1223898"/>
                  <a:pt x="62640" y="1236814"/>
                </a:cubicBezTo>
                <a:cubicBezTo>
                  <a:pt x="86056" y="1291451"/>
                  <a:pt x="54691" y="1239031"/>
                  <a:pt x="90921" y="1293375"/>
                </a:cubicBezTo>
                <a:cubicBezTo>
                  <a:pt x="94063" y="1302802"/>
                  <a:pt x="94835" y="1313388"/>
                  <a:pt x="100347" y="1321656"/>
                </a:cubicBezTo>
                <a:cubicBezTo>
                  <a:pt x="113475" y="1341349"/>
                  <a:pt x="148913" y="1365149"/>
                  <a:pt x="166335" y="1378216"/>
                </a:cubicBezTo>
                <a:cubicBezTo>
                  <a:pt x="172620" y="1387643"/>
                  <a:pt x="177178" y="1398486"/>
                  <a:pt x="185189" y="1406497"/>
                </a:cubicBezTo>
                <a:cubicBezTo>
                  <a:pt x="205211" y="1426519"/>
                  <a:pt x="217216" y="1425577"/>
                  <a:pt x="241750" y="1434777"/>
                </a:cubicBezTo>
                <a:cubicBezTo>
                  <a:pt x="257594" y="1440719"/>
                  <a:pt x="273040" y="1447689"/>
                  <a:pt x="288884" y="1453631"/>
                </a:cubicBezTo>
                <a:cubicBezTo>
                  <a:pt x="354122" y="1478096"/>
                  <a:pt x="275252" y="1442802"/>
                  <a:pt x="392578" y="1481911"/>
                </a:cubicBezTo>
                <a:cubicBezTo>
                  <a:pt x="460392" y="1504516"/>
                  <a:pt x="375700" y="1477088"/>
                  <a:pt x="458566" y="1500765"/>
                </a:cubicBezTo>
                <a:cubicBezTo>
                  <a:pt x="468120" y="1503495"/>
                  <a:pt x="477713" y="1506278"/>
                  <a:pt x="486846" y="1510192"/>
                </a:cubicBezTo>
                <a:cubicBezTo>
                  <a:pt x="499763" y="1515728"/>
                  <a:pt x="511123" y="1524912"/>
                  <a:pt x="524554" y="1529045"/>
                </a:cubicBezTo>
                <a:cubicBezTo>
                  <a:pt x="575850" y="1544828"/>
                  <a:pt x="623079" y="1549854"/>
                  <a:pt x="675383" y="1557326"/>
                </a:cubicBezTo>
                <a:cubicBezTo>
                  <a:pt x="738228" y="1554184"/>
                  <a:pt x="801167" y="1552547"/>
                  <a:pt x="863919" y="1547899"/>
                </a:cubicBezTo>
                <a:cubicBezTo>
                  <a:pt x="886077" y="1546258"/>
                  <a:pt x="908119" y="1542830"/>
                  <a:pt x="929906" y="1538472"/>
                </a:cubicBezTo>
                <a:cubicBezTo>
                  <a:pt x="955315" y="1533390"/>
                  <a:pt x="1005321" y="1519618"/>
                  <a:pt x="1005321" y="1519618"/>
                </a:cubicBezTo>
                <a:cubicBezTo>
                  <a:pt x="1024174" y="1507049"/>
                  <a:pt x="1043754" y="1495506"/>
                  <a:pt x="1061881" y="1481911"/>
                </a:cubicBezTo>
                <a:cubicBezTo>
                  <a:pt x="1074450" y="1472484"/>
                  <a:pt x="1085948" y="1461426"/>
                  <a:pt x="1099589" y="1453631"/>
                </a:cubicBezTo>
                <a:cubicBezTo>
                  <a:pt x="1108216" y="1448701"/>
                  <a:pt x="1118981" y="1448648"/>
                  <a:pt x="1127869" y="1444204"/>
                </a:cubicBezTo>
                <a:cubicBezTo>
                  <a:pt x="1138003" y="1439137"/>
                  <a:pt x="1146313" y="1430971"/>
                  <a:pt x="1156150" y="1425350"/>
                </a:cubicBezTo>
                <a:cubicBezTo>
                  <a:pt x="1168351" y="1418378"/>
                  <a:pt x="1181656" y="1413469"/>
                  <a:pt x="1193857" y="1406497"/>
                </a:cubicBezTo>
                <a:cubicBezTo>
                  <a:pt x="1203694" y="1400876"/>
                  <a:pt x="1212300" y="1393264"/>
                  <a:pt x="1222137" y="1387643"/>
                </a:cubicBezTo>
                <a:cubicBezTo>
                  <a:pt x="1234338" y="1380671"/>
                  <a:pt x="1247643" y="1375762"/>
                  <a:pt x="1259844" y="1368790"/>
                </a:cubicBezTo>
                <a:cubicBezTo>
                  <a:pt x="1269681" y="1363169"/>
                  <a:pt x="1277991" y="1355003"/>
                  <a:pt x="1288125" y="1349936"/>
                </a:cubicBezTo>
                <a:cubicBezTo>
                  <a:pt x="1297013" y="1345492"/>
                  <a:pt x="1307719" y="1345335"/>
                  <a:pt x="1316405" y="1340509"/>
                </a:cubicBezTo>
                <a:cubicBezTo>
                  <a:pt x="1336213" y="1329505"/>
                  <a:pt x="1372966" y="1302802"/>
                  <a:pt x="1372966" y="1302802"/>
                </a:cubicBezTo>
                <a:lnTo>
                  <a:pt x="1410673" y="1246241"/>
                </a:lnTo>
                <a:cubicBezTo>
                  <a:pt x="1416958" y="1236814"/>
                  <a:pt x="1424460" y="1228095"/>
                  <a:pt x="1429527" y="1217961"/>
                </a:cubicBezTo>
                <a:lnTo>
                  <a:pt x="1448380" y="1180253"/>
                </a:lnTo>
                <a:cubicBezTo>
                  <a:pt x="1451522" y="1158257"/>
                  <a:pt x="1453449" y="1136053"/>
                  <a:pt x="1457807" y="1114266"/>
                </a:cubicBezTo>
                <a:cubicBezTo>
                  <a:pt x="1459756" y="1104522"/>
                  <a:pt x="1464619" y="1095572"/>
                  <a:pt x="1467234" y="1085985"/>
                </a:cubicBezTo>
                <a:cubicBezTo>
                  <a:pt x="1474052" y="1060986"/>
                  <a:pt x="1482424" y="1036222"/>
                  <a:pt x="1486088" y="1010571"/>
                </a:cubicBezTo>
                <a:lnTo>
                  <a:pt x="1495514" y="944583"/>
                </a:lnTo>
                <a:cubicBezTo>
                  <a:pt x="1492372" y="840888"/>
                  <a:pt x="1491842" y="737082"/>
                  <a:pt x="1486088" y="633499"/>
                </a:cubicBezTo>
                <a:cubicBezTo>
                  <a:pt x="1485537" y="623577"/>
                  <a:pt x="1480575" y="614351"/>
                  <a:pt x="1476661" y="605218"/>
                </a:cubicBezTo>
                <a:cubicBezTo>
                  <a:pt x="1464827" y="577606"/>
                  <a:pt x="1455857" y="562896"/>
                  <a:pt x="1438954" y="539231"/>
                </a:cubicBezTo>
                <a:cubicBezTo>
                  <a:pt x="1429822" y="526446"/>
                  <a:pt x="1419805" y="514309"/>
                  <a:pt x="1410673" y="501524"/>
                </a:cubicBezTo>
                <a:cubicBezTo>
                  <a:pt x="1383524" y="463515"/>
                  <a:pt x="1375235" y="436898"/>
                  <a:pt x="1325832" y="407256"/>
                </a:cubicBezTo>
                <a:lnTo>
                  <a:pt x="1278698" y="378975"/>
                </a:lnTo>
                <a:cubicBezTo>
                  <a:pt x="1272413" y="369548"/>
                  <a:pt x="1267855" y="358706"/>
                  <a:pt x="1259844" y="350695"/>
                </a:cubicBezTo>
                <a:cubicBezTo>
                  <a:pt x="1248734" y="339585"/>
                  <a:pt x="1235084" y="331315"/>
                  <a:pt x="1222137" y="322414"/>
                </a:cubicBezTo>
                <a:cubicBezTo>
                  <a:pt x="1184793" y="296740"/>
                  <a:pt x="1151093" y="263831"/>
                  <a:pt x="1109016" y="247000"/>
                </a:cubicBezTo>
                <a:cubicBezTo>
                  <a:pt x="1093304" y="240715"/>
                  <a:pt x="1076674" y="236364"/>
                  <a:pt x="1061881" y="228146"/>
                </a:cubicBezTo>
                <a:cubicBezTo>
                  <a:pt x="976273" y="180586"/>
                  <a:pt x="1064347" y="213257"/>
                  <a:pt x="995894" y="190439"/>
                </a:cubicBezTo>
                <a:cubicBezTo>
                  <a:pt x="883607" y="106225"/>
                  <a:pt x="1026383" y="205685"/>
                  <a:pt x="920479" y="152732"/>
                </a:cubicBezTo>
                <a:cubicBezTo>
                  <a:pt x="906426" y="145706"/>
                  <a:pt x="896825" y="131477"/>
                  <a:pt x="882772" y="124451"/>
                </a:cubicBezTo>
                <a:cubicBezTo>
                  <a:pt x="871184" y="118657"/>
                  <a:pt x="857356" y="119122"/>
                  <a:pt x="845065" y="115025"/>
                </a:cubicBezTo>
                <a:cubicBezTo>
                  <a:pt x="819115" y="106375"/>
                  <a:pt x="796127" y="93363"/>
                  <a:pt x="769651" y="86744"/>
                </a:cubicBezTo>
                <a:cubicBezTo>
                  <a:pt x="754107" y="82858"/>
                  <a:pt x="738061" y="81203"/>
                  <a:pt x="722517" y="77317"/>
                </a:cubicBezTo>
                <a:cubicBezTo>
                  <a:pt x="712877" y="74907"/>
                  <a:pt x="703823" y="70506"/>
                  <a:pt x="694236" y="67891"/>
                </a:cubicBezTo>
                <a:cubicBezTo>
                  <a:pt x="669237" y="61073"/>
                  <a:pt x="641998" y="60625"/>
                  <a:pt x="618822" y="49037"/>
                </a:cubicBezTo>
                <a:cubicBezTo>
                  <a:pt x="606253" y="42752"/>
                  <a:pt x="594807" y="33343"/>
                  <a:pt x="581114" y="30183"/>
                </a:cubicBezTo>
                <a:cubicBezTo>
                  <a:pt x="553388" y="23785"/>
                  <a:pt x="524553" y="23899"/>
                  <a:pt x="496273" y="20757"/>
                </a:cubicBezTo>
                <a:cubicBezTo>
                  <a:pt x="400844" y="-11053"/>
                  <a:pt x="459527" y="379"/>
                  <a:pt x="317164" y="11330"/>
                </a:cubicBezTo>
                <a:cubicBezTo>
                  <a:pt x="289159" y="20665"/>
                  <a:pt x="254732" y="26628"/>
                  <a:pt x="232323" y="49037"/>
                </a:cubicBezTo>
                <a:lnTo>
                  <a:pt x="222896" y="58464"/>
                </a:lnTo>
                <a:close/>
              </a:path>
            </a:pathLst>
          </a:custGeom>
          <a:noFill/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946A62F8-F3B6-4C8E-B363-D90866191AC6}"/>
              </a:ext>
            </a:extLst>
          </p:cNvPr>
          <p:cNvSpPr/>
          <p:nvPr/>
        </p:nvSpPr>
        <p:spPr>
          <a:xfrm>
            <a:off x="10113504" y="4149238"/>
            <a:ext cx="1593130" cy="1508288"/>
          </a:xfrm>
          <a:custGeom>
            <a:avLst/>
            <a:gdLst>
              <a:gd name="connsiteX0" fmla="*/ 1074656 w 1593130"/>
              <a:gd name="connsiteY0" fmla="*/ 9427 h 1508288"/>
              <a:gd name="connsiteX1" fmla="*/ 791852 w 1593130"/>
              <a:gd name="connsiteY1" fmla="*/ 18853 h 1508288"/>
              <a:gd name="connsiteX2" fmla="*/ 707011 w 1593130"/>
              <a:gd name="connsiteY2" fmla="*/ 56561 h 1508288"/>
              <a:gd name="connsiteX3" fmla="*/ 650450 w 1593130"/>
              <a:gd name="connsiteY3" fmla="*/ 75414 h 1508288"/>
              <a:gd name="connsiteX4" fmla="*/ 622169 w 1593130"/>
              <a:gd name="connsiteY4" fmla="*/ 94268 h 1508288"/>
              <a:gd name="connsiteX5" fmla="*/ 593889 w 1593130"/>
              <a:gd name="connsiteY5" fmla="*/ 103695 h 1508288"/>
              <a:gd name="connsiteX6" fmla="*/ 518475 w 1593130"/>
              <a:gd name="connsiteY6" fmla="*/ 141402 h 1508288"/>
              <a:gd name="connsiteX7" fmla="*/ 471341 w 1593130"/>
              <a:gd name="connsiteY7" fmla="*/ 169682 h 1508288"/>
              <a:gd name="connsiteX8" fmla="*/ 433633 w 1593130"/>
              <a:gd name="connsiteY8" fmla="*/ 197963 h 1508288"/>
              <a:gd name="connsiteX9" fmla="*/ 395926 w 1593130"/>
              <a:gd name="connsiteY9" fmla="*/ 216816 h 1508288"/>
              <a:gd name="connsiteX10" fmla="*/ 377073 w 1593130"/>
              <a:gd name="connsiteY10" fmla="*/ 245097 h 1508288"/>
              <a:gd name="connsiteX11" fmla="*/ 320512 w 1593130"/>
              <a:gd name="connsiteY11" fmla="*/ 273377 h 1508288"/>
              <a:gd name="connsiteX12" fmla="*/ 282804 w 1593130"/>
              <a:gd name="connsiteY12" fmla="*/ 292231 h 1508288"/>
              <a:gd name="connsiteX13" fmla="*/ 216817 w 1593130"/>
              <a:gd name="connsiteY13" fmla="*/ 377072 h 1508288"/>
              <a:gd name="connsiteX14" fmla="*/ 179110 w 1593130"/>
              <a:gd name="connsiteY14" fmla="*/ 433633 h 1508288"/>
              <a:gd name="connsiteX15" fmla="*/ 131976 w 1593130"/>
              <a:gd name="connsiteY15" fmla="*/ 490194 h 1508288"/>
              <a:gd name="connsiteX16" fmla="*/ 113122 w 1593130"/>
              <a:gd name="connsiteY16" fmla="*/ 518474 h 1508288"/>
              <a:gd name="connsiteX17" fmla="*/ 56561 w 1593130"/>
              <a:gd name="connsiteY17" fmla="*/ 575035 h 1508288"/>
              <a:gd name="connsiteX18" fmla="*/ 28281 w 1593130"/>
              <a:gd name="connsiteY18" fmla="*/ 650449 h 1508288"/>
              <a:gd name="connsiteX19" fmla="*/ 18854 w 1593130"/>
              <a:gd name="connsiteY19" fmla="*/ 688156 h 1508288"/>
              <a:gd name="connsiteX20" fmla="*/ 0 w 1593130"/>
              <a:gd name="connsiteY20" fmla="*/ 725864 h 1508288"/>
              <a:gd name="connsiteX21" fmla="*/ 9427 w 1593130"/>
              <a:gd name="connsiteY21" fmla="*/ 1036948 h 1508288"/>
              <a:gd name="connsiteX22" fmla="*/ 65988 w 1593130"/>
              <a:gd name="connsiteY22" fmla="*/ 1102936 h 1508288"/>
              <a:gd name="connsiteX23" fmla="*/ 84842 w 1593130"/>
              <a:gd name="connsiteY23" fmla="*/ 1140643 h 1508288"/>
              <a:gd name="connsiteX24" fmla="*/ 113122 w 1593130"/>
              <a:gd name="connsiteY24" fmla="*/ 1159497 h 1508288"/>
              <a:gd name="connsiteX25" fmla="*/ 169683 w 1593130"/>
              <a:gd name="connsiteY25" fmla="*/ 1216058 h 1508288"/>
              <a:gd name="connsiteX26" fmla="*/ 245097 w 1593130"/>
              <a:gd name="connsiteY26" fmla="*/ 1263192 h 1508288"/>
              <a:gd name="connsiteX27" fmla="*/ 254524 w 1593130"/>
              <a:gd name="connsiteY27" fmla="*/ 1300899 h 1508288"/>
              <a:gd name="connsiteX28" fmla="*/ 320512 w 1593130"/>
              <a:gd name="connsiteY28" fmla="*/ 1329179 h 1508288"/>
              <a:gd name="connsiteX29" fmla="*/ 348792 w 1593130"/>
              <a:gd name="connsiteY29" fmla="*/ 1348033 h 1508288"/>
              <a:gd name="connsiteX30" fmla="*/ 405353 w 1593130"/>
              <a:gd name="connsiteY30" fmla="*/ 1357460 h 1508288"/>
              <a:gd name="connsiteX31" fmla="*/ 443060 w 1593130"/>
              <a:gd name="connsiteY31" fmla="*/ 1366886 h 1508288"/>
              <a:gd name="connsiteX32" fmla="*/ 471341 w 1593130"/>
              <a:gd name="connsiteY32" fmla="*/ 1395167 h 1508288"/>
              <a:gd name="connsiteX33" fmla="*/ 499621 w 1593130"/>
              <a:gd name="connsiteY33" fmla="*/ 1404594 h 1508288"/>
              <a:gd name="connsiteX34" fmla="*/ 575035 w 1593130"/>
              <a:gd name="connsiteY34" fmla="*/ 1423447 h 1508288"/>
              <a:gd name="connsiteX35" fmla="*/ 622169 w 1593130"/>
              <a:gd name="connsiteY35" fmla="*/ 1442301 h 1508288"/>
              <a:gd name="connsiteX36" fmla="*/ 659877 w 1593130"/>
              <a:gd name="connsiteY36" fmla="*/ 1451728 h 1508288"/>
              <a:gd name="connsiteX37" fmla="*/ 688157 w 1593130"/>
              <a:gd name="connsiteY37" fmla="*/ 1461154 h 1508288"/>
              <a:gd name="connsiteX38" fmla="*/ 716437 w 1593130"/>
              <a:gd name="connsiteY38" fmla="*/ 1480008 h 1508288"/>
              <a:gd name="connsiteX39" fmla="*/ 772998 w 1593130"/>
              <a:gd name="connsiteY39" fmla="*/ 1489435 h 1508288"/>
              <a:gd name="connsiteX40" fmla="*/ 886120 w 1593130"/>
              <a:gd name="connsiteY40" fmla="*/ 1508288 h 1508288"/>
              <a:gd name="connsiteX41" fmla="*/ 1206631 w 1593130"/>
              <a:gd name="connsiteY41" fmla="*/ 1498862 h 1508288"/>
              <a:gd name="connsiteX42" fmla="*/ 1263192 w 1593130"/>
              <a:gd name="connsiteY42" fmla="*/ 1480008 h 1508288"/>
              <a:gd name="connsiteX43" fmla="*/ 1300899 w 1593130"/>
              <a:gd name="connsiteY43" fmla="*/ 1470581 h 1508288"/>
              <a:gd name="connsiteX44" fmla="*/ 1357460 w 1593130"/>
              <a:gd name="connsiteY44" fmla="*/ 1451728 h 1508288"/>
              <a:gd name="connsiteX45" fmla="*/ 1385741 w 1593130"/>
              <a:gd name="connsiteY45" fmla="*/ 1442301 h 1508288"/>
              <a:gd name="connsiteX46" fmla="*/ 1414021 w 1593130"/>
              <a:gd name="connsiteY46" fmla="*/ 1414020 h 1508288"/>
              <a:gd name="connsiteX47" fmla="*/ 1442301 w 1593130"/>
              <a:gd name="connsiteY47" fmla="*/ 1404594 h 1508288"/>
              <a:gd name="connsiteX48" fmla="*/ 1461155 w 1593130"/>
              <a:gd name="connsiteY48" fmla="*/ 1376313 h 1508288"/>
              <a:gd name="connsiteX49" fmla="*/ 1498862 w 1593130"/>
              <a:gd name="connsiteY49" fmla="*/ 1300899 h 1508288"/>
              <a:gd name="connsiteX50" fmla="*/ 1517716 w 1593130"/>
              <a:gd name="connsiteY50" fmla="*/ 1234911 h 1508288"/>
              <a:gd name="connsiteX51" fmla="*/ 1527143 w 1593130"/>
              <a:gd name="connsiteY51" fmla="*/ 1206631 h 1508288"/>
              <a:gd name="connsiteX52" fmla="*/ 1545996 w 1593130"/>
              <a:gd name="connsiteY52" fmla="*/ 1121789 h 1508288"/>
              <a:gd name="connsiteX53" fmla="*/ 1555423 w 1593130"/>
              <a:gd name="connsiteY53" fmla="*/ 838985 h 1508288"/>
              <a:gd name="connsiteX54" fmla="*/ 1583703 w 1593130"/>
              <a:gd name="connsiteY54" fmla="*/ 659876 h 1508288"/>
              <a:gd name="connsiteX55" fmla="*/ 1593130 w 1593130"/>
              <a:gd name="connsiteY55" fmla="*/ 518474 h 1508288"/>
              <a:gd name="connsiteX56" fmla="*/ 1583703 w 1593130"/>
              <a:gd name="connsiteY56" fmla="*/ 216816 h 1508288"/>
              <a:gd name="connsiteX57" fmla="*/ 1574277 w 1593130"/>
              <a:gd name="connsiteY57" fmla="*/ 188536 h 1508288"/>
              <a:gd name="connsiteX58" fmla="*/ 1480009 w 1593130"/>
              <a:gd name="connsiteY58" fmla="*/ 75414 h 1508288"/>
              <a:gd name="connsiteX59" fmla="*/ 1442301 w 1593130"/>
              <a:gd name="connsiteY59" fmla="*/ 47134 h 1508288"/>
              <a:gd name="connsiteX60" fmla="*/ 1404594 w 1593130"/>
              <a:gd name="connsiteY60" fmla="*/ 37707 h 1508288"/>
              <a:gd name="connsiteX61" fmla="*/ 1366887 w 1593130"/>
              <a:gd name="connsiteY61" fmla="*/ 18853 h 1508288"/>
              <a:gd name="connsiteX62" fmla="*/ 1291473 w 1593130"/>
              <a:gd name="connsiteY62" fmla="*/ 0 h 1508288"/>
              <a:gd name="connsiteX63" fmla="*/ 1074656 w 1593130"/>
              <a:gd name="connsiteY63" fmla="*/ 9427 h 150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593130" h="1508288">
                <a:moveTo>
                  <a:pt x="1074656" y="9427"/>
                </a:moveTo>
                <a:cubicBezTo>
                  <a:pt x="991386" y="12569"/>
                  <a:pt x="885828" y="10798"/>
                  <a:pt x="791852" y="18853"/>
                </a:cubicBezTo>
                <a:cubicBezTo>
                  <a:pt x="771605" y="20588"/>
                  <a:pt x="726690" y="48690"/>
                  <a:pt x="707011" y="56561"/>
                </a:cubicBezTo>
                <a:cubicBezTo>
                  <a:pt x="688559" y="63942"/>
                  <a:pt x="669304" y="69130"/>
                  <a:pt x="650450" y="75414"/>
                </a:cubicBezTo>
                <a:cubicBezTo>
                  <a:pt x="641023" y="81699"/>
                  <a:pt x="632303" y="89201"/>
                  <a:pt x="622169" y="94268"/>
                </a:cubicBezTo>
                <a:cubicBezTo>
                  <a:pt x="613281" y="98712"/>
                  <a:pt x="602935" y="99583"/>
                  <a:pt x="593889" y="103695"/>
                </a:cubicBezTo>
                <a:cubicBezTo>
                  <a:pt x="568303" y="115325"/>
                  <a:pt x="542575" y="126942"/>
                  <a:pt x="518475" y="141402"/>
                </a:cubicBezTo>
                <a:cubicBezTo>
                  <a:pt x="502764" y="150829"/>
                  <a:pt x="486586" y="159519"/>
                  <a:pt x="471341" y="169682"/>
                </a:cubicBezTo>
                <a:cubicBezTo>
                  <a:pt x="458268" y="178397"/>
                  <a:pt x="446956" y="189636"/>
                  <a:pt x="433633" y="197963"/>
                </a:cubicBezTo>
                <a:cubicBezTo>
                  <a:pt x="421716" y="205411"/>
                  <a:pt x="408495" y="210532"/>
                  <a:pt x="395926" y="216816"/>
                </a:cubicBezTo>
                <a:cubicBezTo>
                  <a:pt x="389642" y="226243"/>
                  <a:pt x="385084" y="237086"/>
                  <a:pt x="377073" y="245097"/>
                </a:cubicBezTo>
                <a:cubicBezTo>
                  <a:pt x="354431" y="267739"/>
                  <a:pt x="347344" y="261878"/>
                  <a:pt x="320512" y="273377"/>
                </a:cubicBezTo>
                <a:cubicBezTo>
                  <a:pt x="307595" y="278913"/>
                  <a:pt x="294046" y="283799"/>
                  <a:pt x="282804" y="292231"/>
                </a:cubicBezTo>
                <a:cubicBezTo>
                  <a:pt x="243350" y="321821"/>
                  <a:pt x="242688" y="336417"/>
                  <a:pt x="216817" y="377072"/>
                </a:cubicBezTo>
                <a:cubicBezTo>
                  <a:pt x="204652" y="396189"/>
                  <a:pt x="192705" y="415506"/>
                  <a:pt x="179110" y="433633"/>
                </a:cubicBezTo>
                <a:cubicBezTo>
                  <a:pt x="164385" y="453267"/>
                  <a:pt x="147043" y="470822"/>
                  <a:pt x="131976" y="490194"/>
                </a:cubicBezTo>
                <a:cubicBezTo>
                  <a:pt x="125020" y="499137"/>
                  <a:pt x="121133" y="510463"/>
                  <a:pt x="113122" y="518474"/>
                </a:cubicBezTo>
                <a:cubicBezTo>
                  <a:pt x="30415" y="601181"/>
                  <a:pt x="148988" y="451802"/>
                  <a:pt x="56561" y="575035"/>
                </a:cubicBezTo>
                <a:cubicBezTo>
                  <a:pt x="32652" y="694579"/>
                  <a:pt x="64691" y="565493"/>
                  <a:pt x="28281" y="650449"/>
                </a:cubicBezTo>
                <a:cubicBezTo>
                  <a:pt x="23177" y="662357"/>
                  <a:pt x="23403" y="676025"/>
                  <a:pt x="18854" y="688156"/>
                </a:cubicBezTo>
                <a:cubicBezTo>
                  <a:pt x="13920" y="701314"/>
                  <a:pt x="6285" y="713295"/>
                  <a:pt x="0" y="725864"/>
                </a:cubicBezTo>
                <a:cubicBezTo>
                  <a:pt x="3142" y="829559"/>
                  <a:pt x="811" y="933564"/>
                  <a:pt x="9427" y="1036948"/>
                </a:cubicBezTo>
                <a:cubicBezTo>
                  <a:pt x="10786" y="1053260"/>
                  <a:pt x="63186" y="1099200"/>
                  <a:pt x="65988" y="1102936"/>
                </a:cubicBezTo>
                <a:cubicBezTo>
                  <a:pt x="74420" y="1114178"/>
                  <a:pt x="75846" y="1129847"/>
                  <a:pt x="84842" y="1140643"/>
                </a:cubicBezTo>
                <a:cubicBezTo>
                  <a:pt x="92095" y="1149347"/>
                  <a:pt x="104654" y="1151970"/>
                  <a:pt x="113122" y="1159497"/>
                </a:cubicBezTo>
                <a:cubicBezTo>
                  <a:pt x="133050" y="1177211"/>
                  <a:pt x="146819" y="1202340"/>
                  <a:pt x="169683" y="1216058"/>
                </a:cubicBezTo>
                <a:cubicBezTo>
                  <a:pt x="226532" y="1250167"/>
                  <a:pt x="201572" y="1234174"/>
                  <a:pt x="245097" y="1263192"/>
                </a:cubicBezTo>
                <a:cubicBezTo>
                  <a:pt x="248239" y="1275761"/>
                  <a:pt x="246230" y="1290946"/>
                  <a:pt x="254524" y="1300899"/>
                </a:cubicBezTo>
                <a:cubicBezTo>
                  <a:pt x="263484" y="1311651"/>
                  <a:pt x="305512" y="1324179"/>
                  <a:pt x="320512" y="1329179"/>
                </a:cubicBezTo>
                <a:cubicBezTo>
                  <a:pt x="329939" y="1335464"/>
                  <a:pt x="338044" y="1344450"/>
                  <a:pt x="348792" y="1348033"/>
                </a:cubicBezTo>
                <a:cubicBezTo>
                  <a:pt x="366925" y="1354077"/>
                  <a:pt x="386610" y="1353712"/>
                  <a:pt x="405353" y="1357460"/>
                </a:cubicBezTo>
                <a:cubicBezTo>
                  <a:pt x="418057" y="1360001"/>
                  <a:pt x="430491" y="1363744"/>
                  <a:pt x="443060" y="1366886"/>
                </a:cubicBezTo>
                <a:cubicBezTo>
                  <a:pt x="452487" y="1376313"/>
                  <a:pt x="460248" y="1387772"/>
                  <a:pt x="471341" y="1395167"/>
                </a:cubicBezTo>
                <a:cubicBezTo>
                  <a:pt x="479609" y="1400679"/>
                  <a:pt x="490035" y="1401980"/>
                  <a:pt x="499621" y="1404594"/>
                </a:cubicBezTo>
                <a:cubicBezTo>
                  <a:pt x="524620" y="1411412"/>
                  <a:pt x="550977" y="1413823"/>
                  <a:pt x="575035" y="1423447"/>
                </a:cubicBezTo>
                <a:cubicBezTo>
                  <a:pt x="590746" y="1429732"/>
                  <a:pt x="606116" y="1436950"/>
                  <a:pt x="622169" y="1442301"/>
                </a:cubicBezTo>
                <a:cubicBezTo>
                  <a:pt x="634460" y="1446398"/>
                  <a:pt x="647419" y="1448169"/>
                  <a:pt x="659877" y="1451728"/>
                </a:cubicBezTo>
                <a:cubicBezTo>
                  <a:pt x="669431" y="1454458"/>
                  <a:pt x="678730" y="1458012"/>
                  <a:pt x="688157" y="1461154"/>
                </a:cubicBezTo>
                <a:cubicBezTo>
                  <a:pt x="697584" y="1467439"/>
                  <a:pt x="705689" y="1476425"/>
                  <a:pt x="716437" y="1480008"/>
                </a:cubicBezTo>
                <a:cubicBezTo>
                  <a:pt x="734570" y="1486052"/>
                  <a:pt x="754107" y="1486529"/>
                  <a:pt x="772998" y="1489435"/>
                </a:cubicBezTo>
                <a:cubicBezTo>
                  <a:pt x="874344" y="1505027"/>
                  <a:pt x="803139" y="1491693"/>
                  <a:pt x="886120" y="1508288"/>
                </a:cubicBezTo>
                <a:cubicBezTo>
                  <a:pt x="992957" y="1505146"/>
                  <a:pt x="1100047" y="1506856"/>
                  <a:pt x="1206631" y="1498862"/>
                </a:cubicBezTo>
                <a:cubicBezTo>
                  <a:pt x="1226449" y="1497376"/>
                  <a:pt x="1243912" y="1484828"/>
                  <a:pt x="1263192" y="1480008"/>
                </a:cubicBezTo>
                <a:cubicBezTo>
                  <a:pt x="1275761" y="1476866"/>
                  <a:pt x="1288490" y="1474304"/>
                  <a:pt x="1300899" y="1470581"/>
                </a:cubicBezTo>
                <a:cubicBezTo>
                  <a:pt x="1319934" y="1464870"/>
                  <a:pt x="1338606" y="1458012"/>
                  <a:pt x="1357460" y="1451728"/>
                </a:cubicBezTo>
                <a:lnTo>
                  <a:pt x="1385741" y="1442301"/>
                </a:lnTo>
                <a:cubicBezTo>
                  <a:pt x="1395168" y="1432874"/>
                  <a:pt x="1402929" y="1421415"/>
                  <a:pt x="1414021" y="1414020"/>
                </a:cubicBezTo>
                <a:cubicBezTo>
                  <a:pt x="1422289" y="1408508"/>
                  <a:pt x="1434542" y="1410801"/>
                  <a:pt x="1442301" y="1404594"/>
                </a:cubicBezTo>
                <a:cubicBezTo>
                  <a:pt x="1451148" y="1397516"/>
                  <a:pt x="1455730" y="1386259"/>
                  <a:pt x="1461155" y="1376313"/>
                </a:cubicBezTo>
                <a:cubicBezTo>
                  <a:pt x="1474613" y="1351640"/>
                  <a:pt x="1489974" y="1327562"/>
                  <a:pt x="1498862" y="1300899"/>
                </a:cubicBezTo>
                <a:cubicBezTo>
                  <a:pt x="1521467" y="1233085"/>
                  <a:pt x="1494039" y="1317777"/>
                  <a:pt x="1517716" y="1234911"/>
                </a:cubicBezTo>
                <a:cubicBezTo>
                  <a:pt x="1520446" y="1225357"/>
                  <a:pt x="1524733" y="1216271"/>
                  <a:pt x="1527143" y="1206631"/>
                </a:cubicBezTo>
                <a:cubicBezTo>
                  <a:pt x="1534169" y="1178525"/>
                  <a:pt x="1539712" y="1150070"/>
                  <a:pt x="1545996" y="1121789"/>
                </a:cubicBezTo>
                <a:cubicBezTo>
                  <a:pt x="1549138" y="1027521"/>
                  <a:pt x="1549007" y="933087"/>
                  <a:pt x="1555423" y="838985"/>
                </a:cubicBezTo>
                <a:cubicBezTo>
                  <a:pt x="1559792" y="774912"/>
                  <a:pt x="1571602" y="720384"/>
                  <a:pt x="1583703" y="659876"/>
                </a:cubicBezTo>
                <a:cubicBezTo>
                  <a:pt x="1586845" y="612742"/>
                  <a:pt x="1593130" y="565713"/>
                  <a:pt x="1593130" y="518474"/>
                </a:cubicBezTo>
                <a:cubicBezTo>
                  <a:pt x="1593130" y="417872"/>
                  <a:pt x="1589442" y="317254"/>
                  <a:pt x="1583703" y="216816"/>
                </a:cubicBezTo>
                <a:cubicBezTo>
                  <a:pt x="1583136" y="206896"/>
                  <a:pt x="1578389" y="197582"/>
                  <a:pt x="1574277" y="188536"/>
                </a:cubicBezTo>
                <a:cubicBezTo>
                  <a:pt x="1527339" y="85271"/>
                  <a:pt x="1559226" y="134825"/>
                  <a:pt x="1480009" y="75414"/>
                </a:cubicBezTo>
                <a:cubicBezTo>
                  <a:pt x="1467440" y="65987"/>
                  <a:pt x="1456354" y="54160"/>
                  <a:pt x="1442301" y="47134"/>
                </a:cubicBezTo>
                <a:cubicBezTo>
                  <a:pt x="1430713" y="41340"/>
                  <a:pt x="1416725" y="42256"/>
                  <a:pt x="1404594" y="37707"/>
                </a:cubicBezTo>
                <a:cubicBezTo>
                  <a:pt x="1391436" y="32773"/>
                  <a:pt x="1379803" y="24389"/>
                  <a:pt x="1366887" y="18853"/>
                </a:cubicBezTo>
                <a:cubicBezTo>
                  <a:pt x="1348701" y="11059"/>
                  <a:pt x="1307564" y="575"/>
                  <a:pt x="1291473" y="0"/>
                </a:cubicBezTo>
                <a:lnTo>
                  <a:pt x="1074656" y="942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CD4B820F-7608-43C1-B5C8-7BC595D5AF4C}"/>
              </a:ext>
            </a:extLst>
          </p:cNvPr>
          <p:cNvSpPr/>
          <p:nvPr/>
        </p:nvSpPr>
        <p:spPr>
          <a:xfrm>
            <a:off x="923827" y="735291"/>
            <a:ext cx="3754245" cy="2328420"/>
          </a:xfrm>
          <a:custGeom>
            <a:avLst/>
            <a:gdLst>
              <a:gd name="connsiteX0" fmla="*/ 2611225 w 3754245"/>
              <a:gd name="connsiteY0" fmla="*/ 47134 h 2328420"/>
              <a:gd name="connsiteX1" fmla="*/ 2215299 w 3754245"/>
              <a:gd name="connsiteY1" fmla="*/ 56561 h 2328420"/>
              <a:gd name="connsiteX2" fmla="*/ 2187018 w 3754245"/>
              <a:gd name="connsiteY2" fmla="*/ 65987 h 2328420"/>
              <a:gd name="connsiteX3" fmla="*/ 2121031 w 3754245"/>
              <a:gd name="connsiteY3" fmla="*/ 84841 h 2328420"/>
              <a:gd name="connsiteX4" fmla="*/ 2092750 w 3754245"/>
              <a:gd name="connsiteY4" fmla="*/ 94268 h 2328420"/>
              <a:gd name="connsiteX5" fmla="*/ 2036189 w 3754245"/>
              <a:gd name="connsiteY5" fmla="*/ 103695 h 2328420"/>
              <a:gd name="connsiteX6" fmla="*/ 2007909 w 3754245"/>
              <a:gd name="connsiteY6" fmla="*/ 122548 h 2328420"/>
              <a:gd name="connsiteX7" fmla="*/ 1941921 w 3754245"/>
              <a:gd name="connsiteY7" fmla="*/ 131975 h 2328420"/>
              <a:gd name="connsiteX8" fmla="*/ 1904214 w 3754245"/>
              <a:gd name="connsiteY8" fmla="*/ 141402 h 2328420"/>
              <a:gd name="connsiteX9" fmla="*/ 1875934 w 3754245"/>
              <a:gd name="connsiteY9" fmla="*/ 160255 h 2328420"/>
              <a:gd name="connsiteX10" fmla="*/ 1809946 w 3754245"/>
              <a:gd name="connsiteY10" fmla="*/ 169682 h 2328420"/>
              <a:gd name="connsiteX11" fmla="*/ 1762812 w 3754245"/>
              <a:gd name="connsiteY11" fmla="*/ 179109 h 2328420"/>
              <a:gd name="connsiteX12" fmla="*/ 1725105 w 3754245"/>
              <a:gd name="connsiteY12" fmla="*/ 207389 h 2328420"/>
              <a:gd name="connsiteX13" fmla="*/ 1630837 w 3754245"/>
              <a:gd name="connsiteY13" fmla="*/ 235670 h 2328420"/>
              <a:gd name="connsiteX14" fmla="*/ 1564849 w 3754245"/>
              <a:gd name="connsiteY14" fmla="*/ 254523 h 2328420"/>
              <a:gd name="connsiteX15" fmla="*/ 1508288 w 3754245"/>
              <a:gd name="connsiteY15" fmla="*/ 282804 h 2328420"/>
              <a:gd name="connsiteX16" fmla="*/ 1480008 w 3754245"/>
              <a:gd name="connsiteY16" fmla="*/ 292231 h 2328420"/>
              <a:gd name="connsiteX17" fmla="*/ 1395167 w 3754245"/>
              <a:gd name="connsiteY17" fmla="*/ 339365 h 2328420"/>
              <a:gd name="connsiteX18" fmla="*/ 1366886 w 3754245"/>
              <a:gd name="connsiteY18" fmla="*/ 348791 h 2328420"/>
              <a:gd name="connsiteX19" fmla="*/ 1300899 w 3754245"/>
              <a:gd name="connsiteY19" fmla="*/ 386499 h 2328420"/>
              <a:gd name="connsiteX20" fmla="*/ 1253765 w 3754245"/>
              <a:gd name="connsiteY20" fmla="*/ 405352 h 2328420"/>
              <a:gd name="connsiteX21" fmla="*/ 1216058 w 3754245"/>
              <a:gd name="connsiteY21" fmla="*/ 433633 h 2328420"/>
              <a:gd name="connsiteX22" fmla="*/ 1159497 w 3754245"/>
              <a:gd name="connsiteY22" fmla="*/ 461913 h 2328420"/>
              <a:gd name="connsiteX23" fmla="*/ 1093509 w 3754245"/>
              <a:gd name="connsiteY23" fmla="*/ 499620 h 2328420"/>
              <a:gd name="connsiteX24" fmla="*/ 1018095 w 3754245"/>
              <a:gd name="connsiteY24" fmla="*/ 556181 h 2328420"/>
              <a:gd name="connsiteX25" fmla="*/ 942680 w 3754245"/>
              <a:gd name="connsiteY25" fmla="*/ 593888 h 2328420"/>
              <a:gd name="connsiteX26" fmla="*/ 904973 w 3754245"/>
              <a:gd name="connsiteY26" fmla="*/ 622169 h 2328420"/>
              <a:gd name="connsiteX27" fmla="*/ 867266 w 3754245"/>
              <a:gd name="connsiteY27" fmla="*/ 659876 h 2328420"/>
              <a:gd name="connsiteX28" fmla="*/ 838985 w 3754245"/>
              <a:gd name="connsiteY28" fmla="*/ 669303 h 2328420"/>
              <a:gd name="connsiteX29" fmla="*/ 763571 w 3754245"/>
              <a:gd name="connsiteY29" fmla="*/ 725864 h 2328420"/>
              <a:gd name="connsiteX30" fmla="*/ 697583 w 3754245"/>
              <a:gd name="connsiteY30" fmla="*/ 782424 h 2328420"/>
              <a:gd name="connsiteX31" fmla="*/ 659876 w 3754245"/>
              <a:gd name="connsiteY31" fmla="*/ 810705 h 2328420"/>
              <a:gd name="connsiteX32" fmla="*/ 593888 w 3754245"/>
              <a:gd name="connsiteY32" fmla="*/ 876693 h 2328420"/>
              <a:gd name="connsiteX33" fmla="*/ 565608 w 3754245"/>
              <a:gd name="connsiteY33" fmla="*/ 904973 h 2328420"/>
              <a:gd name="connsiteX34" fmla="*/ 546754 w 3754245"/>
              <a:gd name="connsiteY34" fmla="*/ 933253 h 2328420"/>
              <a:gd name="connsiteX35" fmla="*/ 490194 w 3754245"/>
              <a:gd name="connsiteY35" fmla="*/ 961534 h 2328420"/>
              <a:gd name="connsiteX36" fmla="*/ 452486 w 3754245"/>
              <a:gd name="connsiteY36" fmla="*/ 989814 h 2328420"/>
              <a:gd name="connsiteX37" fmla="*/ 433633 w 3754245"/>
              <a:gd name="connsiteY37" fmla="*/ 1018095 h 2328420"/>
              <a:gd name="connsiteX38" fmla="*/ 405352 w 3754245"/>
              <a:gd name="connsiteY38" fmla="*/ 1046375 h 2328420"/>
              <a:gd name="connsiteX39" fmla="*/ 386499 w 3754245"/>
              <a:gd name="connsiteY39" fmla="*/ 1084082 h 2328420"/>
              <a:gd name="connsiteX40" fmla="*/ 320511 w 3754245"/>
              <a:gd name="connsiteY40" fmla="*/ 1150070 h 2328420"/>
              <a:gd name="connsiteX41" fmla="*/ 292231 w 3754245"/>
              <a:gd name="connsiteY41" fmla="*/ 1216057 h 2328420"/>
              <a:gd name="connsiteX42" fmla="*/ 254524 w 3754245"/>
              <a:gd name="connsiteY42" fmla="*/ 1272618 h 2328420"/>
              <a:gd name="connsiteX43" fmla="*/ 216816 w 3754245"/>
              <a:gd name="connsiteY43" fmla="*/ 1366886 h 2328420"/>
              <a:gd name="connsiteX44" fmla="*/ 179109 w 3754245"/>
              <a:gd name="connsiteY44" fmla="*/ 1442301 h 2328420"/>
              <a:gd name="connsiteX45" fmla="*/ 169682 w 3754245"/>
              <a:gd name="connsiteY45" fmla="*/ 1470581 h 2328420"/>
              <a:gd name="connsiteX46" fmla="*/ 150829 w 3754245"/>
              <a:gd name="connsiteY46" fmla="*/ 1498862 h 2328420"/>
              <a:gd name="connsiteX47" fmla="*/ 113121 w 3754245"/>
              <a:gd name="connsiteY47" fmla="*/ 1555422 h 2328420"/>
              <a:gd name="connsiteX48" fmla="*/ 103695 w 3754245"/>
              <a:gd name="connsiteY48" fmla="*/ 1593130 h 2328420"/>
              <a:gd name="connsiteX49" fmla="*/ 84841 w 3754245"/>
              <a:gd name="connsiteY49" fmla="*/ 1621410 h 2328420"/>
              <a:gd name="connsiteX50" fmla="*/ 65987 w 3754245"/>
              <a:gd name="connsiteY50" fmla="*/ 1659117 h 2328420"/>
              <a:gd name="connsiteX51" fmla="*/ 28280 w 3754245"/>
              <a:gd name="connsiteY51" fmla="*/ 1743958 h 2328420"/>
              <a:gd name="connsiteX52" fmla="*/ 18853 w 3754245"/>
              <a:gd name="connsiteY52" fmla="*/ 1781666 h 2328420"/>
              <a:gd name="connsiteX53" fmla="*/ 0 w 3754245"/>
              <a:gd name="connsiteY53" fmla="*/ 1960775 h 2328420"/>
              <a:gd name="connsiteX54" fmla="*/ 9427 w 3754245"/>
              <a:gd name="connsiteY54" fmla="*/ 2111604 h 2328420"/>
              <a:gd name="connsiteX55" fmla="*/ 47134 w 3754245"/>
              <a:gd name="connsiteY55" fmla="*/ 2196445 h 2328420"/>
              <a:gd name="connsiteX56" fmla="*/ 65987 w 3754245"/>
              <a:gd name="connsiteY56" fmla="*/ 2253006 h 2328420"/>
              <a:gd name="connsiteX57" fmla="*/ 122548 w 3754245"/>
              <a:gd name="connsiteY57" fmla="*/ 2290713 h 2328420"/>
              <a:gd name="connsiteX58" fmla="*/ 150829 w 3754245"/>
              <a:gd name="connsiteY58" fmla="*/ 2318994 h 2328420"/>
              <a:gd name="connsiteX59" fmla="*/ 216816 w 3754245"/>
              <a:gd name="connsiteY59" fmla="*/ 2328420 h 2328420"/>
              <a:gd name="connsiteX60" fmla="*/ 405352 w 3754245"/>
              <a:gd name="connsiteY60" fmla="*/ 2309567 h 2328420"/>
              <a:gd name="connsiteX61" fmla="*/ 443060 w 3754245"/>
              <a:gd name="connsiteY61" fmla="*/ 2300140 h 2328420"/>
              <a:gd name="connsiteX62" fmla="*/ 461913 w 3754245"/>
              <a:gd name="connsiteY62" fmla="*/ 2271860 h 2328420"/>
              <a:gd name="connsiteX63" fmla="*/ 490194 w 3754245"/>
              <a:gd name="connsiteY63" fmla="*/ 2253006 h 2328420"/>
              <a:gd name="connsiteX64" fmla="*/ 527901 w 3754245"/>
              <a:gd name="connsiteY64" fmla="*/ 2196445 h 2328420"/>
              <a:gd name="connsiteX65" fmla="*/ 537328 w 3754245"/>
              <a:gd name="connsiteY65" fmla="*/ 2168165 h 2328420"/>
              <a:gd name="connsiteX66" fmla="*/ 565608 w 3754245"/>
              <a:gd name="connsiteY66" fmla="*/ 2149311 h 2328420"/>
              <a:gd name="connsiteX67" fmla="*/ 584462 w 3754245"/>
              <a:gd name="connsiteY67" fmla="*/ 2092750 h 2328420"/>
              <a:gd name="connsiteX68" fmla="*/ 593888 w 3754245"/>
              <a:gd name="connsiteY68" fmla="*/ 2045616 h 2328420"/>
              <a:gd name="connsiteX69" fmla="*/ 650449 w 3754245"/>
              <a:gd name="connsiteY69" fmla="*/ 1979629 h 2328420"/>
              <a:gd name="connsiteX70" fmla="*/ 688157 w 3754245"/>
              <a:gd name="connsiteY70" fmla="*/ 1923068 h 2328420"/>
              <a:gd name="connsiteX71" fmla="*/ 744717 w 3754245"/>
              <a:gd name="connsiteY71" fmla="*/ 1847653 h 2328420"/>
              <a:gd name="connsiteX72" fmla="*/ 782425 w 3754245"/>
              <a:gd name="connsiteY72" fmla="*/ 1791093 h 2328420"/>
              <a:gd name="connsiteX73" fmla="*/ 829559 w 3754245"/>
              <a:gd name="connsiteY73" fmla="*/ 1725105 h 2328420"/>
              <a:gd name="connsiteX74" fmla="*/ 838985 w 3754245"/>
              <a:gd name="connsiteY74" fmla="*/ 1696824 h 2328420"/>
              <a:gd name="connsiteX75" fmla="*/ 895546 w 3754245"/>
              <a:gd name="connsiteY75" fmla="*/ 1630837 h 2328420"/>
              <a:gd name="connsiteX76" fmla="*/ 933253 w 3754245"/>
              <a:gd name="connsiteY76" fmla="*/ 1564849 h 2328420"/>
              <a:gd name="connsiteX77" fmla="*/ 980387 w 3754245"/>
              <a:gd name="connsiteY77" fmla="*/ 1508288 h 2328420"/>
              <a:gd name="connsiteX78" fmla="*/ 1027521 w 3754245"/>
              <a:gd name="connsiteY78" fmla="*/ 1442301 h 2328420"/>
              <a:gd name="connsiteX79" fmla="*/ 1055802 w 3754245"/>
              <a:gd name="connsiteY79" fmla="*/ 1385740 h 2328420"/>
              <a:gd name="connsiteX80" fmla="*/ 1084082 w 3754245"/>
              <a:gd name="connsiteY80" fmla="*/ 1357460 h 2328420"/>
              <a:gd name="connsiteX81" fmla="*/ 1140643 w 3754245"/>
              <a:gd name="connsiteY81" fmla="*/ 1263191 h 2328420"/>
              <a:gd name="connsiteX82" fmla="*/ 1168924 w 3754245"/>
              <a:gd name="connsiteY82" fmla="*/ 1216057 h 2328420"/>
              <a:gd name="connsiteX83" fmla="*/ 1187777 w 3754245"/>
              <a:gd name="connsiteY83" fmla="*/ 1178350 h 2328420"/>
              <a:gd name="connsiteX84" fmla="*/ 1216058 w 3754245"/>
              <a:gd name="connsiteY84" fmla="*/ 1168923 h 2328420"/>
              <a:gd name="connsiteX85" fmla="*/ 1272618 w 3754245"/>
              <a:gd name="connsiteY85" fmla="*/ 1093509 h 2328420"/>
              <a:gd name="connsiteX86" fmla="*/ 1291472 w 3754245"/>
              <a:gd name="connsiteY86" fmla="*/ 1065229 h 2328420"/>
              <a:gd name="connsiteX87" fmla="*/ 1329179 w 3754245"/>
              <a:gd name="connsiteY87" fmla="*/ 1036948 h 2328420"/>
              <a:gd name="connsiteX88" fmla="*/ 1357460 w 3754245"/>
              <a:gd name="connsiteY88" fmla="*/ 1008668 h 2328420"/>
              <a:gd name="connsiteX89" fmla="*/ 1395167 w 3754245"/>
              <a:gd name="connsiteY89" fmla="*/ 989814 h 2328420"/>
              <a:gd name="connsiteX90" fmla="*/ 1451728 w 3754245"/>
              <a:gd name="connsiteY90" fmla="*/ 952107 h 2328420"/>
              <a:gd name="connsiteX91" fmla="*/ 1480008 w 3754245"/>
              <a:gd name="connsiteY91" fmla="*/ 933253 h 2328420"/>
              <a:gd name="connsiteX92" fmla="*/ 1508288 w 3754245"/>
              <a:gd name="connsiteY92" fmla="*/ 923827 h 2328420"/>
              <a:gd name="connsiteX93" fmla="*/ 1583703 w 3754245"/>
              <a:gd name="connsiteY93" fmla="*/ 876693 h 2328420"/>
              <a:gd name="connsiteX94" fmla="*/ 1611983 w 3754245"/>
              <a:gd name="connsiteY94" fmla="*/ 867266 h 2328420"/>
              <a:gd name="connsiteX95" fmla="*/ 1640264 w 3754245"/>
              <a:gd name="connsiteY95" fmla="*/ 848412 h 2328420"/>
              <a:gd name="connsiteX96" fmla="*/ 1677971 w 3754245"/>
              <a:gd name="connsiteY96" fmla="*/ 838985 h 2328420"/>
              <a:gd name="connsiteX97" fmla="*/ 1715678 w 3754245"/>
              <a:gd name="connsiteY97" fmla="*/ 820132 h 2328420"/>
              <a:gd name="connsiteX98" fmla="*/ 1772239 w 3754245"/>
              <a:gd name="connsiteY98" fmla="*/ 801278 h 2328420"/>
              <a:gd name="connsiteX99" fmla="*/ 1800519 w 3754245"/>
              <a:gd name="connsiteY99" fmla="*/ 791851 h 2328420"/>
              <a:gd name="connsiteX100" fmla="*/ 1857080 w 3754245"/>
              <a:gd name="connsiteY100" fmla="*/ 772998 h 2328420"/>
              <a:gd name="connsiteX101" fmla="*/ 1923068 w 3754245"/>
              <a:gd name="connsiteY101" fmla="*/ 763571 h 2328420"/>
              <a:gd name="connsiteX102" fmla="*/ 2121031 w 3754245"/>
              <a:gd name="connsiteY102" fmla="*/ 735290 h 2328420"/>
              <a:gd name="connsiteX103" fmla="*/ 2658359 w 3754245"/>
              <a:gd name="connsiteY103" fmla="*/ 725864 h 2328420"/>
              <a:gd name="connsiteX104" fmla="*/ 2912882 w 3754245"/>
              <a:gd name="connsiteY104" fmla="*/ 697583 h 2328420"/>
              <a:gd name="connsiteX105" fmla="*/ 3073138 w 3754245"/>
              <a:gd name="connsiteY105" fmla="*/ 669303 h 2328420"/>
              <a:gd name="connsiteX106" fmla="*/ 3195686 w 3754245"/>
              <a:gd name="connsiteY106" fmla="*/ 650449 h 2328420"/>
              <a:gd name="connsiteX107" fmla="*/ 3233394 w 3754245"/>
              <a:gd name="connsiteY107" fmla="*/ 641022 h 2328420"/>
              <a:gd name="connsiteX108" fmla="*/ 3365369 w 3754245"/>
              <a:gd name="connsiteY108" fmla="*/ 622169 h 2328420"/>
              <a:gd name="connsiteX109" fmla="*/ 3412503 w 3754245"/>
              <a:gd name="connsiteY109" fmla="*/ 612742 h 2328420"/>
              <a:gd name="connsiteX110" fmla="*/ 3525625 w 3754245"/>
              <a:gd name="connsiteY110" fmla="*/ 603315 h 2328420"/>
              <a:gd name="connsiteX111" fmla="*/ 3582185 w 3754245"/>
              <a:gd name="connsiteY111" fmla="*/ 584462 h 2328420"/>
              <a:gd name="connsiteX112" fmla="*/ 3610466 w 3754245"/>
              <a:gd name="connsiteY112" fmla="*/ 575035 h 2328420"/>
              <a:gd name="connsiteX113" fmla="*/ 3638746 w 3754245"/>
              <a:gd name="connsiteY113" fmla="*/ 556181 h 2328420"/>
              <a:gd name="connsiteX114" fmla="*/ 3667027 w 3754245"/>
              <a:gd name="connsiteY114" fmla="*/ 527901 h 2328420"/>
              <a:gd name="connsiteX115" fmla="*/ 3695307 w 3754245"/>
              <a:gd name="connsiteY115" fmla="*/ 518474 h 2328420"/>
              <a:gd name="connsiteX116" fmla="*/ 3742441 w 3754245"/>
              <a:gd name="connsiteY116" fmla="*/ 433633 h 2328420"/>
              <a:gd name="connsiteX117" fmla="*/ 3742441 w 3754245"/>
              <a:gd name="connsiteY117" fmla="*/ 216816 h 2328420"/>
              <a:gd name="connsiteX118" fmla="*/ 3676453 w 3754245"/>
              <a:gd name="connsiteY118" fmla="*/ 122548 h 2328420"/>
              <a:gd name="connsiteX119" fmla="*/ 3638746 w 3754245"/>
              <a:gd name="connsiteY119" fmla="*/ 113121 h 2328420"/>
              <a:gd name="connsiteX120" fmla="*/ 3591612 w 3754245"/>
              <a:gd name="connsiteY120" fmla="*/ 84841 h 2328420"/>
              <a:gd name="connsiteX121" fmla="*/ 3553905 w 3754245"/>
              <a:gd name="connsiteY121" fmla="*/ 75414 h 2328420"/>
              <a:gd name="connsiteX122" fmla="*/ 3525625 w 3754245"/>
              <a:gd name="connsiteY122" fmla="*/ 65987 h 2328420"/>
              <a:gd name="connsiteX123" fmla="*/ 3440783 w 3754245"/>
              <a:gd name="connsiteY123" fmla="*/ 28280 h 2328420"/>
              <a:gd name="connsiteX124" fmla="*/ 3412503 w 3754245"/>
              <a:gd name="connsiteY124" fmla="*/ 18853 h 2328420"/>
              <a:gd name="connsiteX125" fmla="*/ 3299381 w 3754245"/>
              <a:gd name="connsiteY125" fmla="*/ 9427 h 2328420"/>
              <a:gd name="connsiteX126" fmla="*/ 3223967 w 3754245"/>
              <a:gd name="connsiteY126" fmla="*/ 0 h 2328420"/>
              <a:gd name="connsiteX127" fmla="*/ 2686639 w 3754245"/>
              <a:gd name="connsiteY127" fmla="*/ 9427 h 2328420"/>
              <a:gd name="connsiteX128" fmla="*/ 2658359 w 3754245"/>
              <a:gd name="connsiteY128" fmla="*/ 18853 h 2328420"/>
              <a:gd name="connsiteX129" fmla="*/ 2620651 w 3754245"/>
              <a:gd name="connsiteY129" fmla="*/ 28280 h 2328420"/>
              <a:gd name="connsiteX130" fmla="*/ 2611225 w 3754245"/>
              <a:gd name="connsiteY130" fmla="*/ 47134 h 232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3754245" h="2328420">
                <a:moveTo>
                  <a:pt x="2611225" y="47134"/>
                </a:moveTo>
                <a:cubicBezTo>
                  <a:pt x="2543666" y="51848"/>
                  <a:pt x="2347182" y="50700"/>
                  <a:pt x="2215299" y="56561"/>
                </a:cubicBezTo>
                <a:cubicBezTo>
                  <a:pt x="2205372" y="57002"/>
                  <a:pt x="2196536" y="63132"/>
                  <a:pt x="2187018" y="65987"/>
                </a:cubicBezTo>
                <a:cubicBezTo>
                  <a:pt x="2165107" y="72560"/>
                  <a:pt x="2142942" y="78268"/>
                  <a:pt x="2121031" y="84841"/>
                </a:cubicBezTo>
                <a:cubicBezTo>
                  <a:pt x="2111513" y="87696"/>
                  <a:pt x="2102450" y="92112"/>
                  <a:pt x="2092750" y="94268"/>
                </a:cubicBezTo>
                <a:cubicBezTo>
                  <a:pt x="2074091" y="98414"/>
                  <a:pt x="2055043" y="100553"/>
                  <a:pt x="2036189" y="103695"/>
                </a:cubicBezTo>
                <a:cubicBezTo>
                  <a:pt x="2026762" y="109979"/>
                  <a:pt x="2018761" y="119293"/>
                  <a:pt x="2007909" y="122548"/>
                </a:cubicBezTo>
                <a:cubicBezTo>
                  <a:pt x="1986627" y="128933"/>
                  <a:pt x="1963782" y="128000"/>
                  <a:pt x="1941921" y="131975"/>
                </a:cubicBezTo>
                <a:cubicBezTo>
                  <a:pt x="1929174" y="134293"/>
                  <a:pt x="1916783" y="138260"/>
                  <a:pt x="1904214" y="141402"/>
                </a:cubicBezTo>
                <a:cubicBezTo>
                  <a:pt x="1894787" y="147686"/>
                  <a:pt x="1886786" y="157000"/>
                  <a:pt x="1875934" y="160255"/>
                </a:cubicBezTo>
                <a:cubicBezTo>
                  <a:pt x="1854652" y="166640"/>
                  <a:pt x="1831863" y="166029"/>
                  <a:pt x="1809946" y="169682"/>
                </a:cubicBezTo>
                <a:cubicBezTo>
                  <a:pt x="1794142" y="172316"/>
                  <a:pt x="1778523" y="175967"/>
                  <a:pt x="1762812" y="179109"/>
                </a:cubicBezTo>
                <a:cubicBezTo>
                  <a:pt x="1750243" y="188536"/>
                  <a:pt x="1739546" y="201200"/>
                  <a:pt x="1725105" y="207389"/>
                </a:cubicBezTo>
                <a:cubicBezTo>
                  <a:pt x="1694951" y="220312"/>
                  <a:pt x="1662192" y="226022"/>
                  <a:pt x="1630837" y="235670"/>
                </a:cubicBezTo>
                <a:cubicBezTo>
                  <a:pt x="1572242" y="253700"/>
                  <a:pt x="1635698" y="236813"/>
                  <a:pt x="1564849" y="254523"/>
                </a:cubicBezTo>
                <a:cubicBezTo>
                  <a:pt x="1545995" y="263950"/>
                  <a:pt x="1527550" y="274243"/>
                  <a:pt x="1508288" y="282804"/>
                </a:cubicBezTo>
                <a:cubicBezTo>
                  <a:pt x="1499208" y="286840"/>
                  <a:pt x="1489141" y="288317"/>
                  <a:pt x="1480008" y="292231"/>
                </a:cubicBezTo>
                <a:cubicBezTo>
                  <a:pt x="1416439" y="319475"/>
                  <a:pt x="1466703" y="303597"/>
                  <a:pt x="1395167" y="339365"/>
                </a:cubicBezTo>
                <a:cubicBezTo>
                  <a:pt x="1386279" y="343809"/>
                  <a:pt x="1376019" y="344877"/>
                  <a:pt x="1366886" y="348791"/>
                </a:cubicBezTo>
                <a:cubicBezTo>
                  <a:pt x="1251206" y="398367"/>
                  <a:pt x="1395565" y="339166"/>
                  <a:pt x="1300899" y="386499"/>
                </a:cubicBezTo>
                <a:cubicBezTo>
                  <a:pt x="1285764" y="394067"/>
                  <a:pt x="1268557" y="397134"/>
                  <a:pt x="1253765" y="405352"/>
                </a:cubicBezTo>
                <a:cubicBezTo>
                  <a:pt x="1240031" y="412982"/>
                  <a:pt x="1229530" y="425550"/>
                  <a:pt x="1216058" y="433633"/>
                </a:cubicBezTo>
                <a:cubicBezTo>
                  <a:pt x="1197983" y="444478"/>
                  <a:pt x="1177572" y="451068"/>
                  <a:pt x="1159497" y="461913"/>
                </a:cubicBezTo>
                <a:cubicBezTo>
                  <a:pt x="1088159" y="504716"/>
                  <a:pt x="1152936" y="479812"/>
                  <a:pt x="1093509" y="499620"/>
                </a:cubicBezTo>
                <a:cubicBezTo>
                  <a:pt x="1075598" y="513949"/>
                  <a:pt x="1041680" y="543316"/>
                  <a:pt x="1018095" y="556181"/>
                </a:cubicBezTo>
                <a:cubicBezTo>
                  <a:pt x="993421" y="569639"/>
                  <a:pt x="965164" y="577024"/>
                  <a:pt x="942680" y="593888"/>
                </a:cubicBezTo>
                <a:cubicBezTo>
                  <a:pt x="930111" y="603315"/>
                  <a:pt x="916797" y="611823"/>
                  <a:pt x="904973" y="622169"/>
                </a:cubicBezTo>
                <a:cubicBezTo>
                  <a:pt x="891596" y="633874"/>
                  <a:pt x="881730" y="649544"/>
                  <a:pt x="867266" y="659876"/>
                </a:cubicBezTo>
                <a:cubicBezTo>
                  <a:pt x="859180" y="665652"/>
                  <a:pt x="848412" y="666161"/>
                  <a:pt x="838985" y="669303"/>
                </a:cubicBezTo>
                <a:cubicBezTo>
                  <a:pt x="789228" y="719060"/>
                  <a:pt x="833848" y="679012"/>
                  <a:pt x="763571" y="725864"/>
                </a:cubicBezTo>
                <a:cubicBezTo>
                  <a:pt x="701550" y="767211"/>
                  <a:pt x="748555" y="738734"/>
                  <a:pt x="697583" y="782424"/>
                </a:cubicBezTo>
                <a:cubicBezTo>
                  <a:pt x="685654" y="792649"/>
                  <a:pt x="671501" y="800136"/>
                  <a:pt x="659876" y="810705"/>
                </a:cubicBezTo>
                <a:cubicBezTo>
                  <a:pt x="636859" y="831630"/>
                  <a:pt x="615884" y="854697"/>
                  <a:pt x="593888" y="876693"/>
                </a:cubicBezTo>
                <a:cubicBezTo>
                  <a:pt x="584461" y="886120"/>
                  <a:pt x="573003" y="893881"/>
                  <a:pt x="565608" y="904973"/>
                </a:cubicBezTo>
                <a:cubicBezTo>
                  <a:pt x="559323" y="914400"/>
                  <a:pt x="554765" y="925242"/>
                  <a:pt x="546754" y="933253"/>
                </a:cubicBezTo>
                <a:cubicBezTo>
                  <a:pt x="528479" y="951528"/>
                  <a:pt x="513196" y="953866"/>
                  <a:pt x="490194" y="961534"/>
                </a:cubicBezTo>
                <a:cubicBezTo>
                  <a:pt x="477625" y="970961"/>
                  <a:pt x="463596" y="978704"/>
                  <a:pt x="452486" y="989814"/>
                </a:cubicBezTo>
                <a:cubicBezTo>
                  <a:pt x="444475" y="997825"/>
                  <a:pt x="440886" y="1009391"/>
                  <a:pt x="433633" y="1018095"/>
                </a:cubicBezTo>
                <a:cubicBezTo>
                  <a:pt x="425098" y="1028337"/>
                  <a:pt x="414779" y="1036948"/>
                  <a:pt x="405352" y="1046375"/>
                </a:cubicBezTo>
                <a:cubicBezTo>
                  <a:pt x="399068" y="1058944"/>
                  <a:pt x="395398" y="1073206"/>
                  <a:pt x="386499" y="1084082"/>
                </a:cubicBezTo>
                <a:cubicBezTo>
                  <a:pt x="366801" y="1108158"/>
                  <a:pt x="320511" y="1150070"/>
                  <a:pt x="320511" y="1150070"/>
                </a:cubicBezTo>
                <a:cubicBezTo>
                  <a:pt x="310759" y="1179325"/>
                  <a:pt x="309702" y="1186938"/>
                  <a:pt x="292231" y="1216057"/>
                </a:cubicBezTo>
                <a:cubicBezTo>
                  <a:pt x="280573" y="1235487"/>
                  <a:pt x="254524" y="1272618"/>
                  <a:pt x="254524" y="1272618"/>
                </a:cubicBezTo>
                <a:cubicBezTo>
                  <a:pt x="234728" y="1371595"/>
                  <a:pt x="261089" y="1267274"/>
                  <a:pt x="216816" y="1366886"/>
                </a:cubicBezTo>
                <a:cubicBezTo>
                  <a:pt x="178305" y="1453534"/>
                  <a:pt x="245810" y="1353366"/>
                  <a:pt x="179109" y="1442301"/>
                </a:cubicBezTo>
                <a:cubicBezTo>
                  <a:pt x="175967" y="1451728"/>
                  <a:pt x="174126" y="1461693"/>
                  <a:pt x="169682" y="1470581"/>
                </a:cubicBezTo>
                <a:cubicBezTo>
                  <a:pt x="164615" y="1480715"/>
                  <a:pt x="155292" y="1488448"/>
                  <a:pt x="150829" y="1498862"/>
                </a:cubicBezTo>
                <a:cubicBezTo>
                  <a:pt x="126481" y="1555675"/>
                  <a:pt x="162827" y="1522286"/>
                  <a:pt x="113121" y="1555422"/>
                </a:cubicBezTo>
                <a:cubicBezTo>
                  <a:pt x="109979" y="1567991"/>
                  <a:pt x="108799" y="1581221"/>
                  <a:pt x="103695" y="1593130"/>
                </a:cubicBezTo>
                <a:cubicBezTo>
                  <a:pt x="99232" y="1603544"/>
                  <a:pt x="90462" y="1611573"/>
                  <a:pt x="84841" y="1621410"/>
                </a:cubicBezTo>
                <a:cubicBezTo>
                  <a:pt x="77869" y="1633611"/>
                  <a:pt x="71206" y="1646069"/>
                  <a:pt x="65987" y="1659117"/>
                </a:cubicBezTo>
                <a:cubicBezTo>
                  <a:pt x="32332" y="1743254"/>
                  <a:pt x="64554" y="1689549"/>
                  <a:pt x="28280" y="1743958"/>
                </a:cubicBezTo>
                <a:cubicBezTo>
                  <a:pt x="25138" y="1756527"/>
                  <a:pt x="20983" y="1768886"/>
                  <a:pt x="18853" y="1781666"/>
                </a:cubicBezTo>
                <a:cubicBezTo>
                  <a:pt x="10616" y="1831088"/>
                  <a:pt x="4194" y="1914643"/>
                  <a:pt x="0" y="1960775"/>
                </a:cubicBezTo>
                <a:cubicBezTo>
                  <a:pt x="3142" y="2011051"/>
                  <a:pt x="2621" y="2061691"/>
                  <a:pt x="9427" y="2111604"/>
                </a:cubicBezTo>
                <a:cubicBezTo>
                  <a:pt x="20471" y="2192592"/>
                  <a:pt x="23750" y="2143832"/>
                  <a:pt x="47134" y="2196445"/>
                </a:cubicBezTo>
                <a:cubicBezTo>
                  <a:pt x="55205" y="2214606"/>
                  <a:pt x="49451" y="2241982"/>
                  <a:pt x="65987" y="2253006"/>
                </a:cubicBezTo>
                <a:cubicBezTo>
                  <a:pt x="84841" y="2265575"/>
                  <a:pt x="106526" y="2274691"/>
                  <a:pt x="122548" y="2290713"/>
                </a:cubicBezTo>
                <a:cubicBezTo>
                  <a:pt x="131975" y="2300140"/>
                  <a:pt x="138451" y="2314043"/>
                  <a:pt x="150829" y="2318994"/>
                </a:cubicBezTo>
                <a:cubicBezTo>
                  <a:pt x="171459" y="2327246"/>
                  <a:pt x="194820" y="2325278"/>
                  <a:pt x="216816" y="2328420"/>
                </a:cubicBezTo>
                <a:cubicBezTo>
                  <a:pt x="279661" y="2322136"/>
                  <a:pt x="342681" y="2317401"/>
                  <a:pt x="405352" y="2309567"/>
                </a:cubicBezTo>
                <a:cubicBezTo>
                  <a:pt x="418208" y="2307960"/>
                  <a:pt x="432280" y="2307327"/>
                  <a:pt x="443060" y="2300140"/>
                </a:cubicBezTo>
                <a:cubicBezTo>
                  <a:pt x="452487" y="2293856"/>
                  <a:pt x="453902" y="2279871"/>
                  <a:pt x="461913" y="2271860"/>
                </a:cubicBezTo>
                <a:cubicBezTo>
                  <a:pt x="469924" y="2263849"/>
                  <a:pt x="480767" y="2259291"/>
                  <a:pt x="490194" y="2253006"/>
                </a:cubicBezTo>
                <a:cubicBezTo>
                  <a:pt x="502763" y="2234152"/>
                  <a:pt x="520735" y="2217941"/>
                  <a:pt x="527901" y="2196445"/>
                </a:cubicBezTo>
                <a:cubicBezTo>
                  <a:pt x="531043" y="2187018"/>
                  <a:pt x="531121" y="2175924"/>
                  <a:pt x="537328" y="2168165"/>
                </a:cubicBezTo>
                <a:cubicBezTo>
                  <a:pt x="544406" y="2159318"/>
                  <a:pt x="556181" y="2155596"/>
                  <a:pt x="565608" y="2149311"/>
                </a:cubicBezTo>
                <a:cubicBezTo>
                  <a:pt x="571893" y="2130457"/>
                  <a:pt x="579233" y="2111923"/>
                  <a:pt x="584462" y="2092750"/>
                </a:cubicBezTo>
                <a:cubicBezTo>
                  <a:pt x="588678" y="2077292"/>
                  <a:pt x="588262" y="2060618"/>
                  <a:pt x="593888" y="2045616"/>
                </a:cubicBezTo>
                <a:cubicBezTo>
                  <a:pt x="602501" y="2022647"/>
                  <a:pt x="636268" y="1993810"/>
                  <a:pt x="650449" y="1979629"/>
                </a:cubicBezTo>
                <a:cubicBezTo>
                  <a:pt x="670671" y="1918962"/>
                  <a:pt x="644022" y="1984856"/>
                  <a:pt x="688157" y="1923068"/>
                </a:cubicBezTo>
                <a:cubicBezTo>
                  <a:pt x="755171" y="1829249"/>
                  <a:pt x="646208" y="1946164"/>
                  <a:pt x="744717" y="1847653"/>
                </a:cubicBezTo>
                <a:cubicBezTo>
                  <a:pt x="764940" y="1786986"/>
                  <a:pt x="738289" y="1852884"/>
                  <a:pt x="782425" y="1791093"/>
                </a:cubicBezTo>
                <a:cubicBezTo>
                  <a:pt x="844464" y="1704238"/>
                  <a:pt x="756027" y="1798634"/>
                  <a:pt x="829559" y="1725105"/>
                </a:cubicBezTo>
                <a:cubicBezTo>
                  <a:pt x="832701" y="1715678"/>
                  <a:pt x="834541" y="1705712"/>
                  <a:pt x="838985" y="1696824"/>
                </a:cubicBezTo>
                <a:cubicBezTo>
                  <a:pt x="856296" y="1662201"/>
                  <a:pt x="867718" y="1663303"/>
                  <a:pt x="895546" y="1630837"/>
                </a:cubicBezTo>
                <a:cubicBezTo>
                  <a:pt x="915234" y="1607867"/>
                  <a:pt x="917967" y="1591600"/>
                  <a:pt x="933253" y="1564849"/>
                </a:cubicBezTo>
                <a:cubicBezTo>
                  <a:pt x="950750" y="1534229"/>
                  <a:pt x="954394" y="1534282"/>
                  <a:pt x="980387" y="1508288"/>
                </a:cubicBezTo>
                <a:cubicBezTo>
                  <a:pt x="997709" y="1456325"/>
                  <a:pt x="978721" y="1499235"/>
                  <a:pt x="1027521" y="1442301"/>
                </a:cubicBezTo>
                <a:cubicBezTo>
                  <a:pt x="1094272" y="1364424"/>
                  <a:pt x="1005619" y="1461014"/>
                  <a:pt x="1055802" y="1385740"/>
                </a:cubicBezTo>
                <a:cubicBezTo>
                  <a:pt x="1063197" y="1374648"/>
                  <a:pt x="1075897" y="1367983"/>
                  <a:pt x="1084082" y="1357460"/>
                </a:cubicBezTo>
                <a:cubicBezTo>
                  <a:pt x="1128803" y="1299961"/>
                  <a:pt x="1112140" y="1314496"/>
                  <a:pt x="1140643" y="1263191"/>
                </a:cubicBezTo>
                <a:cubicBezTo>
                  <a:pt x="1149541" y="1247174"/>
                  <a:pt x="1160026" y="1232074"/>
                  <a:pt x="1168924" y="1216057"/>
                </a:cubicBezTo>
                <a:cubicBezTo>
                  <a:pt x="1175749" y="1203773"/>
                  <a:pt x="1177840" y="1188287"/>
                  <a:pt x="1187777" y="1178350"/>
                </a:cubicBezTo>
                <a:cubicBezTo>
                  <a:pt x="1194803" y="1171324"/>
                  <a:pt x="1206631" y="1172065"/>
                  <a:pt x="1216058" y="1168923"/>
                </a:cubicBezTo>
                <a:cubicBezTo>
                  <a:pt x="1250392" y="1100253"/>
                  <a:pt x="1215447" y="1160207"/>
                  <a:pt x="1272618" y="1093509"/>
                </a:cubicBezTo>
                <a:cubicBezTo>
                  <a:pt x="1279991" y="1084907"/>
                  <a:pt x="1283461" y="1073240"/>
                  <a:pt x="1291472" y="1065229"/>
                </a:cubicBezTo>
                <a:cubicBezTo>
                  <a:pt x="1302582" y="1054119"/>
                  <a:pt x="1317250" y="1047173"/>
                  <a:pt x="1329179" y="1036948"/>
                </a:cubicBezTo>
                <a:cubicBezTo>
                  <a:pt x="1339301" y="1028272"/>
                  <a:pt x="1346612" y="1016417"/>
                  <a:pt x="1357460" y="1008668"/>
                </a:cubicBezTo>
                <a:cubicBezTo>
                  <a:pt x="1368895" y="1000500"/>
                  <a:pt x="1383117" y="997044"/>
                  <a:pt x="1395167" y="989814"/>
                </a:cubicBezTo>
                <a:cubicBezTo>
                  <a:pt x="1414597" y="978156"/>
                  <a:pt x="1432874" y="964676"/>
                  <a:pt x="1451728" y="952107"/>
                </a:cubicBezTo>
                <a:cubicBezTo>
                  <a:pt x="1461155" y="945822"/>
                  <a:pt x="1469260" y="936835"/>
                  <a:pt x="1480008" y="933253"/>
                </a:cubicBezTo>
                <a:lnTo>
                  <a:pt x="1508288" y="923827"/>
                </a:lnTo>
                <a:cubicBezTo>
                  <a:pt x="1544380" y="896758"/>
                  <a:pt x="1543443" y="893947"/>
                  <a:pt x="1583703" y="876693"/>
                </a:cubicBezTo>
                <a:cubicBezTo>
                  <a:pt x="1592836" y="872779"/>
                  <a:pt x="1603095" y="871710"/>
                  <a:pt x="1611983" y="867266"/>
                </a:cubicBezTo>
                <a:cubicBezTo>
                  <a:pt x="1622117" y="862199"/>
                  <a:pt x="1629850" y="852875"/>
                  <a:pt x="1640264" y="848412"/>
                </a:cubicBezTo>
                <a:cubicBezTo>
                  <a:pt x="1652172" y="843308"/>
                  <a:pt x="1665840" y="843534"/>
                  <a:pt x="1677971" y="838985"/>
                </a:cubicBezTo>
                <a:cubicBezTo>
                  <a:pt x="1691129" y="834051"/>
                  <a:pt x="1702631" y="825351"/>
                  <a:pt x="1715678" y="820132"/>
                </a:cubicBezTo>
                <a:cubicBezTo>
                  <a:pt x="1734130" y="812751"/>
                  <a:pt x="1753385" y="807563"/>
                  <a:pt x="1772239" y="801278"/>
                </a:cubicBezTo>
                <a:lnTo>
                  <a:pt x="1800519" y="791851"/>
                </a:lnTo>
                <a:cubicBezTo>
                  <a:pt x="1800523" y="791850"/>
                  <a:pt x="1857075" y="772999"/>
                  <a:pt x="1857080" y="772998"/>
                </a:cubicBezTo>
                <a:lnTo>
                  <a:pt x="1923068" y="763571"/>
                </a:lnTo>
                <a:cubicBezTo>
                  <a:pt x="2015810" y="732656"/>
                  <a:pt x="1980321" y="739198"/>
                  <a:pt x="2121031" y="735290"/>
                </a:cubicBezTo>
                <a:cubicBezTo>
                  <a:pt x="2300099" y="730316"/>
                  <a:pt x="2479250" y="729006"/>
                  <a:pt x="2658359" y="725864"/>
                </a:cubicBezTo>
                <a:cubicBezTo>
                  <a:pt x="2660277" y="725672"/>
                  <a:pt x="2857800" y="708599"/>
                  <a:pt x="2912882" y="697583"/>
                </a:cubicBezTo>
                <a:cubicBezTo>
                  <a:pt x="3073846" y="665391"/>
                  <a:pt x="2898914" y="688662"/>
                  <a:pt x="3073138" y="669303"/>
                </a:cubicBezTo>
                <a:cubicBezTo>
                  <a:pt x="3158223" y="648031"/>
                  <a:pt x="3054540" y="672164"/>
                  <a:pt x="3195686" y="650449"/>
                </a:cubicBezTo>
                <a:cubicBezTo>
                  <a:pt x="3208492" y="648479"/>
                  <a:pt x="3220614" y="643152"/>
                  <a:pt x="3233394" y="641022"/>
                </a:cubicBezTo>
                <a:cubicBezTo>
                  <a:pt x="3277228" y="633717"/>
                  <a:pt x="3321475" y="629100"/>
                  <a:pt x="3365369" y="622169"/>
                </a:cubicBezTo>
                <a:cubicBezTo>
                  <a:pt x="3381195" y="619670"/>
                  <a:pt x="3396590" y="614614"/>
                  <a:pt x="3412503" y="612742"/>
                </a:cubicBezTo>
                <a:cubicBezTo>
                  <a:pt x="3450082" y="608321"/>
                  <a:pt x="3487918" y="606457"/>
                  <a:pt x="3525625" y="603315"/>
                </a:cubicBezTo>
                <a:lnTo>
                  <a:pt x="3582185" y="584462"/>
                </a:lnTo>
                <a:lnTo>
                  <a:pt x="3610466" y="575035"/>
                </a:lnTo>
                <a:cubicBezTo>
                  <a:pt x="3619893" y="568750"/>
                  <a:pt x="3630042" y="563434"/>
                  <a:pt x="3638746" y="556181"/>
                </a:cubicBezTo>
                <a:cubicBezTo>
                  <a:pt x="3648988" y="547646"/>
                  <a:pt x="3655934" y="535296"/>
                  <a:pt x="3667027" y="527901"/>
                </a:cubicBezTo>
                <a:cubicBezTo>
                  <a:pt x="3675295" y="522389"/>
                  <a:pt x="3685880" y="521616"/>
                  <a:pt x="3695307" y="518474"/>
                </a:cubicBezTo>
                <a:cubicBezTo>
                  <a:pt x="3738526" y="453645"/>
                  <a:pt x="3725848" y="483409"/>
                  <a:pt x="3742441" y="433633"/>
                </a:cubicBezTo>
                <a:cubicBezTo>
                  <a:pt x="3759181" y="333196"/>
                  <a:pt x="3757146" y="371218"/>
                  <a:pt x="3742441" y="216816"/>
                </a:cubicBezTo>
                <a:cubicBezTo>
                  <a:pt x="3738963" y="180297"/>
                  <a:pt x="3716623" y="132591"/>
                  <a:pt x="3676453" y="122548"/>
                </a:cubicBezTo>
                <a:lnTo>
                  <a:pt x="3638746" y="113121"/>
                </a:lnTo>
                <a:cubicBezTo>
                  <a:pt x="3623035" y="103694"/>
                  <a:pt x="3608355" y="92282"/>
                  <a:pt x="3591612" y="84841"/>
                </a:cubicBezTo>
                <a:cubicBezTo>
                  <a:pt x="3579773" y="79579"/>
                  <a:pt x="3566362" y="78973"/>
                  <a:pt x="3553905" y="75414"/>
                </a:cubicBezTo>
                <a:cubicBezTo>
                  <a:pt x="3544351" y="72684"/>
                  <a:pt x="3534758" y="69901"/>
                  <a:pt x="3525625" y="65987"/>
                </a:cubicBezTo>
                <a:cubicBezTo>
                  <a:pt x="3425647" y="23140"/>
                  <a:pt x="3557722" y="72133"/>
                  <a:pt x="3440783" y="28280"/>
                </a:cubicBezTo>
                <a:cubicBezTo>
                  <a:pt x="3431479" y="24791"/>
                  <a:pt x="3422352" y="20166"/>
                  <a:pt x="3412503" y="18853"/>
                </a:cubicBezTo>
                <a:cubicBezTo>
                  <a:pt x="3374997" y="13852"/>
                  <a:pt x="3337031" y="13192"/>
                  <a:pt x="3299381" y="9427"/>
                </a:cubicBezTo>
                <a:cubicBezTo>
                  <a:pt x="3274173" y="6906"/>
                  <a:pt x="3249105" y="3142"/>
                  <a:pt x="3223967" y="0"/>
                </a:cubicBezTo>
                <a:lnTo>
                  <a:pt x="2686639" y="9427"/>
                </a:lnTo>
                <a:cubicBezTo>
                  <a:pt x="2676708" y="9758"/>
                  <a:pt x="2667913" y="16123"/>
                  <a:pt x="2658359" y="18853"/>
                </a:cubicBezTo>
                <a:cubicBezTo>
                  <a:pt x="2645901" y="22412"/>
                  <a:pt x="2633299" y="25469"/>
                  <a:pt x="2620651" y="28280"/>
                </a:cubicBezTo>
                <a:cubicBezTo>
                  <a:pt x="2605010" y="31756"/>
                  <a:pt x="2678784" y="42420"/>
                  <a:pt x="2611225" y="4713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8FA8FC56-88CE-4A94-9E22-F79F5B42864E}"/>
              </a:ext>
            </a:extLst>
          </p:cNvPr>
          <p:cNvSpPr/>
          <p:nvPr/>
        </p:nvSpPr>
        <p:spPr>
          <a:xfrm>
            <a:off x="3092476" y="625557"/>
            <a:ext cx="1914353" cy="3770886"/>
          </a:xfrm>
          <a:custGeom>
            <a:avLst/>
            <a:gdLst>
              <a:gd name="connsiteX0" fmla="*/ 509048 w 1846290"/>
              <a:gd name="connsiteY0" fmla="*/ 28445 h 3770886"/>
              <a:gd name="connsiteX1" fmla="*/ 329939 w 1846290"/>
              <a:gd name="connsiteY1" fmla="*/ 37872 h 3770886"/>
              <a:gd name="connsiteX2" fmla="*/ 245097 w 1846290"/>
              <a:gd name="connsiteY2" fmla="*/ 75579 h 3770886"/>
              <a:gd name="connsiteX3" fmla="*/ 216817 w 1846290"/>
              <a:gd name="connsiteY3" fmla="*/ 103859 h 3770886"/>
              <a:gd name="connsiteX4" fmla="*/ 179110 w 1846290"/>
              <a:gd name="connsiteY4" fmla="*/ 160420 h 3770886"/>
              <a:gd name="connsiteX5" fmla="*/ 141402 w 1846290"/>
              <a:gd name="connsiteY5" fmla="*/ 216981 h 3770886"/>
              <a:gd name="connsiteX6" fmla="*/ 103695 w 1846290"/>
              <a:gd name="connsiteY6" fmla="*/ 282968 h 3770886"/>
              <a:gd name="connsiteX7" fmla="*/ 75415 w 1846290"/>
              <a:gd name="connsiteY7" fmla="*/ 348956 h 3770886"/>
              <a:gd name="connsiteX8" fmla="*/ 56561 w 1846290"/>
              <a:gd name="connsiteY8" fmla="*/ 405517 h 3770886"/>
              <a:gd name="connsiteX9" fmla="*/ 47134 w 1846290"/>
              <a:gd name="connsiteY9" fmla="*/ 443224 h 3770886"/>
              <a:gd name="connsiteX10" fmla="*/ 28281 w 1846290"/>
              <a:gd name="connsiteY10" fmla="*/ 480931 h 3770886"/>
              <a:gd name="connsiteX11" fmla="*/ 9427 w 1846290"/>
              <a:gd name="connsiteY11" fmla="*/ 537492 h 3770886"/>
              <a:gd name="connsiteX12" fmla="*/ 0 w 1846290"/>
              <a:gd name="connsiteY12" fmla="*/ 726028 h 3770886"/>
              <a:gd name="connsiteX13" fmla="*/ 18854 w 1846290"/>
              <a:gd name="connsiteY13" fmla="*/ 905137 h 3770886"/>
              <a:gd name="connsiteX14" fmla="*/ 28281 w 1846290"/>
              <a:gd name="connsiteY14" fmla="*/ 933418 h 3770886"/>
              <a:gd name="connsiteX15" fmla="*/ 65988 w 1846290"/>
              <a:gd name="connsiteY15" fmla="*/ 1065393 h 3770886"/>
              <a:gd name="connsiteX16" fmla="*/ 84842 w 1846290"/>
              <a:gd name="connsiteY16" fmla="*/ 1112527 h 3770886"/>
              <a:gd name="connsiteX17" fmla="*/ 103695 w 1846290"/>
              <a:gd name="connsiteY17" fmla="*/ 1140808 h 3770886"/>
              <a:gd name="connsiteX18" fmla="*/ 131976 w 1846290"/>
              <a:gd name="connsiteY18" fmla="*/ 1187942 h 3770886"/>
              <a:gd name="connsiteX19" fmla="*/ 150829 w 1846290"/>
              <a:gd name="connsiteY19" fmla="*/ 1235076 h 3770886"/>
              <a:gd name="connsiteX20" fmla="*/ 188536 w 1846290"/>
              <a:gd name="connsiteY20" fmla="*/ 1291636 h 3770886"/>
              <a:gd name="connsiteX21" fmla="*/ 207390 w 1846290"/>
              <a:gd name="connsiteY21" fmla="*/ 1319917 h 3770886"/>
              <a:gd name="connsiteX22" fmla="*/ 245097 w 1846290"/>
              <a:gd name="connsiteY22" fmla="*/ 1385904 h 3770886"/>
              <a:gd name="connsiteX23" fmla="*/ 273378 w 1846290"/>
              <a:gd name="connsiteY23" fmla="*/ 1442465 h 3770886"/>
              <a:gd name="connsiteX24" fmla="*/ 292231 w 1846290"/>
              <a:gd name="connsiteY24" fmla="*/ 1480173 h 3770886"/>
              <a:gd name="connsiteX25" fmla="*/ 358219 w 1846290"/>
              <a:gd name="connsiteY25" fmla="*/ 1565014 h 3770886"/>
              <a:gd name="connsiteX26" fmla="*/ 367646 w 1846290"/>
              <a:gd name="connsiteY26" fmla="*/ 1593294 h 3770886"/>
              <a:gd name="connsiteX27" fmla="*/ 377073 w 1846290"/>
              <a:gd name="connsiteY27" fmla="*/ 1631001 h 3770886"/>
              <a:gd name="connsiteX28" fmla="*/ 433633 w 1846290"/>
              <a:gd name="connsiteY28" fmla="*/ 1706416 h 3770886"/>
              <a:gd name="connsiteX29" fmla="*/ 443060 w 1846290"/>
              <a:gd name="connsiteY29" fmla="*/ 1762977 h 3770886"/>
              <a:gd name="connsiteX30" fmla="*/ 480767 w 1846290"/>
              <a:gd name="connsiteY30" fmla="*/ 1828964 h 3770886"/>
              <a:gd name="connsiteX31" fmla="*/ 499621 w 1846290"/>
              <a:gd name="connsiteY31" fmla="*/ 1885525 h 3770886"/>
              <a:gd name="connsiteX32" fmla="*/ 509048 w 1846290"/>
              <a:gd name="connsiteY32" fmla="*/ 1913806 h 3770886"/>
              <a:gd name="connsiteX33" fmla="*/ 537328 w 1846290"/>
              <a:gd name="connsiteY33" fmla="*/ 1951513 h 3770886"/>
              <a:gd name="connsiteX34" fmla="*/ 584462 w 1846290"/>
              <a:gd name="connsiteY34" fmla="*/ 2026927 h 3770886"/>
              <a:gd name="connsiteX35" fmla="*/ 603316 w 1846290"/>
              <a:gd name="connsiteY35" fmla="*/ 2102342 h 3770886"/>
              <a:gd name="connsiteX36" fmla="*/ 678730 w 1846290"/>
              <a:gd name="connsiteY36" fmla="*/ 2243744 h 3770886"/>
              <a:gd name="connsiteX37" fmla="*/ 754145 w 1846290"/>
              <a:gd name="connsiteY37" fmla="*/ 2394573 h 3770886"/>
              <a:gd name="connsiteX38" fmla="*/ 801279 w 1846290"/>
              <a:gd name="connsiteY38" fmla="*/ 2526548 h 3770886"/>
              <a:gd name="connsiteX39" fmla="*/ 810706 w 1846290"/>
              <a:gd name="connsiteY39" fmla="*/ 2554828 h 3770886"/>
              <a:gd name="connsiteX40" fmla="*/ 829559 w 1846290"/>
              <a:gd name="connsiteY40" fmla="*/ 2592535 h 3770886"/>
              <a:gd name="connsiteX41" fmla="*/ 857840 w 1846290"/>
              <a:gd name="connsiteY41" fmla="*/ 2686803 h 3770886"/>
              <a:gd name="connsiteX42" fmla="*/ 876693 w 1846290"/>
              <a:gd name="connsiteY42" fmla="*/ 2762218 h 3770886"/>
              <a:gd name="connsiteX43" fmla="*/ 904974 w 1846290"/>
              <a:gd name="connsiteY43" fmla="*/ 2799925 h 3770886"/>
              <a:gd name="connsiteX44" fmla="*/ 933254 w 1846290"/>
              <a:gd name="connsiteY44" fmla="*/ 2865913 h 3770886"/>
              <a:gd name="connsiteX45" fmla="*/ 942681 w 1846290"/>
              <a:gd name="connsiteY45" fmla="*/ 2903620 h 3770886"/>
              <a:gd name="connsiteX46" fmla="*/ 961534 w 1846290"/>
              <a:gd name="connsiteY46" fmla="*/ 2931900 h 3770886"/>
              <a:gd name="connsiteX47" fmla="*/ 970961 w 1846290"/>
              <a:gd name="connsiteY47" fmla="*/ 2960181 h 3770886"/>
              <a:gd name="connsiteX48" fmla="*/ 989815 w 1846290"/>
              <a:gd name="connsiteY48" fmla="*/ 2988461 h 3770886"/>
              <a:gd name="connsiteX49" fmla="*/ 1008668 w 1846290"/>
              <a:gd name="connsiteY49" fmla="*/ 3035595 h 3770886"/>
              <a:gd name="connsiteX50" fmla="*/ 1046376 w 1846290"/>
              <a:gd name="connsiteY50" fmla="*/ 3120436 h 3770886"/>
              <a:gd name="connsiteX51" fmla="*/ 1065229 w 1846290"/>
              <a:gd name="connsiteY51" fmla="*/ 3176997 h 3770886"/>
              <a:gd name="connsiteX52" fmla="*/ 1084083 w 1846290"/>
              <a:gd name="connsiteY52" fmla="*/ 3214704 h 3770886"/>
              <a:gd name="connsiteX53" fmla="*/ 1102936 w 1846290"/>
              <a:gd name="connsiteY53" fmla="*/ 3271265 h 3770886"/>
              <a:gd name="connsiteX54" fmla="*/ 1121790 w 1846290"/>
              <a:gd name="connsiteY54" fmla="*/ 3299546 h 3770886"/>
              <a:gd name="connsiteX55" fmla="*/ 1168924 w 1846290"/>
              <a:gd name="connsiteY55" fmla="*/ 3431521 h 3770886"/>
              <a:gd name="connsiteX56" fmla="*/ 1206631 w 1846290"/>
              <a:gd name="connsiteY56" fmla="*/ 3506935 h 3770886"/>
              <a:gd name="connsiteX57" fmla="*/ 1225485 w 1846290"/>
              <a:gd name="connsiteY57" fmla="*/ 3572923 h 3770886"/>
              <a:gd name="connsiteX58" fmla="*/ 1253765 w 1846290"/>
              <a:gd name="connsiteY58" fmla="*/ 3638911 h 3770886"/>
              <a:gd name="connsiteX59" fmla="*/ 1366887 w 1846290"/>
              <a:gd name="connsiteY59" fmla="*/ 3752032 h 3770886"/>
              <a:gd name="connsiteX60" fmla="*/ 1423448 w 1846290"/>
              <a:gd name="connsiteY60" fmla="*/ 3770886 h 3770886"/>
              <a:gd name="connsiteX61" fmla="*/ 1649691 w 1846290"/>
              <a:gd name="connsiteY61" fmla="*/ 3761459 h 3770886"/>
              <a:gd name="connsiteX62" fmla="*/ 1677972 w 1846290"/>
              <a:gd name="connsiteY62" fmla="*/ 3752032 h 3770886"/>
              <a:gd name="connsiteX63" fmla="*/ 1743959 w 1846290"/>
              <a:gd name="connsiteY63" fmla="*/ 3704898 h 3770886"/>
              <a:gd name="connsiteX64" fmla="*/ 1753386 w 1846290"/>
              <a:gd name="connsiteY64" fmla="*/ 3676618 h 3770886"/>
              <a:gd name="connsiteX65" fmla="*/ 1772240 w 1846290"/>
              <a:gd name="connsiteY65" fmla="*/ 3648337 h 3770886"/>
              <a:gd name="connsiteX66" fmla="*/ 1809947 w 1846290"/>
              <a:gd name="connsiteY66" fmla="*/ 3572923 h 3770886"/>
              <a:gd name="connsiteX67" fmla="*/ 1819374 w 1846290"/>
              <a:gd name="connsiteY67" fmla="*/ 3497509 h 3770886"/>
              <a:gd name="connsiteX68" fmla="*/ 1828800 w 1846290"/>
              <a:gd name="connsiteY68" fmla="*/ 3440948 h 3770886"/>
              <a:gd name="connsiteX69" fmla="*/ 1800520 w 1846290"/>
              <a:gd name="connsiteY69" fmla="*/ 2771645 h 3770886"/>
              <a:gd name="connsiteX70" fmla="*/ 1791093 w 1846290"/>
              <a:gd name="connsiteY70" fmla="*/ 2658523 h 3770886"/>
              <a:gd name="connsiteX71" fmla="*/ 1781666 w 1846290"/>
              <a:gd name="connsiteY71" fmla="*/ 2611389 h 3770886"/>
              <a:gd name="connsiteX72" fmla="*/ 1762813 w 1846290"/>
              <a:gd name="connsiteY72" fmla="*/ 2479414 h 3770886"/>
              <a:gd name="connsiteX73" fmla="*/ 1753386 w 1846290"/>
              <a:gd name="connsiteY73" fmla="*/ 2432280 h 3770886"/>
              <a:gd name="connsiteX74" fmla="*/ 1725106 w 1846290"/>
              <a:gd name="connsiteY74" fmla="*/ 2243744 h 3770886"/>
              <a:gd name="connsiteX75" fmla="*/ 1715679 w 1846290"/>
              <a:gd name="connsiteY75" fmla="*/ 2140049 h 3770886"/>
              <a:gd name="connsiteX76" fmla="*/ 1696825 w 1846290"/>
              <a:gd name="connsiteY76" fmla="*/ 2026927 h 3770886"/>
              <a:gd name="connsiteX77" fmla="*/ 1687398 w 1846290"/>
              <a:gd name="connsiteY77" fmla="*/ 1847818 h 3770886"/>
              <a:gd name="connsiteX78" fmla="*/ 1677972 w 1846290"/>
              <a:gd name="connsiteY78" fmla="*/ 1762977 h 3770886"/>
              <a:gd name="connsiteX79" fmla="*/ 1659118 w 1846290"/>
              <a:gd name="connsiteY79" fmla="*/ 1404758 h 3770886"/>
              <a:gd name="connsiteX80" fmla="*/ 1649691 w 1846290"/>
              <a:gd name="connsiteY80" fmla="*/ 1338770 h 3770886"/>
              <a:gd name="connsiteX81" fmla="*/ 1621411 w 1846290"/>
              <a:gd name="connsiteY81" fmla="*/ 1131381 h 3770886"/>
              <a:gd name="connsiteX82" fmla="*/ 1611984 w 1846290"/>
              <a:gd name="connsiteY82" fmla="*/ 867430 h 3770886"/>
              <a:gd name="connsiteX83" fmla="*/ 1602557 w 1846290"/>
              <a:gd name="connsiteY83" fmla="*/ 810869 h 3770886"/>
              <a:gd name="connsiteX84" fmla="*/ 1593130 w 1846290"/>
              <a:gd name="connsiteY84" fmla="*/ 528065 h 3770886"/>
              <a:gd name="connsiteX85" fmla="*/ 1583703 w 1846290"/>
              <a:gd name="connsiteY85" fmla="*/ 499785 h 3770886"/>
              <a:gd name="connsiteX86" fmla="*/ 1555423 w 1846290"/>
              <a:gd name="connsiteY86" fmla="*/ 396090 h 3770886"/>
              <a:gd name="connsiteX87" fmla="*/ 1536569 w 1846290"/>
              <a:gd name="connsiteY87" fmla="*/ 339529 h 3770886"/>
              <a:gd name="connsiteX88" fmla="*/ 1508289 w 1846290"/>
              <a:gd name="connsiteY88" fmla="*/ 301822 h 3770886"/>
              <a:gd name="connsiteX89" fmla="*/ 1489435 w 1846290"/>
              <a:gd name="connsiteY89" fmla="*/ 273542 h 3770886"/>
              <a:gd name="connsiteX90" fmla="*/ 1451728 w 1846290"/>
              <a:gd name="connsiteY90" fmla="*/ 235834 h 3770886"/>
              <a:gd name="connsiteX91" fmla="*/ 1432875 w 1846290"/>
              <a:gd name="connsiteY91" fmla="*/ 207554 h 3770886"/>
              <a:gd name="connsiteX92" fmla="*/ 1404594 w 1846290"/>
              <a:gd name="connsiteY92" fmla="*/ 198127 h 3770886"/>
              <a:gd name="connsiteX93" fmla="*/ 1376314 w 1846290"/>
              <a:gd name="connsiteY93" fmla="*/ 179274 h 3770886"/>
              <a:gd name="connsiteX94" fmla="*/ 1348033 w 1846290"/>
              <a:gd name="connsiteY94" fmla="*/ 113286 h 3770886"/>
              <a:gd name="connsiteX95" fmla="*/ 1300899 w 1846290"/>
              <a:gd name="connsiteY95" fmla="*/ 103859 h 3770886"/>
              <a:gd name="connsiteX96" fmla="*/ 1197205 w 1846290"/>
              <a:gd name="connsiteY96" fmla="*/ 85006 h 3770886"/>
              <a:gd name="connsiteX97" fmla="*/ 1168924 w 1846290"/>
              <a:gd name="connsiteY97" fmla="*/ 75579 h 3770886"/>
              <a:gd name="connsiteX98" fmla="*/ 980388 w 1846290"/>
              <a:gd name="connsiteY98" fmla="*/ 47298 h 3770886"/>
              <a:gd name="connsiteX99" fmla="*/ 914400 w 1846290"/>
              <a:gd name="connsiteY99" fmla="*/ 37872 h 3770886"/>
              <a:gd name="connsiteX100" fmla="*/ 697584 w 1846290"/>
              <a:gd name="connsiteY100" fmla="*/ 9591 h 3770886"/>
              <a:gd name="connsiteX101" fmla="*/ 650450 w 1846290"/>
              <a:gd name="connsiteY101" fmla="*/ 164 h 3770886"/>
              <a:gd name="connsiteX102" fmla="*/ 509048 w 1846290"/>
              <a:gd name="connsiteY102" fmla="*/ 28445 h 377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846290" h="3770886">
                <a:moveTo>
                  <a:pt x="509048" y="28445"/>
                </a:moveTo>
                <a:cubicBezTo>
                  <a:pt x="455630" y="34730"/>
                  <a:pt x="389299" y="30749"/>
                  <a:pt x="329939" y="37872"/>
                </a:cubicBezTo>
                <a:cubicBezTo>
                  <a:pt x="301126" y="41330"/>
                  <a:pt x="267967" y="56521"/>
                  <a:pt x="245097" y="75579"/>
                </a:cubicBezTo>
                <a:cubicBezTo>
                  <a:pt x="234856" y="84113"/>
                  <a:pt x="225002" y="93336"/>
                  <a:pt x="216817" y="103859"/>
                </a:cubicBezTo>
                <a:cubicBezTo>
                  <a:pt x="202906" y="121745"/>
                  <a:pt x="191679" y="141566"/>
                  <a:pt x="179110" y="160420"/>
                </a:cubicBezTo>
                <a:cubicBezTo>
                  <a:pt x="179106" y="160425"/>
                  <a:pt x="141405" y="216976"/>
                  <a:pt x="141402" y="216981"/>
                </a:cubicBezTo>
                <a:cubicBezTo>
                  <a:pt x="117482" y="264822"/>
                  <a:pt x="130344" y="242996"/>
                  <a:pt x="103695" y="282968"/>
                </a:cubicBezTo>
                <a:cubicBezTo>
                  <a:pt x="73351" y="373999"/>
                  <a:pt x="122007" y="232474"/>
                  <a:pt x="75415" y="348956"/>
                </a:cubicBezTo>
                <a:cubicBezTo>
                  <a:pt x="68034" y="367408"/>
                  <a:pt x="61381" y="386237"/>
                  <a:pt x="56561" y="405517"/>
                </a:cubicBezTo>
                <a:cubicBezTo>
                  <a:pt x="53419" y="418086"/>
                  <a:pt x="51683" y="431093"/>
                  <a:pt x="47134" y="443224"/>
                </a:cubicBezTo>
                <a:cubicBezTo>
                  <a:pt x="42200" y="456382"/>
                  <a:pt x="33500" y="467884"/>
                  <a:pt x="28281" y="480931"/>
                </a:cubicBezTo>
                <a:cubicBezTo>
                  <a:pt x="20900" y="499383"/>
                  <a:pt x="15712" y="518638"/>
                  <a:pt x="9427" y="537492"/>
                </a:cubicBezTo>
                <a:cubicBezTo>
                  <a:pt x="6285" y="600337"/>
                  <a:pt x="0" y="663104"/>
                  <a:pt x="0" y="726028"/>
                </a:cubicBezTo>
                <a:cubicBezTo>
                  <a:pt x="0" y="743459"/>
                  <a:pt x="13677" y="876664"/>
                  <a:pt x="18854" y="905137"/>
                </a:cubicBezTo>
                <a:cubicBezTo>
                  <a:pt x="20632" y="914914"/>
                  <a:pt x="25666" y="923831"/>
                  <a:pt x="28281" y="933418"/>
                </a:cubicBezTo>
                <a:cubicBezTo>
                  <a:pt x="43605" y="989608"/>
                  <a:pt x="45343" y="1013782"/>
                  <a:pt x="65988" y="1065393"/>
                </a:cubicBezTo>
                <a:cubicBezTo>
                  <a:pt x="72273" y="1081104"/>
                  <a:pt x="77274" y="1097392"/>
                  <a:pt x="84842" y="1112527"/>
                </a:cubicBezTo>
                <a:cubicBezTo>
                  <a:pt x="89909" y="1122661"/>
                  <a:pt x="97690" y="1131200"/>
                  <a:pt x="103695" y="1140808"/>
                </a:cubicBezTo>
                <a:cubicBezTo>
                  <a:pt x="113406" y="1156345"/>
                  <a:pt x="123782" y="1171554"/>
                  <a:pt x="131976" y="1187942"/>
                </a:cubicBezTo>
                <a:cubicBezTo>
                  <a:pt x="139544" y="1203077"/>
                  <a:pt x="142726" y="1220221"/>
                  <a:pt x="150829" y="1235076"/>
                </a:cubicBezTo>
                <a:cubicBezTo>
                  <a:pt x="161679" y="1254968"/>
                  <a:pt x="175967" y="1272783"/>
                  <a:pt x="188536" y="1291636"/>
                </a:cubicBezTo>
                <a:cubicBezTo>
                  <a:pt x="194821" y="1301063"/>
                  <a:pt x="203807" y="1309169"/>
                  <a:pt x="207390" y="1319917"/>
                </a:cubicBezTo>
                <a:cubicBezTo>
                  <a:pt x="221785" y="1363102"/>
                  <a:pt x="210855" y="1340248"/>
                  <a:pt x="245097" y="1385904"/>
                </a:cubicBezTo>
                <a:cubicBezTo>
                  <a:pt x="262382" y="1437760"/>
                  <a:pt x="244137" y="1391293"/>
                  <a:pt x="273378" y="1442465"/>
                </a:cubicBezTo>
                <a:cubicBezTo>
                  <a:pt x="280350" y="1454666"/>
                  <a:pt x="284232" y="1468619"/>
                  <a:pt x="292231" y="1480173"/>
                </a:cubicBezTo>
                <a:cubicBezTo>
                  <a:pt x="312624" y="1509630"/>
                  <a:pt x="358219" y="1565014"/>
                  <a:pt x="358219" y="1565014"/>
                </a:cubicBezTo>
                <a:cubicBezTo>
                  <a:pt x="361361" y="1574441"/>
                  <a:pt x="364916" y="1583740"/>
                  <a:pt x="367646" y="1593294"/>
                </a:cubicBezTo>
                <a:cubicBezTo>
                  <a:pt x="371205" y="1605751"/>
                  <a:pt x="370545" y="1619810"/>
                  <a:pt x="377073" y="1631001"/>
                </a:cubicBezTo>
                <a:cubicBezTo>
                  <a:pt x="392906" y="1658143"/>
                  <a:pt x="433633" y="1706416"/>
                  <a:pt x="433633" y="1706416"/>
                </a:cubicBezTo>
                <a:cubicBezTo>
                  <a:pt x="436775" y="1725270"/>
                  <a:pt x="437568" y="1744669"/>
                  <a:pt x="443060" y="1762977"/>
                </a:cubicBezTo>
                <a:cubicBezTo>
                  <a:pt x="460422" y="1820850"/>
                  <a:pt x="459407" y="1780903"/>
                  <a:pt x="480767" y="1828964"/>
                </a:cubicBezTo>
                <a:cubicBezTo>
                  <a:pt x="488838" y="1847125"/>
                  <a:pt x="493336" y="1866671"/>
                  <a:pt x="499621" y="1885525"/>
                </a:cubicBezTo>
                <a:cubicBezTo>
                  <a:pt x="502763" y="1894952"/>
                  <a:pt x="503086" y="1905856"/>
                  <a:pt x="509048" y="1913806"/>
                </a:cubicBezTo>
                <a:cubicBezTo>
                  <a:pt x="518475" y="1926375"/>
                  <a:pt x="529001" y="1938190"/>
                  <a:pt x="537328" y="1951513"/>
                </a:cubicBezTo>
                <a:cubicBezTo>
                  <a:pt x="602028" y="2055032"/>
                  <a:pt x="504350" y="1920110"/>
                  <a:pt x="584462" y="2026927"/>
                </a:cubicBezTo>
                <a:cubicBezTo>
                  <a:pt x="590747" y="2052065"/>
                  <a:pt x="589985" y="2080123"/>
                  <a:pt x="603316" y="2102342"/>
                </a:cubicBezTo>
                <a:cubicBezTo>
                  <a:pt x="632357" y="2150744"/>
                  <a:pt x="656600" y="2188419"/>
                  <a:pt x="678730" y="2243744"/>
                </a:cubicBezTo>
                <a:cubicBezTo>
                  <a:pt x="724852" y="2359051"/>
                  <a:pt x="697664" y="2309853"/>
                  <a:pt x="754145" y="2394573"/>
                </a:cubicBezTo>
                <a:cubicBezTo>
                  <a:pt x="779917" y="2497658"/>
                  <a:pt x="737506" y="2335236"/>
                  <a:pt x="801279" y="2526548"/>
                </a:cubicBezTo>
                <a:cubicBezTo>
                  <a:pt x="804421" y="2535975"/>
                  <a:pt x="806792" y="2545695"/>
                  <a:pt x="810706" y="2554828"/>
                </a:cubicBezTo>
                <a:cubicBezTo>
                  <a:pt x="816242" y="2567744"/>
                  <a:pt x="824833" y="2579301"/>
                  <a:pt x="829559" y="2592535"/>
                </a:cubicBezTo>
                <a:cubicBezTo>
                  <a:pt x="840593" y="2623430"/>
                  <a:pt x="849060" y="2655194"/>
                  <a:pt x="857840" y="2686803"/>
                </a:cubicBezTo>
                <a:cubicBezTo>
                  <a:pt x="864775" y="2711770"/>
                  <a:pt x="861146" y="2741489"/>
                  <a:pt x="876693" y="2762218"/>
                </a:cubicBezTo>
                <a:lnTo>
                  <a:pt x="904974" y="2799925"/>
                </a:lnTo>
                <a:cubicBezTo>
                  <a:pt x="932033" y="2908168"/>
                  <a:pt x="894196" y="2774780"/>
                  <a:pt x="933254" y="2865913"/>
                </a:cubicBezTo>
                <a:cubicBezTo>
                  <a:pt x="938358" y="2877821"/>
                  <a:pt x="937577" y="2891712"/>
                  <a:pt x="942681" y="2903620"/>
                </a:cubicBezTo>
                <a:cubicBezTo>
                  <a:pt x="947144" y="2914033"/>
                  <a:pt x="956467" y="2921767"/>
                  <a:pt x="961534" y="2931900"/>
                </a:cubicBezTo>
                <a:cubicBezTo>
                  <a:pt x="965978" y="2940788"/>
                  <a:pt x="966517" y="2951293"/>
                  <a:pt x="970961" y="2960181"/>
                </a:cubicBezTo>
                <a:cubicBezTo>
                  <a:pt x="976028" y="2970314"/>
                  <a:pt x="984748" y="2978328"/>
                  <a:pt x="989815" y="2988461"/>
                </a:cubicBezTo>
                <a:cubicBezTo>
                  <a:pt x="997383" y="3003596"/>
                  <a:pt x="1001796" y="3020132"/>
                  <a:pt x="1008668" y="3035595"/>
                </a:cubicBezTo>
                <a:cubicBezTo>
                  <a:pt x="1038305" y="3102278"/>
                  <a:pt x="1018431" y="3043587"/>
                  <a:pt x="1046376" y="3120436"/>
                </a:cubicBezTo>
                <a:cubicBezTo>
                  <a:pt x="1053168" y="3139113"/>
                  <a:pt x="1057848" y="3158545"/>
                  <a:pt x="1065229" y="3176997"/>
                </a:cubicBezTo>
                <a:cubicBezTo>
                  <a:pt x="1070448" y="3190045"/>
                  <a:pt x="1078864" y="3201656"/>
                  <a:pt x="1084083" y="3214704"/>
                </a:cubicBezTo>
                <a:cubicBezTo>
                  <a:pt x="1091464" y="3233156"/>
                  <a:pt x="1094865" y="3253104"/>
                  <a:pt x="1102936" y="3271265"/>
                </a:cubicBezTo>
                <a:cubicBezTo>
                  <a:pt x="1107537" y="3281618"/>
                  <a:pt x="1117432" y="3289088"/>
                  <a:pt x="1121790" y="3299546"/>
                </a:cubicBezTo>
                <a:cubicBezTo>
                  <a:pt x="1166601" y="3407092"/>
                  <a:pt x="1132652" y="3352933"/>
                  <a:pt x="1168924" y="3431521"/>
                </a:cubicBezTo>
                <a:cubicBezTo>
                  <a:pt x="1180702" y="3457039"/>
                  <a:pt x="1197743" y="3480272"/>
                  <a:pt x="1206631" y="3506935"/>
                </a:cubicBezTo>
                <a:cubicBezTo>
                  <a:pt x="1229236" y="3574749"/>
                  <a:pt x="1201808" y="3490057"/>
                  <a:pt x="1225485" y="3572923"/>
                </a:cubicBezTo>
                <a:cubicBezTo>
                  <a:pt x="1232577" y="3597743"/>
                  <a:pt x="1240056" y="3616063"/>
                  <a:pt x="1253765" y="3638911"/>
                </a:cubicBezTo>
                <a:cubicBezTo>
                  <a:pt x="1280930" y="3684187"/>
                  <a:pt x="1312136" y="3733781"/>
                  <a:pt x="1366887" y="3752032"/>
                </a:cubicBezTo>
                <a:lnTo>
                  <a:pt x="1423448" y="3770886"/>
                </a:lnTo>
                <a:cubicBezTo>
                  <a:pt x="1498862" y="3767744"/>
                  <a:pt x="1574417" y="3767035"/>
                  <a:pt x="1649691" y="3761459"/>
                </a:cubicBezTo>
                <a:cubicBezTo>
                  <a:pt x="1659601" y="3760725"/>
                  <a:pt x="1669704" y="3757544"/>
                  <a:pt x="1677972" y="3752032"/>
                </a:cubicBezTo>
                <a:cubicBezTo>
                  <a:pt x="1792632" y="3675592"/>
                  <a:pt x="1613748" y="3770005"/>
                  <a:pt x="1743959" y="3704898"/>
                </a:cubicBezTo>
                <a:cubicBezTo>
                  <a:pt x="1747101" y="3695471"/>
                  <a:pt x="1748942" y="3685506"/>
                  <a:pt x="1753386" y="3676618"/>
                </a:cubicBezTo>
                <a:cubicBezTo>
                  <a:pt x="1758453" y="3666484"/>
                  <a:pt x="1767777" y="3658751"/>
                  <a:pt x="1772240" y="3648337"/>
                </a:cubicBezTo>
                <a:cubicBezTo>
                  <a:pt x="1807539" y="3565972"/>
                  <a:pt x="1747138" y="3656667"/>
                  <a:pt x="1809947" y="3572923"/>
                </a:cubicBezTo>
                <a:cubicBezTo>
                  <a:pt x="1813089" y="3547785"/>
                  <a:pt x="1815791" y="3522588"/>
                  <a:pt x="1819374" y="3497509"/>
                </a:cubicBezTo>
                <a:cubicBezTo>
                  <a:pt x="1822077" y="3478587"/>
                  <a:pt x="1828800" y="3460062"/>
                  <a:pt x="1828800" y="3440948"/>
                </a:cubicBezTo>
                <a:cubicBezTo>
                  <a:pt x="1828800" y="2837529"/>
                  <a:pt x="1883025" y="3019154"/>
                  <a:pt x="1800520" y="2771645"/>
                </a:cubicBezTo>
                <a:cubicBezTo>
                  <a:pt x="1797378" y="2733938"/>
                  <a:pt x="1795514" y="2696102"/>
                  <a:pt x="1791093" y="2658523"/>
                </a:cubicBezTo>
                <a:cubicBezTo>
                  <a:pt x="1789221" y="2642610"/>
                  <a:pt x="1784165" y="2627215"/>
                  <a:pt x="1781666" y="2611389"/>
                </a:cubicBezTo>
                <a:cubicBezTo>
                  <a:pt x="1774735" y="2567495"/>
                  <a:pt x="1771528" y="2522989"/>
                  <a:pt x="1762813" y="2479414"/>
                </a:cubicBezTo>
                <a:cubicBezTo>
                  <a:pt x="1759671" y="2463703"/>
                  <a:pt x="1755652" y="2448141"/>
                  <a:pt x="1753386" y="2432280"/>
                </a:cubicBezTo>
                <a:cubicBezTo>
                  <a:pt x="1726104" y="2241308"/>
                  <a:pt x="1748564" y="2337583"/>
                  <a:pt x="1725106" y="2243744"/>
                </a:cubicBezTo>
                <a:cubicBezTo>
                  <a:pt x="1721964" y="2209179"/>
                  <a:pt x="1720168" y="2174465"/>
                  <a:pt x="1715679" y="2140049"/>
                </a:cubicBezTo>
                <a:cubicBezTo>
                  <a:pt x="1710735" y="2102143"/>
                  <a:pt x="1700507" y="2064977"/>
                  <a:pt x="1696825" y="2026927"/>
                </a:cubicBezTo>
                <a:cubicBezTo>
                  <a:pt x="1691066" y="1967419"/>
                  <a:pt x="1691657" y="1907452"/>
                  <a:pt x="1687398" y="1847818"/>
                </a:cubicBezTo>
                <a:cubicBezTo>
                  <a:pt x="1685371" y="1819436"/>
                  <a:pt x="1681114" y="1791257"/>
                  <a:pt x="1677972" y="1762977"/>
                </a:cubicBezTo>
                <a:cubicBezTo>
                  <a:pt x="1671687" y="1643571"/>
                  <a:pt x="1667072" y="1524065"/>
                  <a:pt x="1659118" y="1404758"/>
                </a:cubicBezTo>
                <a:cubicBezTo>
                  <a:pt x="1657640" y="1382588"/>
                  <a:pt x="1651463" y="1360919"/>
                  <a:pt x="1649691" y="1338770"/>
                </a:cubicBezTo>
                <a:cubicBezTo>
                  <a:pt x="1634138" y="1144364"/>
                  <a:pt x="1666923" y="1222408"/>
                  <a:pt x="1621411" y="1131381"/>
                </a:cubicBezTo>
                <a:cubicBezTo>
                  <a:pt x="1618269" y="1043397"/>
                  <a:pt x="1617154" y="955318"/>
                  <a:pt x="1611984" y="867430"/>
                </a:cubicBezTo>
                <a:cubicBezTo>
                  <a:pt x="1610862" y="848349"/>
                  <a:pt x="1603617" y="829953"/>
                  <a:pt x="1602557" y="810869"/>
                </a:cubicBezTo>
                <a:cubicBezTo>
                  <a:pt x="1597325" y="716694"/>
                  <a:pt x="1598836" y="622213"/>
                  <a:pt x="1593130" y="528065"/>
                </a:cubicBezTo>
                <a:cubicBezTo>
                  <a:pt x="1592529" y="518147"/>
                  <a:pt x="1586433" y="509339"/>
                  <a:pt x="1583703" y="499785"/>
                </a:cubicBezTo>
                <a:cubicBezTo>
                  <a:pt x="1551470" y="386966"/>
                  <a:pt x="1608311" y="567974"/>
                  <a:pt x="1555423" y="396090"/>
                </a:cubicBezTo>
                <a:cubicBezTo>
                  <a:pt x="1549578" y="377095"/>
                  <a:pt x="1548493" y="355428"/>
                  <a:pt x="1536569" y="339529"/>
                </a:cubicBezTo>
                <a:cubicBezTo>
                  <a:pt x="1527142" y="326960"/>
                  <a:pt x="1517421" y="314607"/>
                  <a:pt x="1508289" y="301822"/>
                </a:cubicBezTo>
                <a:cubicBezTo>
                  <a:pt x="1501704" y="292603"/>
                  <a:pt x="1496808" y="282144"/>
                  <a:pt x="1489435" y="273542"/>
                </a:cubicBezTo>
                <a:cubicBezTo>
                  <a:pt x="1477867" y="260046"/>
                  <a:pt x="1463296" y="249330"/>
                  <a:pt x="1451728" y="235834"/>
                </a:cubicBezTo>
                <a:cubicBezTo>
                  <a:pt x="1444355" y="227232"/>
                  <a:pt x="1441722" y="214631"/>
                  <a:pt x="1432875" y="207554"/>
                </a:cubicBezTo>
                <a:cubicBezTo>
                  <a:pt x="1425116" y="201346"/>
                  <a:pt x="1413482" y="202571"/>
                  <a:pt x="1404594" y="198127"/>
                </a:cubicBezTo>
                <a:cubicBezTo>
                  <a:pt x="1394461" y="193060"/>
                  <a:pt x="1385741" y="185558"/>
                  <a:pt x="1376314" y="179274"/>
                </a:cubicBezTo>
                <a:cubicBezTo>
                  <a:pt x="1371710" y="165461"/>
                  <a:pt x="1358226" y="120567"/>
                  <a:pt x="1348033" y="113286"/>
                </a:cubicBezTo>
                <a:cubicBezTo>
                  <a:pt x="1334995" y="103973"/>
                  <a:pt x="1316663" y="106725"/>
                  <a:pt x="1300899" y="103859"/>
                </a:cubicBezTo>
                <a:cubicBezTo>
                  <a:pt x="1270101" y="98259"/>
                  <a:pt x="1228237" y="92764"/>
                  <a:pt x="1197205" y="85006"/>
                </a:cubicBezTo>
                <a:cubicBezTo>
                  <a:pt x="1187565" y="82596"/>
                  <a:pt x="1178714" y="77282"/>
                  <a:pt x="1168924" y="75579"/>
                </a:cubicBezTo>
                <a:cubicBezTo>
                  <a:pt x="1106315" y="64690"/>
                  <a:pt x="1043250" y="56611"/>
                  <a:pt x="980388" y="47298"/>
                </a:cubicBezTo>
                <a:lnTo>
                  <a:pt x="914400" y="37872"/>
                </a:lnTo>
                <a:cubicBezTo>
                  <a:pt x="819874" y="-9392"/>
                  <a:pt x="904958" y="26873"/>
                  <a:pt x="697584" y="9591"/>
                </a:cubicBezTo>
                <a:cubicBezTo>
                  <a:pt x="681617" y="8260"/>
                  <a:pt x="666454" y="926"/>
                  <a:pt x="650450" y="164"/>
                </a:cubicBezTo>
                <a:cubicBezTo>
                  <a:pt x="600231" y="-2227"/>
                  <a:pt x="562466" y="22160"/>
                  <a:pt x="509048" y="28445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A60D9CD7-7F66-4249-8D85-19EC25A4A827}"/>
              </a:ext>
            </a:extLst>
          </p:cNvPr>
          <p:cNvSpPr/>
          <p:nvPr/>
        </p:nvSpPr>
        <p:spPr>
          <a:xfrm>
            <a:off x="2955368" y="675271"/>
            <a:ext cx="7112459" cy="2595830"/>
          </a:xfrm>
          <a:custGeom>
            <a:avLst/>
            <a:gdLst>
              <a:gd name="connsiteX0" fmla="*/ 523123 w 7112459"/>
              <a:gd name="connsiteY0" fmla="*/ 41166 h 2595830"/>
              <a:gd name="connsiteX1" fmla="*/ 466562 w 7112459"/>
              <a:gd name="connsiteY1" fmla="*/ 50593 h 2595830"/>
              <a:gd name="connsiteX2" fmla="*/ 438281 w 7112459"/>
              <a:gd name="connsiteY2" fmla="*/ 60020 h 2595830"/>
              <a:gd name="connsiteX3" fmla="*/ 362867 w 7112459"/>
              <a:gd name="connsiteY3" fmla="*/ 69447 h 2595830"/>
              <a:gd name="connsiteX4" fmla="*/ 315733 w 7112459"/>
              <a:gd name="connsiteY4" fmla="*/ 78873 h 2595830"/>
              <a:gd name="connsiteX5" fmla="*/ 183758 w 7112459"/>
              <a:gd name="connsiteY5" fmla="*/ 97727 h 2595830"/>
              <a:gd name="connsiteX6" fmla="*/ 146051 w 7112459"/>
              <a:gd name="connsiteY6" fmla="*/ 116581 h 2595830"/>
              <a:gd name="connsiteX7" fmla="*/ 117770 w 7112459"/>
              <a:gd name="connsiteY7" fmla="*/ 126007 h 2595830"/>
              <a:gd name="connsiteX8" fmla="*/ 70636 w 7112459"/>
              <a:gd name="connsiteY8" fmla="*/ 144861 h 2595830"/>
              <a:gd name="connsiteX9" fmla="*/ 42356 w 7112459"/>
              <a:gd name="connsiteY9" fmla="*/ 201422 h 2595830"/>
              <a:gd name="connsiteX10" fmla="*/ 23502 w 7112459"/>
              <a:gd name="connsiteY10" fmla="*/ 229702 h 2595830"/>
              <a:gd name="connsiteX11" fmla="*/ 14075 w 7112459"/>
              <a:gd name="connsiteY11" fmla="*/ 418238 h 2595830"/>
              <a:gd name="connsiteX12" fmla="*/ 32929 w 7112459"/>
              <a:gd name="connsiteY12" fmla="*/ 446519 h 2595830"/>
              <a:gd name="connsiteX13" fmla="*/ 89490 w 7112459"/>
              <a:gd name="connsiteY13" fmla="*/ 503080 h 2595830"/>
              <a:gd name="connsiteX14" fmla="*/ 127197 w 7112459"/>
              <a:gd name="connsiteY14" fmla="*/ 550214 h 2595830"/>
              <a:gd name="connsiteX15" fmla="*/ 221465 w 7112459"/>
              <a:gd name="connsiteY15" fmla="*/ 625628 h 2595830"/>
              <a:gd name="connsiteX16" fmla="*/ 259172 w 7112459"/>
              <a:gd name="connsiteY16" fmla="*/ 653908 h 2595830"/>
              <a:gd name="connsiteX17" fmla="*/ 287453 w 7112459"/>
              <a:gd name="connsiteY17" fmla="*/ 672762 h 2595830"/>
              <a:gd name="connsiteX18" fmla="*/ 362867 w 7112459"/>
              <a:gd name="connsiteY18" fmla="*/ 719896 h 2595830"/>
              <a:gd name="connsiteX19" fmla="*/ 400574 w 7112459"/>
              <a:gd name="connsiteY19" fmla="*/ 729323 h 2595830"/>
              <a:gd name="connsiteX20" fmla="*/ 485416 w 7112459"/>
              <a:gd name="connsiteY20" fmla="*/ 748176 h 2595830"/>
              <a:gd name="connsiteX21" fmla="*/ 532550 w 7112459"/>
              <a:gd name="connsiteY21" fmla="*/ 776457 h 2595830"/>
              <a:gd name="connsiteX22" fmla="*/ 607964 w 7112459"/>
              <a:gd name="connsiteY22" fmla="*/ 785884 h 2595830"/>
              <a:gd name="connsiteX23" fmla="*/ 664525 w 7112459"/>
              <a:gd name="connsiteY23" fmla="*/ 795310 h 2595830"/>
              <a:gd name="connsiteX24" fmla="*/ 749366 w 7112459"/>
              <a:gd name="connsiteY24" fmla="*/ 823591 h 2595830"/>
              <a:gd name="connsiteX25" fmla="*/ 900195 w 7112459"/>
              <a:gd name="connsiteY25" fmla="*/ 842444 h 2595830"/>
              <a:gd name="connsiteX26" fmla="*/ 956756 w 7112459"/>
              <a:gd name="connsiteY26" fmla="*/ 851871 h 2595830"/>
              <a:gd name="connsiteX27" fmla="*/ 2135106 w 7112459"/>
              <a:gd name="connsiteY27" fmla="*/ 889578 h 2595830"/>
              <a:gd name="connsiteX28" fmla="*/ 2229374 w 7112459"/>
              <a:gd name="connsiteY28" fmla="*/ 899005 h 2595830"/>
              <a:gd name="connsiteX29" fmla="*/ 2342496 w 7112459"/>
              <a:gd name="connsiteY29" fmla="*/ 927286 h 2595830"/>
              <a:gd name="connsiteX30" fmla="*/ 2408484 w 7112459"/>
              <a:gd name="connsiteY30" fmla="*/ 936713 h 2595830"/>
              <a:gd name="connsiteX31" fmla="*/ 2587593 w 7112459"/>
              <a:gd name="connsiteY31" fmla="*/ 964993 h 2595830"/>
              <a:gd name="connsiteX32" fmla="*/ 2615873 w 7112459"/>
              <a:gd name="connsiteY32" fmla="*/ 974420 h 2595830"/>
              <a:gd name="connsiteX33" fmla="*/ 2681861 w 7112459"/>
              <a:gd name="connsiteY33" fmla="*/ 983847 h 2595830"/>
              <a:gd name="connsiteX34" fmla="*/ 2719568 w 7112459"/>
              <a:gd name="connsiteY34" fmla="*/ 1002700 h 2595830"/>
              <a:gd name="connsiteX35" fmla="*/ 2785556 w 7112459"/>
              <a:gd name="connsiteY35" fmla="*/ 1012127 h 2595830"/>
              <a:gd name="connsiteX36" fmla="*/ 2813836 w 7112459"/>
              <a:gd name="connsiteY36" fmla="*/ 1021554 h 2595830"/>
              <a:gd name="connsiteX37" fmla="*/ 2889251 w 7112459"/>
              <a:gd name="connsiteY37" fmla="*/ 1040407 h 2595830"/>
              <a:gd name="connsiteX38" fmla="*/ 2945811 w 7112459"/>
              <a:gd name="connsiteY38" fmla="*/ 1068688 h 2595830"/>
              <a:gd name="connsiteX39" fmla="*/ 3040079 w 7112459"/>
              <a:gd name="connsiteY39" fmla="*/ 1096968 h 2595830"/>
              <a:gd name="connsiteX40" fmla="*/ 3096640 w 7112459"/>
              <a:gd name="connsiteY40" fmla="*/ 1115822 h 2595830"/>
              <a:gd name="connsiteX41" fmla="*/ 3181481 w 7112459"/>
              <a:gd name="connsiteY41" fmla="*/ 1125249 h 2595830"/>
              <a:gd name="connsiteX42" fmla="*/ 3275750 w 7112459"/>
              <a:gd name="connsiteY42" fmla="*/ 1153529 h 2595830"/>
              <a:gd name="connsiteX43" fmla="*/ 3322884 w 7112459"/>
              <a:gd name="connsiteY43" fmla="*/ 1172383 h 2595830"/>
              <a:gd name="connsiteX44" fmla="*/ 3407725 w 7112459"/>
              <a:gd name="connsiteY44" fmla="*/ 1219517 h 2595830"/>
              <a:gd name="connsiteX45" fmla="*/ 3501993 w 7112459"/>
              <a:gd name="connsiteY45" fmla="*/ 1238370 h 2595830"/>
              <a:gd name="connsiteX46" fmla="*/ 3549127 w 7112459"/>
              <a:gd name="connsiteY46" fmla="*/ 1257224 h 2595830"/>
              <a:gd name="connsiteX47" fmla="*/ 3624541 w 7112459"/>
              <a:gd name="connsiteY47" fmla="*/ 1276077 h 2595830"/>
              <a:gd name="connsiteX48" fmla="*/ 3699956 w 7112459"/>
              <a:gd name="connsiteY48" fmla="*/ 1304358 h 2595830"/>
              <a:gd name="connsiteX49" fmla="*/ 3756517 w 7112459"/>
              <a:gd name="connsiteY49" fmla="*/ 1313785 h 2595830"/>
              <a:gd name="connsiteX50" fmla="*/ 3784797 w 7112459"/>
              <a:gd name="connsiteY50" fmla="*/ 1332638 h 2595830"/>
              <a:gd name="connsiteX51" fmla="*/ 3935626 w 7112459"/>
              <a:gd name="connsiteY51" fmla="*/ 1379772 h 2595830"/>
              <a:gd name="connsiteX52" fmla="*/ 3982760 w 7112459"/>
              <a:gd name="connsiteY52" fmla="*/ 1408053 h 2595830"/>
              <a:gd name="connsiteX53" fmla="*/ 4077028 w 7112459"/>
              <a:gd name="connsiteY53" fmla="*/ 1436333 h 2595830"/>
              <a:gd name="connsiteX54" fmla="*/ 4124162 w 7112459"/>
              <a:gd name="connsiteY54" fmla="*/ 1455187 h 2595830"/>
              <a:gd name="connsiteX55" fmla="*/ 4161869 w 7112459"/>
              <a:gd name="connsiteY55" fmla="*/ 1464614 h 2595830"/>
              <a:gd name="connsiteX56" fmla="*/ 4190150 w 7112459"/>
              <a:gd name="connsiteY56" fmla="*/ 1474040 h 2595830"/>
              <a:gd name="connsiteX57" fmla="*/ 4265564 w 7112459"/>
              <a:gd name="connsiteY57" fmla="*/ 1492894 h 2595830"/>
              <a:gd name="connsiteX58" fmla="*/ 4340978 w 7112459"/>
              <a:gd name="connsiteY58" fmla="*/ 1530601 h 2595830"/>
              <a:gd name="connsiteX59" fmla="*/ 4369259 w 7112459"/>
              <a:gd name="connsiteY59" fmla="*/ 1549455 h 2595830"/>
              <a:gd name="connsiteX60" fmla="*/ 4397539 w 7112459"/>
              <a:gd name="connsiteY60" fmla="*/ 1558882 h 2595830"/>
              <a:gd name="connsiteX61" fmla="*/ 4444673 w 7112459"/>
              <a:gd name="connsiteY61" fmla="*/ 1577735 h 2595830"/>
              <a:gd name="connsiteX62" fmla="*/ 4482380 w 7112459"/>
              <a:gd name="connsiteY62" fmla="*/ 1587162 h 2595830"/>
              <a:gd name="connsiteX63" fmla="*/ 4529514 w 7112459"/>
              <a:gd name="connsiteY63" fmla="*/ 1606016 h 2595830"/>
              <a:gd name="connsiteX64" fmla="*/ 4586075 w 7112459"/>
              <a:gd name="connsiteY64" fmla="*/ 1624869 h 2595830"/>
              <a:gd name="connsiteX65" fmla="*/ 4633209 w 7112459"/>
              <a:gd name="connsiteY65" fmla="*/ 1653150 h 2595830"/>
              <a:gd name="connsiteX66" fmla="*/ 4670917 w 7112459"/>
              <a:gd name="connsiteY66" fmla="*/ 1672003 h 2595830"/>
              <a:gd name="connsiteX67" fmla="*/ 4699197 w 7112459"/>
              <a:gd name="connsiteY67" fmla="*/ 1690857 h 2595830"/>
              <a:gd name="connsiteX68" fmla="*/ 4774611 w 7112459"/>
              <a:gd name="connsiteY68" fmla="*/ 1728564 h 2595830"/>
              <a:gd name="connsiteX69" fmla="*/ 4840599 w 7112459"/>
              <a:gd name="connsiteY69" fmla="*/ 1766271 h 2595830"/>
              <a:gd name="connsiteX70" fmla="*/ 4944294 w 7112459"/>
              <a:gd name="connsiteY70" fmla="*/ 1832259 h 2595830"/>
              <a:gd name="connsiteX71" fmla="*/ 4991428 w 7112459"/>
              <a:gd name="connsiteY71" fmla="*/ 1869966 h 2595830"/>
              <a:gd name="connsiteX72" fmla="*/ 5066842 w 7112459"/>
              <a:gd name="connsiteY72" fmla="*/ 1888820 h 2595830"/>
              <a:gd name="connsiteX73" fmla="*/ 5095123 w 7112459"/>
              <a:gd name="connsiteY73" fmla="*/ 1907673 h 2595830"/>
              <a:gd name="connsiteX74" fmla="*/ 5123403 w 7112459"/>
              <a:gd name="connsiteY74" fmla="*/ 1964234 h 2595830"/>
              <a:gd name="connsiteX75" fmla="*/ 5170537 w 7112459"/>
              <a:gd name="connsiteY75" fmla="*/ 1992515 h 2595830"/>
              <a:gd name="connsiteX76" fmla="*/ 5274232 w 7112459"/>
              <a:gd name="connsiteY76" fmla="*/ 2049075 h 2595830"/>
              <a:gd name="connsiteX77" fmla="*/ 5302512 w 7112459"/>
              <a:gd name="connsiteY77" fmla="*/ 2067929 h 2595830"/>
              <a:gd name="connsiteX78" fmla="*/ 5340220 w 7112459"/>
              <a:gd name="connsiteY78" fmla="*/ 2077356 h 2595830"/>
              <a:gd name="connsiteX79" fmla="*/ 5415634 w 7112459"/>
              <a:gd name="connsiteY79" fmla="*/ 2133917 h 2595830"/>
              <a:gd name="connsiteX80" fmla="*/ 5453341 w 7112459"/>
              <a:gd name="connsiteY80" fmla="*/ 2162197 h 2595830"/>
              <a:gd name="connsiteX81" fmla="*/ 5528756 w 7112459"/>
              <a:gd name="connsiteY81" fmla="*/ 2190477 h 2595830"/>
              <a:gd name="connsiteX82" fmla="*/ 5557036 w 7112459"/>
              <a:gd name="connsiteY82" fmla="*/ 2209331 h 2595830"/>
              <a:gd name="connsiteX83" fmla="*/ 5585317 w 7112459"/>
              <a:gd name="connsiteY83" fmla="*/ 2218758 h 2595830"/>
              <a:gd name="connsiteX84" fmla="*/ 5613597 w 7112459"/>
              <a:gd name="connsiteY84" fmla="*/ 2237611 h 2595830"/>
              <a:gd name="connsiteX85" fmla="*/ 5689011 w 7112459"/>
              <a:gd name="connsiteY85" fmla="*/ 2265892 h 2595830"/>
              <a:gd name="connsiteX86" fmla="*/ 5783279 w 7112459"/>
              <a:gd name="connsiteY86" fmla="*/ 2322453 h 2595830"/>
              <a:gd name="connsiteX87" fmla="*/ 5858694 w 7112459"/>
              <a:gd name="connsiteY87" fmla="*/ 2341306 h 2595830"/>
              <a:gd name="connsiteX88" fmla="*/ 5886974 w 7112459"/>
              <a:gd name="connsiteY88" fmla="*/ 2350733 h 2595830"/>
              <a:gd name="connsiteX89" fmla="*/ 5962389 w 7112459"/>
              <a:gd name="connsiteY89" fmla="*/ 2369587 h 2595830"/>
              <a:gd name="connsiteX90" fmla="*/ 6000096 w 7112459"/>
              <a:gd name="connsiteY90" fmla="*/ 2388440 h 2595830"/>
              <a:gd name="connsiteX91" fmla="*/ 6056657 w 7112459"/>
              <a:gd name="connsiteY91" fmla="*/ 2397867 h 2595830"/>
              <a:gd name="connsiteX92" fmla="*/ 6103791 w 7112459"/>
              <a:gd name="connsiteY92" fmla="*/ 2407294 h 2595830"/>
              <a:gd name="connsiteX93" fmla="*/ 6198059 w 7112459"/>
              <a:gd name="connsiteY93" fmla="*/ 2435574 h 2595830"/>
              <a:gd name="connsiteX94" fmla="*/ 6235766 w 7112459"/>
              <a:gd name="connsiteY94" fmla="*/ 2454428 h 2595830"/>
              <a:gd name="connsiteX95" fmla="*/ 6292327 w 7112459"/>
              <a:gd name="connsiteY95" fmla="*/ 2463855 h 2595830"/>
              <a:gd name="connsiteX96" fmla="*/ 6396022 w 7112459"/>
              <a:gd name="connsiteY96" fmla="*/ 2501562 h 2595830"/>
              <a:gd name="connsiteX97" fmla="*/ 6414875 w 7112459"/>
              <a:gd name="connsiteY97" fmla="*/ 2529842 h 2595830"/>
              <a:gd name="connsiteX98" fmla="*/ 6480863 w 7112459"/>
              <a:gd name="connsiteY98" fmla="*/ 2567550 h 2595830"/>
              <a:gd name="connsiteX99" fmla="*/ 6556277 w 7112459"/>
              <a:gd name="connsiteY99" fmla="*/ 2586403 h 2595830"/>
              <a:gd name="connsiteX100" fmla="*/ 6593985 w 7112459"/>
              <a:gd name="connsiteY100" fmla="*/ 2595830 h 2595830"/>
              <a:gd name="connsiteX101" fmla="*/ 6839081 w 7112459"/>
              <a:gd name="connsiteY101" fmla="*/ 2586403 h 2595830"/>
              <a:gd name="connsiteX102" fmla="*/ 6895642 w 7112459"/>
              <a:gd name="connsiteY102" fmla="*/ 2558123 h 2595830"/>
              <a:gd name="connsiteX103" fmla="*/ 6980484 w 7112459"/>
              <a:gd name="connsiteY103" fmla="*/ 2520416 h 2595830"/>
              <a:gd name="connsiteX104" fmla="*/ 7008764 w 7112459"/>
              <a:gd name="connsiteY104" fmla="*/ 2492135 h 2595830"/>
              <a:gd name="connsiteX105" fmla="*/ 7037044 w 7112459"/>
              <a:gd name="connsiteY105" fmla="*/ 2473282 h 2595830"/>
              <a:gd name="connsiteX106" fmla="*/ 7055898 w 7112459"/>
              <a:gd name="connsiteY106" fmla="*/ 2426148 h 2595830"/>
              <a:gd name="connsiteX107" fmla="*/ 7074752 w 7112459"/>
              <a:gd name="connsiteY107" fmla="*/ 2369587 h 2595830"/>
              <a:gd name="connsiteX108" fmla="*/ 7084178 w 7112459"/>
              <a:gd name="connsiteY108" fmla="*/ 2284745 h 2595830"/>
              <a:gd name="connsiteX109" fmla="*/ 7103032 w 7112459"/>
              <a:gd name="connsiteY109" fmla="*/ 2218758 h 2595830"/>
              <a:gd name="connsiteX110" fmla="*/ 7112459 w 7112459"/>
              <a:gd name="connsiteY110" fmla="*/ 2124490 h 2595830"/>
              <a:gd name="connsiteX111" fmla="*/ 7103032 w 7112459"/>
              <a:gd name="connsiteY111" fmla="*/ 2011368 h 2595830"/>
              <a:gd name="connsiteX112" fmla="*/ 7074752 w 7112459"/>
              <a:gd name="connsiteY112" fmla="*/ 1983088 h 2595830"/>
              <a:gd name="connsiteX113" fmla="*/ 7018191 w 7112459"/>
              <a:gd name="connsiteY113" fmla="*/ 1917100 h 2595830"/>
              <a:gd name="connsiteX114" fmla="*/ 6933350 w 7112459"/>
              <a:gd name="connsiteY114" fmla="*/ 1841686 h 2595830"/>
              <a:gd name="connsiteX115" fmla="*/ 6857935 w 7112459"/>
              <a:gd name="connsiteY115" fmla="*/ 1803978 h 2595830"/>
              <a:gd name="connsiteX116" fmla="*/ 6782521 w 7112459"/>
              <a:gd name="connsiteY116" fmla="*/ 1766271 h 2595830"/>
              <a:gd name="connsiteX117" fmla="*/ 6725960 w 7112459"/>
              <a:gd name="connsiteY117" fmla="*/ 1747418 h 2595830"/>
              <a:gd name="connsiteX118" fmla="*/ 6480863 w 7112459"/>
              <a:gd name="connsiteY118" fmla="*/ 1662576 h 2595830"/>
              <a:gd name="connsiteX119" fmla="*/ 6433729 w 7112459"/>
              <a:gd name="connsiteY119" fmla="*/ 1634296 h 2595830"/>
              <a:gd name="connsiteX120" fmla="*/ 6320607 w 7112459"/>
              <a:gd name="connsiteY120" fmla="*/ 1615442 h 2595830"/>
              <a:gd name="connsiteX121" fmla="*/ 6273473 w 7112459"/>
              <a:gd name="connsiteY121" fmla="*/ 1596589 h 2595830"/>
              <a:gd name="connsiteX122" fmla="*/ 6103791 w 7112459"/>
              <a:gd name="connsiteY122" fmla="*/ 1577735 h 2595830"/>
              <a:gd name="connsiteX123" fmla="*/ 5915255 w 7112459"/>
              <a:gd name="connsiteY123" fmla="*/ 1549455 h 2595830"/>
              <a:gd name="connsiteX124" fmla="*/ 5764426 w 7112459"/>
              <a:gd name="connsiteY124" fmla="*/ 1521174 h 2595830"/>
              <a:gd name="connsiteX125" fmla="*/ 5651304 w 7112459"/>
              <a:gd name="connsiteY125" fmla="*/ 1511748 h 2595830"/>
              <a:gd name="connsiteX126" fmla="*/ 5538183 w 7112459"/>
              <a:gd name="connsiteY126" fmla="*/ 1492894 h 2595830"/>
              <a:gd name="connsiteX127" fmla="*/ 5500475 w 7112459"/>
              <a:gd name="connsiteY127" fmla="*/ 1483467 h 2595830"/>
              <a:gd name="connsiteX128" fmla="*/ 5472195 w 7112459"/>
              <a:gd name="connsiteY128" fmla="*/ 1474040 h 2595830"/>
              <a:gd name="connsiteX129" fmla="*/ 5359073 w 7112459"/>
              <a:gd name="connsiteY129" fmla="*/ 1455187 h 2595830"/>
              <a:gd name="connsiteX130" fmla="*/ 5217671 w 7112459"/>
              <a:gd name="connsiteY130" fmla="*/ 1436333 h 2595830"/>
              <a:gd name="connsiteX131" fmla="*/ 5161110 w 7112459"/>
              <a:gd name="connsiteY131" fmla="*/ 1417480 h 2595830"/>
              <a:gd name="connsiteX132" fmla="*/ 4982001 w 7112459"/>
              <a:gd name="connsiteY132" fmla="*/ 1389199 h 2595830"/>
              <a:gd name="connsiteX133" fmla="*/ 4878306 w 7112459"/>
              <a:gd name="connsiteY133" fmla="*/ 1360919 h 2595830"/>
              <a:gd name="connsiteX134" fmla="*/ 4831172 w 7112459"/>
              <a:gd name="connsiteY134" fmla="*/ 1342065 h 2595830"/>
              <a:gd name="connsiteX135" fmla="*/ 4793465 w 7112459"/>
              <a:gd name="connsiteY135" fmla="*/ 1332638 h 2595830"/>
              <a:gd name="connsiteX136" fmla="*/ 4699197 w 7112459"/>
              <a:gd name="connsiteY136" fmla="*/ 1304358 h 2595830"/>
              <a:gd name="connsiteX137" fmla="*/ 4614356 w 7112459"/>
              <a:gd name="connsiteY137" fmla="*/ 1266651 h 2595830"/>
              <a:gd name="connsiteX138" fmla="*/ 4576648 w 7112459"/>
              <a:gd name="connsiteY138" fmla="*/ 1257224 h 2595830"/>
              <a:gd name="connsiteX139" fmla="*/ 4510661 w 7112459"/>
              <a:gd name="connsiteY139" fmla="*/ 1228943 h 2595830"/>
              <a:gd name="connsiteX140" fmla="*/ 4472954 w 7112459"/>
              <a:gd name="connsiteY140" fmla="*/ 1219517 h 2595830"/>
              <a:gd name="connsiteX141" fmla="*/ 4416393 w 7112459"/>
              <a:gd name="connsiteY141" fmla="*/ 1200663 h 2595830"/>
              <a:gd name="connsiteX142" fmla="*/ 4378686 w 7112459"/>
              <a:gd name="connsiteY142" fmla="*/ 1181809 h 2595830"/>
              <a:gd name="connsiteX143" fmla="*/ 4331552 w 7112459"/>
              <a:gd name="connsiteY143" fmla="*/ 1172383 h 2595830"/>
              <a:gd name="connsiteX144" fmla="*/ 4209003 w 7112459"/>
              <a:gd name="connsiteY144" fmla="*/ 1134675 h 2595830"/>
              <a:gd name="connsiteX145" fmla="*/ 4124162 w 7112459"/>
              <a:gd name="connsiteY145" fmla="*/ 1115822 h 2595830"/>
              <a:gd name="connsiteX146" fmla="*/ 4077028 w 7112459"/>
              <a:gd name="connsiteY146" fmla="*/ 1096968 h 2595830"/>
              <a:gd name="connsiteX147" fmla="*/ 4039321 w 7112459"/>
              <a:gd name="connsiteY147" fmla="*/ 1087541 h 2595830"/>
              <a:gd name="connsiteX148" fmla="*/ 3982760 w 7112459"/>
              <a:gd name="connsiteY148" fmla="*/ 1068688 h 2595830"/>
              <a:gd name="connsiteX149" fmla="*/ 3926199 w 7112459"/>
              <a:gd name="connsiteY149" fmla="*/ 1059261 h 2595830"/>
              <a:gd name="connsiteX150" fmla="*/ 3841358 w 7112459"/>
              <a:gd name="connsiteY150" fmla="*/ 1030981 h 2595830"/>
              <a:gd name="connsiteX151" fmla="*/ 3803651 w 7112459"/>
              <a:gd name="connsiteY151" fmla="*/ 1021554 h 2595830"/>
              <a:gd name="connsiteX152" fmla="*/ 3747090 w 7112459"/>
              <a:gd name="connsiteY152" fmla="*/ 1002700 h 2595830"/>
              <a:gd name="connsiteX153" fmla="*/ 3643395 w 7112459"/>
              <a:gd name="connsiteY153" fmla="*/ 974420 h 2595830"/>
              <a:gd name="connsiteX154" fmla="*/ 3586834 w 7112459"/>
              <a:gd name="connsiteY154" fmla="*/ 955566 h 2595830"/>
              <a:gd name="connsiteX155" fmla="*/ 3492566 w 7112459"/>
              <a:gd name="connsiteY155" fmla="*/ 927286 h 2595830"/>
              <a:gd name="connsiteX156" fmla="*/ 3417152 w 7112459"/>
              <a:gd name="connsiteY156" fmla="*/ 899005 h 2595830"/>
              <a:gd name="connsiteX157" fmla="*/ 3341737 w 7112459"/>
              <a:gd name="connsiteY157" fmla="*/ 889578 h 2595830"/>
              <a:gd name="connsiteX158" fmla="*/ 3275750 w 7112459"/>
              <a:gd name="connsiteY158" fmla="*/ 870725 h 2595830"/>
              <a:gd name="connsiteX159" fmla="*/ 3209762 w 7112459"/>
              <a:gd name="connsiteY159" fmla="*/ 861298 h 2595830"/>
              <a:gd name="connsiteX160" fmla="*/ 3172055 w 7112459"/>
              <a:gd name="connsiteY160" fmla="*/ 851871 h 2595830"/>
              <a:gd name="connsiteX161" fmla="*/ 3124921 w 7112459"/>
              <a:gd name="connsiteY161" fmla="*/ 842444 h 2595830"/>
              <a:gd name="connsiteX162" fmla="*/ 3096640 w 7112459"/>
              <a:gd name="connsiteY162" fmla="*/ 833018 h 2595830"/>
              <a:gd name="connsiteX163" fmla="*/ 2992945 w 7112459"/>
              <a:gd name="connsiteY163" fmla="*/ 814164 h 2595830"/>
              <a:gd name="connsiteX164" fmla="*/ 2945811 w 7112459"/>
              <a:gd name="connsiteY164" fmla="*/ 804737 h 2595830"/>
              <a:gd name="connsiteX165" fmla="*/ 2851543 w 7112459"/>
              <a:gd name="connsiteY165" fmla="*/ 776457 h 2595830"/>
              <a:gd name="connsiteX166" fmla="*/ 2691288 w 7112459"/>
              <a:gd name="connsiteY166" fmla="*/ 757603 h 2595830"/>
              <a:gd name="connsiteX167" fmla="*/ 2578166 w 7112459"/>
              <a:gd name="connsiteY167" fmla="*/ 738750 h 2595830"/>
              <a:gd name="connsiteX168" fmla="*/ 2540459 w 7112459"/>
              <a:gd name="connsiteY168" fmla="*/ 729323 h 2595830"/>
              <a:gd name="connsiteX169" fmla="*/ 2465044 w 7112459"/>
              <a:gd name="connsiteY169" fmla="*/ 701042 h 2595830"/>
              <a:gd name="connsiteX170" fmla="*/ 2408484 w 7112459"/>
              <a:gd name="connsiteY170" fmla="*/ 682189 h 2595830"/>
              <a:gd name="connsiteX171" fmla="*/ 2361350 w 7112459"/>
              <a:gd name="connsiteY171" fmla="*/ 663335 h 2595830"/>
              <a:gd name="connsiteX172" fmla="*/ 2191667 w 7112459"/>
              <a:gd name="connsiteY172" fmla="*/ 625628 h 2595830"/>
              <a:gd name="connsiteX173" fmla="*/ 2059692 w 7112459"/>
              <a:gd name="connsiteY173" fmla="*/ 569067 h 2595830"/>
              <a:gd name="connsiteX174" fmla="*/ 2040838 w 7112459"/>
              <a:gd name="connsiteY174" fmla="*/ 540787 h 2595830"/>
              <a:gd name="connsiteX175" fmla="*/ 1927717 w 7112459"/>
              <a:gd name="connsiteY175" fmla="*/ 465372 h 2595830"/>
              <a:gd name="connsiteX176" fmla="*/ 1899436 w 7112459"/>
              <a:gd name="connsiteY176" fmla="*/ 437092 h 2595830"/>
              <a:gd name="connsiteX177" fmla="*/ 1824022 w 7112459"/>
              <a:gd name="connsiteY177" fmla="*/ 399385 h 2595830"/>
              <a:gd name="connsiteX178" fmla="*/ 1786314 w 7112459"/>
              <a:gd name="connsiteY178" fmla="*/ 371104 h 2595830"/>
              <a:gd name="connsiteX179" fmla="*/ 1758034 w 7112459"/>
              <a:gd name="connsiteY179" fmla="*/ 342824 h 2595830"/>
              <a:gd name="connsiteX180" fmla="*/ 1720327 w 7112459"/>
              <a:gd name="connsiteY180" fmla="*/ 323970 h 2595830"/>
              <a:gd name="connsiteX181" fmla="*/ 1692046 w 7112459"/>
              <a:gd name="connsiteY181" fmla="*/ 295690 h 2595830"/>
              <a:gd name="connsiteX182" fmla="*/ 1626059 w 7112459"/>
              <a:gd name="connsiteY182" fmla="*/ 267409 h 2595830"/>
              <a:gd name="connsiteX183" fmla="*/ 1550644 w 7112459"/>
              <a:gd name="connsiteY183" fmla="*/ 220275 h 2595830"/>
              <a:gd name="connsiteX184" fmla="*/ 1503510 w 7112459"/>
              <a:gd name="connsiteY184" fmla="*/ 191995 h 2595830"/>
              <a:gd name="connsiteX185" fmla="*/ 1456376 w 7112459"/>
              <a:gd name="connsiteY185" fmla="*/ 163715 h 2595830"/>
              <a:gd name="connsiteX186" fmla="*/ 1418669 w 7112459"/>
              <a:gd name="connsiteY186" fmla="*/ 144861 h 2595830"/>
              <a:gd name="connsiteX187" fmla="*/ 1371535 w 7112459"/>
              <a:gd name="connsiteY187" fmla="*/ 107154 h 2595830"/>
              <a:gd name="connsiteX188" fmla="*/ 1343255 w 7112459"/>
              <a:gd name="connsiteY188" fmla="*/ 97727 h 2595830"/>
              <a:gd name="connsiteX189" fmla="*/ 1248987 w 7112459"/>
              <a:gd name="connsiteY189" fmla="*/ 50593 h 2595830"/>
              <a:gd name="connsiteX190" fmla="*/ 1135865 w 7112459"/>
              <a:gd name="connsiteY190" fmla="*/ 22313 h 2595830"/>
              <a:gd name="connsiteX191" fmla="*/ 1107585 w 7112459"/>
              <a:gd name="connsiteY191" fmla="*/ 12886 h 2595830"/>
              <a:gd name="connsiteX192" fmla="*/ 523123 w 7112459"/>
              <a:gd name="connsiteY192" fmla="*/ 41166 h 2595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7112459" h="2595830">
                <a:moveTo>
                  <a:pt x="523123" y="41166"/>
                </a:moveTo>
                <a:cubicBezTo>
                  <a:pt x="416286" y="47450"/>
                  <a:pt x="485221" y="46447"/>
                  <a:pt x="466562" y="50593"/>
                </a:cubicBezTo>
                <a:cubicBezTo>
                  <a:pt x="456862" y="52749"/>
                  <a:pt x="448058" y="58242"/>
                  <a:pt x="438281" y="60020"/>
                </a:cubicBezTo>
                <a:cubicBezTo>
                  <a:pt x="413356" y="64552"/>
                  <a:pt x="387906" y="65595"/>
                  <a:pt x="362867" y="69447"/>
                </a:cubicBezTo>
                <a:cubicBezTo>
                  <a:pt x="347031" y="71883"/>
                  <a:pt x="331559" y="76374"/>
                  <a:pt x="315733" y="78873"/>
                </a:cubicBezTo>
                <a:cubicBezTo>
                  <a:pt x="271838" y="85804"/>
                  <a:pt x="183758" y="97727"/>
                  <a:pt x="183758" y="97727"/>
                </a:cubicBezTo>
                <a:cubicBezTo>
                  <a:pt x="171189" y="104012"/>
                  <a:pt x="158967" y="111045"/>
                  <a:pt x="146051" y="116581"/>
                </a:cubicBezTo>
                <a:cubicBezTo>
                  <a:pt x="136918" y="120495"/>
                  <a:pt x="127074" y="122518"/>
                  <a:pt x="117770" y="126007"/>
                </a:cubicBezTo>
                <a:cubicBezTo>
                  <a:pt x="101926" y="131948"/>
                  <a:pt x="86347" y="138576"/>
                  <a:pt x="70636" y="144861"/>
                </a:cubicBezTo>
                <a:cubicBezTo>
                  <a:pt x="16601" y="225915"/>
                  <a:pt x="81389" y="123357"/>
                  <a:pt x="42356" y="201422"/>
                </a:cubicBezTo>
                <a:cubicBezTo>
                  <a:pt x="37289" y="211555"/>
                  <a:pt x="29787" y="220275"/>
                  <a:pt x="23502" y="229702"/>
                </a:cubicBezTo>
                <a:cubicBezTo>
                  <a:pt x="-4601" y="314010"/>
                  <a:pt x="-7194" y="297717"/>
                  <a:pt x="14075" y="418238"/>
                </a:cubicBezTo>
                <a:cubicBezTo>
                  <a:pt x="16044" y="429395"/>
                  <a:pt x="25402" y="438051"/>
                  <a:pt x="32929" y="446519"/>
                </a:cubicBezTo>
                <a:cubicBezTo>
                  <a:pt x="50643" y="466447"/>
                  <a:pt x="89490" y="503080"/>
                  <a:pt x="89490" y="503080"/>
                </a:cubicBezTo>
                <a:cubicBezTo>
                  <a:pt x="105874" y="552229"/>
                  <a:pt x="86802" y="514308"/>
                  <a:pt x="127197" y="550214"/>
                </a:cubicBezTo>
                <a:cubicBezTo>
                  <a:pt x="277010" y="683381"/>
                  <a:pt x="115999" y="559711"/>
                  <a:pt x="221465" y="625628"/>
                </a:cubicBezTo>
                <a:cubicBezTo>
                  <a:pt x="234788" y="633955"/>
                  <a:pt x="246387" y="644776"/>
                  <a:pt x="259172" y="653908"/>
                </a:cubicBezTo>
                <a:cubicBezTo>
                  <a:pt x="268391" y="660493"/>
                  <a:pt x="278234" y="666177"/>
                  <a:pt x="287453" y="672762"/>
                </a:cubicBezTo>
                <a:cubicBezTo>
                  <a:pt x="320233" y="696176"/>
                  <a:pt x="325570" y="705909"/>
                  <a:pt x="362867" y="719896"/>
                </a:cubicBezTo>
                <a:cubicBezTo>
                  <a:pt x="374998" y="724445"/>
                  <a:pt x="387927" y="726512"/>
                  <a:pt x="400574" y="729323"/>
                </a:cubicBezTo>
                <a:cubicBezTo>
                  <a:pt x="508340" y="753272"/>
                  <a:pt x="393409" y="725177"/>
                  <a:pt x="485416" y="748176"/>
                </a:cubicBezTo>
                <a:cubicBezTo>
                  <a:pt x="501127" y="757603"/>
                  <a:pt x="515038" y="771068"/>
                  <a:pt x="532550" y="776457"/>
                </a:cubicBezTo>
                <a:cubicBezTo>
                  <a:pt x="556763" y="783907"/>
                  <a:pt x="582885" y="782301"/>
                  <a:pt x="607964" y="785884"/>
                </a:cubicBezTo>
                <a:cubicBezTo>
                  <a:pt x="626886" y="788587"/>
                  <a:pt x="645671" y="792168"/>
                  <a:pt x="664525" y="795310"/>
                </a:cubicBezTo>
                <a:cubicBezTo>
                  <a:pt x="695411" y="807664"/>
                  <a:pt x="716893" y="818720"/>
                  <a:pt x="749366" y="823591"/>
                </a:cubicBezTo>
                <a:cubicBezTo>
                  <a:pt x="799473" y="831107"/>
                  <a:pt x="849919" y="836160"/>
                  <a:pt x="900195" y="842444"/>
                </a:cubicBezTo>
                <a:cubicBezTo>
                  <a:pt x="919161" y="844815"/>
                  <a:pt x="937902" y="848729"/>
                  <a:pt x="956756" y="851871"/>
                </a:cubicBezTo>
                <a:cubicBezTo>
                  <a:pt x="1335152" y="1041074"/>
                  <a:pt x="964991" y="862782"/>
                  <a:pt x="2135106" y="889578"/>
                </a:cubicBezTo>
                <a:cubicBezTo>
                  <a:pt x="2166677" y="890301"/>
                  <a:pt x="2197951" y="895863"/>
                  <a:pt x="2229374" y="899005"/>
                </a:cubicBezTo>
                <a:cubicBezTo>
                  <a:pt x="2277417" y="915019"/>
                  <a:pt x="2270466" y="913780"/>
                  <a:pt x="2342496" y="927286"/>
                </a:cubicBezTo>
                <a:cubicBezTo>
                  <a:pt x="2364335" y="931381"/>
                  <a:pt x="2386523" y="933334"/>
                  <a:pt x="2408484" y="936713"/>
                </a:cubicBezTo>
                <a:lnTo>
                  <a:pt x="2587593" y="964993"/>
                </a:lnTo>
                <a:cubicBezTo>
                  <a:pt x="2597020" y="968135"/>
                  <a:pt x="2606129" y="972471"/>
                  <a:pt x="2615873" y="974420"/>
                </a:cubicBezTo>
                <a:cubicBezTo>
                  <a:pt x="2637661" y="978778"/>
                  <a:pt x="2660425" y="978001"/>
                  <a:pt x="2681861" y="983847"/>
                </a:cubicBezTo>
                <a:cubicBezTo>
                  <a:pt x="2695418" y="987544"/>
                  <a:pt x="2706011" y="999003"/>
                  <a:pt x="2719568" y="1002700"/>
                </a:cubicBezTo>
                <a:cubicBezTo>
                  <a:pt x="2741004" y="1008546"/>
                  <a:pt x="2763560" y="1008985"/>
                  <a:pt x="2785556" y="1012127"/>
                </a:cubicBezTo>
                <a:cubicBezTo>
                  <a:pt x="2794983" y="1015269"/>
                  <a:pt x="2804250" y="1018940"/>
                  <a:pt x="2813836" y="1021554"/>
                </a:cubicBezTo>
                <a:cubicBezTo>
                  <a:pt x="2838835" y="1028372"/>
                  <a:pt x="2889251" y="1040407"/>
                  <a:pt x="2889251" y="1040407"/>
                </a:cubicBezTo>
                <a:cubicBezTo>
                  <a:pt x="2908104" y="1049834"/>
                  <a:pt x="2926354" y="1060581"/>
                  <a:pt x="2945811" y="1068688"/>
                </a:cubicBezTo>
                <a:cubicBezTo>
                  <a:pt x="3002937" y="1092491"/>
                  <a:pt x="2990736" y="1082165"/>
                  <a:pt x="3040079" y="1096968"/>
                </a:cubicBezTo>
                <a:cubicBezTo>
                  <a:pt x="3059114" y="1102679"/>
                  <a:pt x="3077152" y="1111924"/>
                  <a:pt x="3096640" y="1115822"/>
                </a:cubicBezTo>
                <a:cubicBezTo>
                  <a:pt x="3124542" y="1121402"/>
                  <a:pt x="3153201" y="1122107"/>
                  <a:pt x="3181481" y="1125249"/>
                </a:cubicBezTo>
                <a:cubicBezTo>
                  <a:pt x="3218524" y="1134509"/>
                  <a:pt x="3237493" y="1138226"/>
                  <a:pt x="3275750" y="1153529"/>
                </a:cubicBezTo>
                <a:cubicBezTo>
                  <a:pt x="3291461" y="1159814"/>
                  <a:pt x="3307749" y="1164815"/>
                  <a:pt x="3322884" y="1172383"/>
                </a:cubicBezTo>
                <a:cubicBezTo>
                  <a:pt x="3339150" y="1180516"/>
                  <a:pt x="3386547" y="1213466"/>
                  <a:pt x="3407725" y="1219517"/>
                </a:cubicBezTo>
                <a:cubicBezTo>
                  <a:pt x="3438537" y="1228320"/>
                  <a:pt x="3472240" y="1226469"/>
                  <a:pt x="3501993" y="1238370"/>
                </a:cubicBezTo>
                <a:cubicBezTo>
                  <a:pt x="3517704" y="1244655"/>
                  <a:pt x="3532954" y="1252248"/>
                  <a:pt x="3549127" y="1257224"/>
                </a:cubicBezTo>
                <a:cubicBezTo>
                  <a:pt x="3573893" y="1264844"/>
                  <a:pt x="3600483" y="1266453"/>
                  <a:pt x="3624541" y="1276077"/>
                </a:cubicBezTo>
                <a:cubicBezTo>
                  <a:pt x="3633718" y="1279748"/>
                  <a:pt x="3683329" y="1300663"/>
                  <a:pt x="3699956" y="1304358"/>
                </a:cubicBezTo>
                <a:cubicBezTo>
                  <a:pt x="3718615" y="1308504"/>
                  <a:pt x="3737663" y="1310643"/>
                  <a:pt x="3756517" y="1313785"/>
                </a:cubicBezTo>
                <a:cubicBezTo>
                  <a:pt x="3765944" y="1320069"/>
                  <a:pt x="3774339" y="1328281"/>
                  <a:pt x="3784797" y="1332638"/>
                </a:cubicBezTo>
                <a:cubicBezTo>
                  <a:pt x="3823551" y="1348786"/>
                  <a:pt x="3892995" y="1367592"/>
                  <a:pt x="3935626" y="1379772"/>
                </a:cubicBezTo>
                <a:cubicBezTo>
                  <a:pt x="3951337" y="1389199"/>
                  <a:pt x="3966080" y="1400471"/>
                  <a:pt x="3982760" y="1408053"/>
                </a:cubicBezTo>
                <a:cubicBezTo>
                  <a:pt x="4042851" y="1435367"/>
                  <a:pt x="4025752" y="1419241"/>
                  <a:pt x="4077028" y="1436333"/>
                </a:cubicBezTo>
                <a:cubicBezTo>
                  <a:pt x="4093081" y="1441684"/>
                  <a:pt x="4108109" y="1449836"/>
                  <a:pt x="4124162" y="1455187"/>
                </a:cubicBezTo>
                <a:cubicBezTo>
                  <a:pt x="4136453" y="1459284"/>
                  <a:pt x="4149412" y="1461055"/>
                  <a:pt x="4161869" y="1464614"/>
                </a:cubicBezTo>
                <a:cubicBezTo>
                  <a:pt x="4171424" y="1467344"/>
                  <a:pt x="4180510" y="1471630"/>
                  <a:pt x="4190150" y="1474040"/>
                </a:cubicBezTo>
                <a:cubicBezTo>
                  <a:pt x="4219385" y="1481348"/>
                  <a:pt x="4239227" y="1480923"/>
                  <a:pt x="4265564" y="1492894"/>
                </a:cubicBezTo>
                <a:cubicBezTo>
                  <a:pt x="4291150" y="1504524"/>
                  <a:pt x="4317593" y="1515011"/>
                  <a:pt x="4340978" y="1530601"/>
                </a:cubicBezTo>
                <a:cubicBezTo>
                  <a:pt x="4350405" y="1536886"/>
                  <a:pt x="4359125" y="1544388"/>
                  <a:pt x="4369259" y="1549455"/>
                </a:cubicBezTo>
                <a:cubicBezTo>
                  <a:pt x="4378147" y="1553899"/>
                  <a:pt x="4388235" y="1555393"/>
                  <a:pt x="4397539" y="1558882"/>
                </a:cubicBezTo>
                <a:cubicBezTo>
                  <a:pt x="4413383" y="1564824"/>
                  <a:pt x="4428620" y="1572384"/>
                  <a:pt x="4444673" y="1577735"/>
                </a:cubicBezTo>
                <a:cubicBezTo>
                  <a:pt x="4456964" y="1581832"/>
                  <a:pt x="4470089" y="1583065"/>
                  <a:pt x="4482380" y="1587162"/>
                </a:cubicBezTo>
                <a:cubicBezTo>
                  <a:pt x="4498433" y="1592513"/>
                  <a:pt x="4513611" y="1600233"/>
                  <a:pt x="4529514" y="1606016"/>
                </a:cubicBezTo>
                <a:cubicBezTo>
                  <a:pt x="4548191" y="1612808"/>
                  <a:pt x="4569034" y="1614644"/>
                  <a:pt x="4586075" y="1624869"/>
                </a:cubicBezTo>
                <a:cubicBezTo>
                  <a:pt x="4601786" y="1634296"/>
                  <a:pt x="4617192" y="1644252"/>
                  <a:pt x="4633209" y="1653150"/>
                </a:cubicBezTo>
                <a:cubicBezTo>
                  <a:pt x="4645493" y="1659975"/>
                  <a:pt x="4658716" y="1665031"/>
                  <a:pt x="4670917" y="1672003"/>
                </a:cubicBezTo>
                <a:cubicBezTo>
                  <a:pt x="4680754" y="1677624"/>
                  <a:pt x="4689251" y="1685432"/>
                  <a:pt x="4699197" y="1690857"/>
                </a:cubicBezTo>
                <a:cubicBezTo>
                  <a:pt x="4723870" y="1704315"/>
                  <a:pt x="4752127" y="1711701"/>
                  <a:pt x="4774611" y="1728564"/>
                </a:cubicBezTo>
                <a:cubicBezTo>
                  <a:pt x="4820268" y="1762806"/>
                  <a:pt x="4797414" y="1751875"/>
                  <a:pt x="4840599" y="1766271"/>
                </a:cubicBezTo>
                <a:cubicBezTo>
                  <a:pt x="4923963" y="1828794"/>
                  <a:pt x="4886203" y="1812895"/>
                  <a:pt x="4944294" y="1832259"/>
                </a:cubicBezTo>
                <a:cubicBezTo>
                  <a:pt x="4960005" y="1844828"/>
                  <a:pt x="4974366" y="1859302"/>
                  <a:pt x="4991428" y="1869966"/>
                </a:cubicBezTo>
                <a:cubicBezTo>
                  <a:pt x="5005070" y="1878492"/>
                  <a:pt x="5058078" y="1887067"/>
                  <a:pt x="5066842" y="1888820"/>
                </a:cubicBezTo>
                <a:cubicBezTo>
                  <a:pt x="5076269" y="1895104"/>
                  <a:pt x="5088045" y="1898826"/>
                  <a:pt x="5095123" y="1907673"/>
                </a:cubicBezTo>
                <a:cubicBezTo>
                  <a:pt x="5131117" y="1952665"/>
                  <a:pt x="5072833" y="1920887"/>
                  <a:pt x="5123403" y="1964234"/>
                </a:cubicBezTo>
                <a:cubicBezTo>
                  <a:pt x="5137314" y="1976158"/>
                  <a:pt x="5155527" y="1982008"/>
                  <a:pt x="5170537" y="1992515"/>
                </a:cubicBezTo>
                <a:cubicBezTo>
                  <a:pt x="5250274" y="2048332"/>
                  <a:pt x="5181708" y="2018235"/>
                  <a:pt x="5274232" y="2049075"/>
                </a:cubicBezTo>
                <a:cubicBezTo>
                  <a:pt x="5283659" y="2055360"/>
                  <a:pt x="5292099" y="2063466"/>
                  <a:pt x="5302512" y="2067929"/>
                </a:cubicBezTo>
                <a:cubicBezTo>
                  <a:pt x="5314421" y="2073033"/>
                  <a:pt x="5329029" y="2070828"/>
                  <a:pt x="5340220" y="2077356"/>
                </a:cubicBezTo>
                <a:cubicBezTo>
                  <a:pt x="5367362" y="2093189"/>
                  <a:pt x="5390496" y="2115063"/>
                  <a:pt x="5415634" y="2133917"/>
                </a:cubicBezTo>
                <a:cubicBezTo>
                  <a:pt x="5428203" y="2143344"/>
                  <a:pt x="5438436" y="2157229"/>
                  <a:pt x="5453341" y="2162197"/>
                </a:cubicBezTo>
                <a:cubicBezTo>
                  <a:pt x="5477815" y="2170355"/>
                  <a:pt x="5506216" y="2179207"/>
                  <a:pt x="5528756" y="2190477"/>
                </a:cubicBezTo>
                <a:cubicBezTo>
                  <a:pt x="5538889" y="2195544"/>
                  <a:pt x="5546903" y="2204264"/>
                  <a:pt x="5557036" y="2209331"/>
                </a:cubicBezTo>
                <a:cubicBezTo>
                  <a:pt x="5565924" y="2213775"/>
                  <a:pt x="5576429" y="2214314"/>
                  <a:pt x="5585317" y="2218758"/>
                </a:cubicBezTo>
                <a:cubicBezTo>
                  <a:pt x="5595450" y="2223825"/>
                  <a:pt x="5603464" y="2232544"/>
                  <a:pt x="5613597" y="2237611"/>
                </a:cubicBezTo>
                <a:cubicBezTo>
                  <a:pt x="5714574" y="2288099"/>
                  <a:pt x="5536189" y="2182535"/>
                  <a:pt x="5689011" y="2265892"/>
                </a:cubicBezTo>
                <a:cubicBezTo>
                  <a:pt x="5722809" y="2284327"/>
                  <a:pt x="5746673" y="2310251"/>
                  <a:pt x="5783279" y="2322453"/>
                </a:cubicBezTo>
                <a:cubicBezTo>
                  <a:pt x="5807861" y="2330647"/>
                  <a:pt x="5834112" y="2333112"/>
                  <a:pt x="5858694" y="2341306"/>
                </a:cubicBezTo>
                <a:cubicBezTo>
                  <a:pt x="5868121" y="2344448"/>
                  <a:pt x="5877388" y="2348118"/>
                  <a:pt x="5886974" y="2350733"/>
                </a:cubicBezTo>
                <a:cubicBezTo>
                  <a:pt x="5911973" y="2357551"/>
                  <a:pt x="5939212" y="2357999"/>
                  <a:pt x="5962389" y="2369587"/>
                </a:cubicBezTo>
                <a:cubicBezTo>
                  <a:pt x="5974958" y="2375871"/>
                  <a:pt x="5986636" y="2384402"/>
                  <a:pt x="6000096" y="2388440"/>
                </a:cubicBezTo>
                <a:cubicBezTo>
                  <a:pt x="6018404" y="2393932"/>
                  <a:pt x="6037852" y="2394448"/>
                  <a:pt x="6056657" y="2397867"/>
                </a:cubicBezTo>
                <a:cubicBezTo>
                  <a:pt x="6072421" y="2400733"/>
                  <a:pt x="6088080" y="2404152"/>
                  <a:pt x="6103791" y="2407294"/>
                </a:cubicBezTo>
                <a:cubicBezTo>
                  <a:pt x="6163536" y="2447125"/>
                  <a:pt x="6095404" y="2407578"/>
                  <a:pt x="6198059" y="2435574"/>
                </a:cubicBezTo>
                <a:cubicBezTo>
                  <a:pt x="6211616" y="2439271"/>
                  <a:pt x="6222306" y="2450390"/>
                  <a:pt x="6235766" y="2454428"/>
                </a:cubicBezTo>
                <a:cubicBezTo>
                  <a:pt x="6254074" y="2459920"/>
                  <a:pt x="6273473" y="2460713"/>
                  <a:pt x="6292327" y="2463855"/>
                </a:cubicBezTo>
                <a:cubicBezTo>
                  <a:pt x="6364941" y="2488059"/>
                  <a:pt x="6330436" y="2475327"/>
                  <a:pt x="6396022" y="2501562"/>
                </a:cubicBezTo>
                <a:cubicBezTo>
                  <a:pt x="6402306" y="2510989"/>
                  <a:pt x="6405932" y="2522886"/>
                  <a:pt x="6414875" y="2529842"/>
                </a:cubicBezTo>
                <a:cubicBezTo>
                  <a:pt x="6434872" y="2545396"/>
                  <a:pt x="6458204" y="2556220"/>
                  <a:pt x="6480863" y="2567550"/>
                </a:cubicBezTo>
                <a:cubicBezTo>
                  <a:pt x="6501073" y="2577655"/>
                  <a:pt x="6536923" y="2582102"/>
                  <a:pt x="6556277" y="2586403"/>
                </a:cubicBezTo>
                <a:cubicBezTo>
                  <a:pt x="6568925" y="2589214"/>
                  <a:pt x="6581416" y="2592688"/>
                  <a:pt x="6593985" y="2595830"/>
                </a:cubicBezTo>
                <a:cubicBezTo>
                  <a:pt x="6675684" y="2592688"/>
                  <a:pt x="6757953" y="2596544"/>
                  <a:pt x="6839081" y="2586403"/>
                </a:cubicBezTo>
                <a:cubicBezTo>
                  <a:pt x="6859997" y="2583788"/>
                  <a:pt x="6876452" y="2566846"/>
                  <a:pt x="6895642" y="2558123"/>
                </a:cubicBezTo>
                <a:cubicBezTo>
                  <a:pt x="7028070" y="2497929"/>
                  <a:pt x="6867643" y="2576834"/>
                  <a:pt x="6980484" y="2520416"/>
                </a:cubicBezTo>
                <a:cubicBezTo>
                  <a:pt x="6989911" y="2510989"/>
                  <a:pt x="6998522" y="2500670"/>
                  <a:pt x="7008764" y="2492135"/>
                </a:cubicBezTo>
                <a:cubicBezTo>
                  <a:pt x="7017467" y="2484882"/>
                  <a:pt x="7030459" y="2482501"/>
                  <a:pt x="7037044" y="2473282"/>
                </a:cubicBezTo>
                <a:cubicBezTo>
                  <a:pt x="7046880" y="2459512"/>
                  <a:pt x="7050115" y="2442051"/>
                  <a:pt x="7055898" y="2426148"/>
                </a:cubicBezTo>
                <a:cubicBezTo>
                  <a:pt x="7062690" y="2407471"/>
                  <a:pt x="7074752" y="2369587"/>
                  <a:pt x="7074752" y="2369587"/>
                </a:cubicBezTo>
                <a:cubicBezTo>
                  <a:pt x="7077894" y="2341306"/>
                  <a:pt x="7078934" y="2312712"/>
                  <a:pt x="7084178" y="2284745"/>
                </a:cubicBezTo>
                <a:cubicBezTo>
                  <a:pt x="7088394" y="2262261"/>
                  <a:pt x="7099056" y="2241286"/>
                  <a:pt x="7103032" y="2218758"/>
                </a:cubicBezTo>
                <a:cubicBezTo>
                  <a:pt x="7108520" y="2187659"/>
                  <a:pt x="7109317" y="2155913"/>
                  <a:pt x="7112459" y="2124490"/>
                </a:cubicBezTo>
                <a:cubicBezTo>
                  <a:pt x="7109317" y="2086783"/>
                  <a:pt x="7112781" y="2047928"/>
                  <a:pt x="7103032" y="2011368"/>
                </a:cubicBezTo>
                <a:cubicBezTo>
                  <a:pt x="7099597" y="1998487"/>
                  <a:pt x="7082501" y="1993936"/>
                  <a:pt x="7074752" y="1983088"/>
                </a:cubicBezTo>
                <a:cubicBezTo>
                  <a:pt x="7008871" y="1890855"/>
                  <a:pt x="7111862" y="1999063"/>
                  <a:pt x="7018191" y="1917100"/>
                </a:cubicBezTo>
                <a:cubicBezTo>
                  <a:pt x="6959963" y="1866150"/>
                  <a:pt x="7001488" y="1889383"/>
                  <a:pt x="6933350" y="1841686"/>
                </a:cubicBezTo>
                <a:cubicBezTo>
                  <a:pt x="6858789" y="1789493"/>
                  <a:pt x="6913852" y="1829395"/>
                  <a:pt x="6857935" y="1803978"/>
                </a:cubicBezTo>
                <a:cubicBezTo>
                  <a:pt x="6832349" y="1792348"/>
                  <a:pt x="6809184" y="1775158"/>
                  <a:pt x="6782521" y="1766271"/>
                </a:cubicBezTo>
                <a:cubicBezTo>
                  <a:pt x="6763667" y="1759987"/>
                  <a:pt x="6744482" y="1754621"/>
                  <a:pt x="6725960" y="1747418"/>
                </a:cubicBezTo>
                <a:cubicBezTo>
                  <a:pt x="6528769" y="1670734"/>
                  <a:pt x="6698973" y="1724894"/>
                  <a:pt x="6480863" y="1662576"/>
                </a:cubicBezTo>
                <a:cubicBezTo>
                  <a:pt x="6465152" y="1653149"/>
                  <a:pt x="6451307" y="1639466"/>
                  <a:pt x="6433729" y="1634296"/>
                </a:cubicBezTo>
                <a:cubicBezTo>
                  <a:pt x="6397055" y="1623510"/>
                  <a:pt x="6320607" y="1615442"/>
                  <a:pt x="6320607" y="1615442"/>
                </a:cubicBezTo>
                <a:cubicBezTo>
                  <a:pt x="6304896" y="1609158"/>
                  <a:pt x="6289889" y="1600693"/>
                  <a:pt x="6273473" y="1596589"/>
                </a:cubicBezTo>
                <a:cubicBezTo>
                  <a:pt x="6240705" y="1588397"/>
                  <a:pt x="6124053" y="1579577"/>
                  <a:pt x="6103791" y="1577735"/>
                </a:cubicBezTo>
                <a:cubicBezTo>
                  <a:pt x="5985662" y="1543985"/>
                  <a:pt x="6083442" y="1567159"/>
                  <a:pt x="5915255" y="1549455"/>
                </a:cubicBezTo>
                <a:cubicBezTo>
                  <a:pt x="5863232" y="1543979"/>
                  <a:pt x="5816834" y="1528320"/>
                  <a:pt x="5764426" y="1521174"/>
                </a:cubicBezTo>
                <a:cubicBezTo>
                  <a:pt x="5726935" y="1516062"/>
                  <a:pt x="5689011" y="1514890"/>
                  <a:pt x="5651304" y="1511748"/>
                </a:cubicBezTo>
                <a:cubicBezTo>
                  <a:pt x="5613597" y="1505463"/>
                  <a:pt x="5575269" y="1502165"/>
                  <a:pt x="5538183" y="1492894"/>
                </a:cubicBezTo>
                <a:cubicBezTo>
                  <a:pt x="5525614" y="1489752"/>
                  <a:pt x="5512933" y="1487026"/>
                  <a:pt x="5500475" y="1483467"/>
                </a:cubicBezTo>
                <a:cubicBezTo>
                  <a:pt x="5490921" y="1480737"/>
                  <a:pt x="5481939" y="1475989"/>
                  <a:pt x="5472195" y="1474040"/>
                </a:cubicBezTo>
                <a:cubicBezTo>
                  <a:pt x="5434710" y="1466543"/>
                  <a:pt x="5396833" y="1461149"/>
                  <a:pt x="5359073" y="1455187"/>
                </a:cubicBezTo>
                <a:cubicBezTo>
                  <a:pt x="5309624" y="1447379"/>
                  <a:pt x="5267682" y="1442584"/>
                  <a:pt x="5217671" y="1436333"/>
                </a:cubicBezTo>
                <a:cubicBezTo>
                  <a:pt x="5198817" y="1430049"/>
                  <a:pt x="5180390" y="1422300"/>
                  <a:pt x="5161110" y="1417480"/>
                </a:cubicBezTo>
                <a:cubicBezTo>
                  <a:pt x="5082917" y="1397932"/>
                  <a:pt x="5059641" y="1397826"/>
                  <a:pt x="4982001" y="1389199"/>
                </a:cubicBezTo>
                <a:cubicBezTo>
                  <a:pt x="4863078" y="1341629"/>
                  <a:pt x="5012602" y="1397545"/>
                  <a:pt x="4878306" y="1360919"/>
                </a:cubicBezTo>
                <a:cubicBezTo>
                  <a:pt x="4861981" y="1356467"/>
                  <a:pt x="4847225" y="1347416"/>
                  <a:pt x="4831172" y="1342065"/>
                </a:cubicBezTo>
                <a:cubicBezTo>
                  <a:pt x="4818881" y="1337968"/>
                  <a:pt x="4806034" y="1335780"/>
                  <a:pt x="4793465" y="1332638"/>
                </a:cubicBezTo>
                <a:cubicBezTo>
                  <a:pt x="4727841" y="1288890"/>
                  <a:pt x="4813381" y="1340040"/>
                  <a:pt x="4699197" y="1304358"/>
                </a:cubicBezTo>
                <a:cubicBezTo>
                  <a:pt x="4669658" y="1295127"/>
                  <a:pt x="4643241" y="1277761"/>
                  <a:pt x="4614356" y="1266651"/>
                </a:cubicBezTo>
                <a:cubicBezTo>
                  <a:pt x="4602263" y="1262000"/>
                  <a:pt x="4588824" y="1261652"/>
                  <a:pt x="4576648" y="1257224"/>
                </a:cubicBezTo>
                <a:cubicBezTo>
                  <a:pt x="4554158" y="1249046"/>
                  <a:pt x="4533151" y="1237121"/>
                  <a:pt x="4510661" y="1228943"/>
                </a:cubicBezTo>
                <a:cubicBezTo>
                  <a:pt x="4498485" y="1224515"/>
                  <a:pt x="4485363" y="1223240"/>
                  <a:pt x="4472954" y="1219517"/>
                </a:cubicBezTo>
                <a:cubicBezTo>
                  <a:pt x="4453919" y="1213806"/>
                  <a:pt x="4434845" y="1208044"/>
                  <a:pt x="4416393" y="1200663"/>
                </a:cubicBezTo>
                <a:cubicBezTo>
                  <a:pt x="4403345" y="1195444"/>
                  <a:pt x="4392018" y="1186253"/>
                  <a:pt x="4378686" y="1181809"/>
                </a:cubicBezTo>
                <a:cubicBezTo>
                  <a:pt x="4363486" y="1176742"/>
                  <a:pt x="4347010" y="1176599"/>
                  <a:pt x="4331552" y="1172383"/>
                </a:cubicBezTo>
                <a:cubicBezTo>
                  <a:pt x="4160751" y="1125802"/>
                  <a:pt x="4400618" y="1182578"/>
                  <a:pt x="4209003" y="1134675"/>
                </a:cubicBezTo>
                <a:cubicBezTo>
                  <a:pt x="4179105" y="1127201"/>
                  <a:pt x="4153203" y="1125503"/>
                  <a:pt x="4124162" y="1115822"/>
                </a:cubicBezTo>
                <a:cubicBezTo>
                  <a:pt x="4108109" y="1110471"/>
                  <a:pt x="4093081" y="1102319"/>
                  <a:pt x="4077028" y="1096968"/>
                </a:cubicBezTo>
                <a:cubicBezTo>
                  <a:pt x="4064737" y="1092871"/>
                  <a:pt x="4051730" y="1091264"/>
                  <a:pt x="4039321" y="1087541"/>
                </a:cubicBezTo>
                <a:cubicBezTo>
                  <a:pt x="4020286" y="1081830"/>
                  <a:pt x="4002040" y="1073508"/>
                  <a:pt x="3982760" y="1068688"/>
                </a:cubicBezTo>
                <a:cubicBezTo>
                  <a:pt x="3964217" y="1064052"/>
                  <a:pt x="3944667" y="1064186"/>
                  <a:pt x="3926199" y="1059261"/>
                </a:cubicBezTo>
                <a:cubicBezTo>
                  <a:pt x="3897395" y="1051580"/>
                  <a:pt x="3869850" y="1039748"/>
                  <a:pt x="3841358" y="1030981"/>
                </a:cubicBezTo>
                <a:cubicBezTo>
                  <a:pt x="3828975" y="1027171"/>
                  <a:pt x="3816060" y="1025277"/>
                  <a:pt x="3803651" y="1021554"/>
                </a:cubicBezTo>
                <a:cubicBezTo>
                  <a:pt x="3784616" y="1015843"/>
                  <a:pt x="3766156" y="1008308"/>
                  <a:pt x="3747090" y="1002700"/>
                </a:cubicBezTo>
                <a:cubicBezTo>
                  <a:pt x="3712718" y="992591"/>
                  <a:pt x="3677767" y="984529"/>
                  <a:pt x="3643395" y="974420"/>
                </a:cubicBezTo>
                <a:cubicBezTo>
                  <a:pt x="3624329" y="968812"/>
                  <a:pt x="3605943" y="961025"/>
                  <a:pt x="3586834" y="955566"/>
                </a:cubicBezTo>
                <a:cubicBezTo>
                  <a:pt x="3556027" y="946764"/>
                  <a:pt x="3523117" y="938396"/>
                  <a:pt x="3492566" y="927286"/>
                </a:cubicBezTo>
                <a:cubicBezTo>
                  <a:pt x="3467335" y="918111"/>
                  <a:pt x="3443198" y="905517"/>
                  <a:pt x="3417152" y="899005"/>
                </a:cubicBezTo>
                <a:cubicBezTo>
                  <a:pt x="3392574" y="892860"/>
                  <a:pt x="3366726" y="893743"/>
                  <a:pt x="3341737" y="889578"/>
                </a:cubicBezTo>
                <a:cubicBezTo>
                  <a:pt x="3201162" y="866150"/>
                  <a:pt x="3387823" y="893140"/>
                  <a:pt x="3275750" y="870725"/>
                </a:cubicBezTo>
                <a:cubicBezTo>
                  <a:pt x="3253962" y="866367"/>
                  <a:pt x="3231623" y="865273"/>
                  <a:pt x="3209762" y="861298"/>
                </a:cubicBezTo>
                <a:cubicBezTo>
                  <a:pt x="3197015" y="858980"/>
                  <a:pt x="3184702" y="854682"/>
                  <a:pt x="3172055" y="851871"/>
                </a:cubicBezTo>
                <a:cubicBezTo>
                  <a:pt x="3156414" y="848395"/>
                  <a:pt x="3140465" y="846330"/>
                  <a:pt x="3124921" y="842444"/>
                </a:cubicBezTo>
                <a:cubicBezTo>
                  <a:pt x="3115281" y="840034"/>
                  <a:pt x="3106280" y="835428"/>
                  <a:pt x="3096640" y="833018"/>
                </a:cubicBezTo>
                <a:cubicBezTo>
                  <a:pt x="3065585" y="825255"/>
                  <a:pt x="3023771" y="819769"/>
                  <a:pt x="2992945" y="814164"/>
                </a:cubicBezTo>
                <a:cubicBezTo>
                  <a:pt x="2977181" y="811298"/>
                  <a:pt x="2961269" y="808953"/>
                  <a:pt x="2945811" y="804737"/>
                </a:cubicBezTo>
                <a:cubicBezTo>
                  <a:pt x="2879678" y="786701"/>
                  <a:pt x="2906758" y="787500"/>
                  <a:pt x="2851543" y="776457"/>
                </a:cubicBezTo>
                <a:cubicBezTo>
                  <a:pt x="2779433" y="762035"/>
                  <a:pt x="2780088" y="767470"/>
                  <a:pt x="2691288" y="757603"/>
                </a:cubicBezTo>
                <a:cubicBezTo>
                  <a:pt x="2651952" y="753232"/>
                  <a:pt x="2616431" y="747253"/>
                  <a:pt x="2578166" y="738750"/>
                </a:cubicBezTo>
                <a:cubicBezTo>
                  <a:pt x="2565519" y="735940"/>
                  <a:pt x="2553028" y="732465"/>
                  <a:pt x="2540459" y="729323"/>
                </a:cubicBezTo>
                <a:cubicBezTo>
                  <a:pt x="2491244" y="696513"/>
                  <a:pt x="2534040" y="719859"/>
                  <a:pt x="2465044" y="701042"/>
                </a:cubicBezTo>
                <a:cubicBezTo>
                  <a:pt x="2445871" y="695813"/>
                  <a:pt x="2427337" y="688473"/>
                  <a:pt x="2408484" y="682189"/>
                </a:cubicBezTo>
                <a:cubicBezTo>
                  <a:pt x="2392431" y="676838"/>
                  <a:pt x="2377654" y="667864"/>
                  <a:pt x="2361350" y="663335"/>
                </a:cubicBezTo>
                <a:cubicBezTo>
                  <a:pt x="2306704" y="648156"/>
                  <a:pt x="2247992" y="636893"/>
                  <a:pt x="2191667" y="625628"/>
                </a:cubicBezTo>
                <a:cubicBezTo>
                  <a:pt x="2085811" y="572700"/>
                  <a:pt x="2131482" y="587015"/>
                  <a:pt x="2059692" y="569067"/>
                </a:cubicBezTo>
                <a:cubicBezTo>
                  <a:pt x="2053407" y="559640"/>
                  <a:pt x="2049747" y="547787"/>
                  <a:pt x="2040838" y="540787"/>
                </a:cubicBezTo>
                <a:cubicBezTo>
                  <a:pt x="2005203" y="512788"/>
                  <a:pt x="1959762" y="497416"/>
                  <a:pt x="1927717" y="465372"/>
                </a:cubicBezTo>
                <a:cubicBezTo>
                  <a:pt x="1918290" y="455945"/>
                  <a:pt x="1910683" y="444249"/>
                  <a:pt x="1899436" y="437092"/>
                </a:cubicBezTo>
                <a:cubicBezTo>
                  <a:pt x="1875725" y="422003"/>
                  <a:pt x="1846506" y="416248"/>
                  <a:pt x="1824022" y="399385"/>
                </a:cubicBezTo>
                <a:cubicBezTo>
                  <a:pt x="1811453" y="389958"/>
                  <a:pt x="1798243" y="381329"/>
                  <a:pt x="1786314" y="371104"/>
                </a:cubicBezTo>
                <a:cubicBezTo>
                  <a:pt x="1776192" y="362428"/>
                  <a:pt x="1768882" y="350573"/>
                  <a:pt x="1758034" y="342824"/>
                </a:cubicBezTo>
                <a:cubicBezTo>
                  <a:pt x="1746599" y="334656"/>
                  <a:pt x="1731762" y="332138"/>
                  <a:pt x="1720327" y="323970"/>
                </a:cubicBezTo>
                <a:cubicBezTo>
                  <a:pt x="1709479" y="316221"/>
                  <a:pt x="1703478" y="302549"/>
                  <a:pt x="1692046" y="295690"/>
                </a:cubicBezTo>
                <a:cubicBezTo>
                  <a:pt x="1671526" y="283378"/>
                  <a:pt x="1647174" y="278671"/>
                  <a:pt x="1626059" y="267409"/>
                </a:cubicBezTo>
                <a:cubicBezTo>
                  <a:pt x="1599902" y="253459"/>
                  <a:pt x="1575891" y="235811"/>
                  <a:pt x="1550644" y="220275"/>
                </a:cubicBezTo>
                <a:cubicBezTo>
                  <a:pt x="1535040" y="210672"/>
                  <a:pt x="1519221" y="201422"/>
                  <a:pt x="1503510" y="191995"/>
                </a:cubicBezTo>
                <a:cubicBezTo>
                  <a:pt x="1487799" y="182568"/>
                  <a:pt x="1472764" y="171909"/>
                  <a:pt x="1456376" y="163715"/>
                </a:cubicBezTo>
                <a:cubicBezTo>
                  <a:pt x="1443807" y="157430"/>
                  <a:pt x="1430361" y="152656"/>
                  <a:pt x="1418669" y="144861"/>
                </a:cubicBezTo>
                <a:cubicBezTo>
                  <a:pt x="1401928" y="133700"/>
                  <a:pt x="1388597" y="117818"/>
                  <a:pt x="1371535" y="107154"/>
                </a:cubicBezTo>
                <a:cubicBezTo>
                  <a:pt x="1363109" y="101888"/>
                  <a:pt x="1352277" y="101891"/>
                  <a:pt x="1343255" y="97727"/>
                </a:cubicBezTo>
                <a:cubicBezTo>
                  <a:pt x="1311357" y="83005"/>
                  <a:pt x="1282316" y="61703"/>
                  <a:pt x="1248987" y="50593"/>
                </a:cubicBezTo>
                <a:cubicBezTo>
                  <a:pt x="1174293" y="25695"/>
                  <a:pt x="1212029" y="35006"/>
                  <a:pt x="1135865" y="22313"/>
                </a:cubicBezTo>
                <a:cubicBezTo>
                  <a:pt x="1126438" y="19171"/>
                  <a:pt x="1117285" y="15042"/>
                  <a:pt x="1107585" y="12886"/>
                </a:cubicBezTo>
                <a:cubicBezTo>
                  <a:pt x="932661" y="-25987"/>
                  <a:pt x="629960" y="34882"/>
                  <a:pt x="523123" y="41166"/>
                </a:cubicBezTo>
                <a:close/>
              </a:path>
            </a:pathLst>
          </a:custGeom>
          <a:noFill/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7141A6FB-E738-4A0C-9378-21FFF9EB4F08}"/>
              </a:ext>
            </a:extLst>
          </p:cNvPr>
          <p:cNvSpPr/>
          <p:nvPr/>
        </p:nvSpPr>
        <p:spPr>
          <a:xfrm>
            <a:off x="5062389" y="729695"/>
            <a:ext cx="1768183" cy="2356701"/>
          </a:xfrm>
          <a:custGeom>
            <a:avLst/>
            <a:gdLst>
              <a:gd name="connsiteX0" fmla="*/ 414780 w 1768183"/>
              <a:gd name="connsiteY0" fmla="*/ 37708 h 2356701"/>
              <a:gd name="connsiteX1" fmla="*/ 386499 w 1768183"/>
              <a:gd name="connsiteY1" fmla="*/ 84842 h 2356701"/>
              <a:gd name="connsiteX2" fmla="*/ 329939 w 1768183"/>
              <a:gd name="connsiteY2" fmla="*/ 141402 h 2356701"/>
              <a:gd name="connsiteX3" fmla="*/ 292231 w 1768183"/>
              <a:gd name="connsiteY3" fmla="*/ 197963 h 2356701"/>
              <a:gd name="connsiteX4" fmla="*/ 226244 w 1768183"/>
              <a:gd name="connsiteY4" fmla="*/ 263951 h 2356701"/>
              <a:gd name="connsiteX5" fmla="*/ 207390 w 1768183"/>
              <a:gd name="connsiteY5" fmla="*/ 292231 h 2356701"/>
              <a:gd name="connsiteX6" fmla="*/ 188536 w 1768183"/>
              <a:gd name="connsiteY6" fmla="*/ 329938 h 2356701"/>
              <a:gd name="connsiteX7" fmla="*/ 160256 w 1768183"/>
              <a:gd name="connsiteY7" fmla="*/ 358219 h 2356701"/>
              <a:gd name="connsiteX8" fmla="*/ 122549 w 1768183"/>
              <a:gd name="connsiteY8" fmla="*/ 461914 h 2356701"/>
              <a:gd name="connsiteX9" fmla="*/ 103695 w 1768183"/>
              <a:gd name="connsiteY9" fmla="*/ 527901 h 2356701"/>
              <a:gd name="connsiteX10" fmla="*/ 84842 w 1768183"/>
              <a:gd name="connsiteY10" fmla="*/ 575035 h 2356701"/>
              <a:gd name="connsiteX11" fmla="*/ 65988 w 1768183"/>
              <a:gd name="connsiteY11" fmla="*/ 641023 h 2356701"/>
              <a:gd name="connsiteX12" fmla="*/ 56561 w 1768183"/>
              <a:gd name="connsiteY12" fmla="*/ 669303 h 2356701"/>
              <a:gd name="connsiteX13" fmla="*/ 37708 w 1768183"/>
              <a:gd name="connsiteY13" fmla="*/ 707011 h 2356701"/>
              <a:gd name="connsiteX14" fmla="*/ 18854 w 1768183"/>
              <a:gd name="connsiteY14" fmla="*/ 876693 h 2356701"/>
              <a:gd name="connsiteX15" fmla="*/ 0 w 1768183"/>
              <a:gd name="connsiteY15" fmla="*/ 923827 h 2356701"/>
              <a:gd name="connsiteX16" fmla="*/ 28281 w 1768183"/>
              <a:gd name="connsiteY16" fmla="*/ 2064470 h 2356701"/>
              <a:gd name="connsiteX17" fmla="*/ 47134 w 1768183"/>
              <a:gd name="connsiteY17" fmla="*/ 2139885 h 2356701"/>
              <a:gd name="connsiteX18" fmla="*/ 65988 w 1768183"/>
              <a:gd name="connsiteY18" fmla="*/ 2187019 h 2356701"/>
              <a:gd name="connsiteX19" fmla="*/ 103695 w 1768183"/>
              <a:gd name="connsiteY19" fmla="*/ 2243580 h 2356701"/>
              <a:gd name="connsiteX20" fmla="*/ 131976 w 1768183"/>
              <a:gd name="connsiteY20" fmla="*/ 2290714 h 2356701"/>
              <a:gd name="connsiteX21" fmla="*/ 188536 w 1768183"/>
              <a:gd name="connsiteY21" fmla="*/ 2356701 h 2356701"/>
              <a:gd name="connsiteX22" fmla="*/ 433633 w 1768183"/>
              <a:gd name="connsiteY22" fmla="*/ 2347275 h 2356701"/>
              <a:gd name="connsiteX23" fmla="*/ 518475 w 1768183"/>
              <a:gd name="connsiteY23" fmla="*/ 2318994 h 2356701"/>
              <a:gd name="connsiteX24" fmla="*/ 603316 w 1768183"/>
              <a:gd name="connsiteY24" fmla="*/ 2300141 h 2356701"/>
              <a:gd name="connsiteX25" fmla="*/ 631596 w 1768183"/>
              <a:gd name="connsiteY25" fmla="*/ 2290714 h 2356701"/>
              <a:gd name="connsiteX26" fmla="*/ 697584 w 1768183"/>
              <a:gd name="connsiteY26" fmla="*/ 2243580 h 2356701"/>
              <a:gd name="connsiteX27" fmla="*/ 725864 w 1768183"/>
              <a:gd name="connsiteY27" fmla="*/ 2234153 h 2356701"/>
              <a:gd name="connsiteX28" fmla="*/ 763572 w 1768183"/>
              <a:gd name="connsiteY28" fmla="*/ 2215299 h 2356701"/>
              <a:gd name="connsiteX29" fmla="*/ 810706 w 1768183"/>
              <a:gd name="connsiteY29" fmla="*/ 2187019 h 2356701"/>
              <a:gd name="connsiteX30" fmla="*/ 838986 w 1768183"/>
              <a:gd name="connsiteY30" fmla="*/ 2168165 h 2356701"/>
              <a:gd name="connsiteX31" fmla="*/ 876693 w 1768183"/>
              <a:gd name="connsiteY31" fmla="*/ 2149312 h 2356701"/>
              <a:gd name="connsiteX32" fmla="*/ 952108 w 1768183"/>
              <a:gd name="connsiteY32" fmla="*/ 2083324 h 2356701"/>
              <a:gd name="connsiteX33" fmla="*/ 980388 w 1768183"/>
              <a:gd name="connsiteY33" fmla="*/ 2073897 h 2356701"/>
              <a:gd name="connsiteX34" fmla="*/ 1027522 w 1768183"/>
              <a:gd name="connsiteY34" fmla="*/ 2026763 h 2356701"/>
              <a:gd name="connsiteX35" fmla="*/ 1074656 w 1768183"/>
              <a:gd name="connsiteY35" fmla="*/ 1989056 h 2356701"/>
              <a:gd name="connsiteX36" fmla="*/ 1102936 w 1768183"/>
              <a:gd name="connsiteY36" fmla="*/ 1970202 h 2356701"/>
              <a:gd name="connsiteX37" fmla="*/ 1197205 w 1768183"/>
              <a:gd name="connsiteY37" fmla="*/ 1875934 h 2356701"/>
              <a:gd name="connsiteX38" fmla="*/ 1253765 w 1768183"/>
              <a:gd name="connsiteY38" fmla="*/ 1828800 h 2356701"/>
              <a:gd name="connsiteX39" fmla="*/ 1291473 w 1768183"/>
              <a:gd name="connsiteY39" fmla="*/ 1800520 h 2356701"/>
              <a:gd name="connsiteX40" fmla="*/ 1310326 w 1768183"/>
              <a:gd name="connsiteY40" fmla="*/ 1772240 h 2356701"/>
              <a:gd name="connsiteX41" fmla="*/ 1338607 w 1768183"/>
              <a:gd name="connsiteY41" fmla="*/ 1734532 h 2356701"/>
              <a:gd name="connsiteX42" fmla="*/ 1357460 w 1768183"/>
              <a:gd name="connsiteY42" fmla="*/ 1687398 h 2356701"/>
              <a:gd name="connsiteX43" fmla="*/ 1385741 w 1768183"/>
              <a:gd name="connsiteY43" fmla="*/ 1659118 h 2356701"/>
              <a:gd name="connsiteX44" fmla="*/ 1414021 w 1768183"/>
              <a:gd name="connsiteY44" fmla="*/ 1621411 h 2356701"/>
              <a:gd name="connsiteX45" fmla="*/ 1432875 w 1768183"/>
              <a:gd name="connsiteY45" fmla="*/ 1583703 h 2356701"/>
              <a:gd name="connsiteX46" fmla="*/ 1451728 w 1768183"/>
              <a:gd name="connsiteY46" fmla="*/ 1555423 h 2356701"/>
              <a:gd name="connsiteX47" fmla="*/ 1470582 w 1768183"/>
              <a:gd name="connsiteY47" fmla="*/ 1508289 h 2356701"/>
              <a:gd name="connsiteX48" fmla="*/ 1508289 w 1768183"/>
              <a:gd name="connsiteY48" fmla="*/ 1480009 h 2356701"/>
              <a:gd name="connsiteX49" fmla="*/ 1564850 w 1768183"/>
              <a:gd name="connsiteY49" fmla="*/ 1385741 h 2356701"/>
              <a:gd name="connsiteX50" fmla="*/ 1630838 w 1768183"/>
              <a:gd name="connsiteY50" fmla="*/ 1244338 h 2356701"/>
              <a:gd name="connsiteX51" fmla="*/ 1659118 w 1768183"/>
              <a:gd name="connsiteY51" fmla="*/ 1197204 h 2356701"/>
              <a:gd name="connsiteX52" fmla="*/ 1677972 w 1768183"/>
              <a:gd name="connsiteY52" fmla="*/ 1140644 h 2356701"/>
              <a:gd name="connsiteX53" fmla="*/ 1696825 w 1768183"/>
              <a:gd name="connsiteY53" fmla="*/ 1093510 h 2356701"/>
              <a:gd name="connsiteX54" fmla="*/ 1725106 w 1768183"/>
              <a:gd name="connsiteY54" fmla="*/ 942681 h 2356701"/>
              <a:gd name="connsiteX55" fmla="*/ 1753386 w 1768183"/>
              <a:gd name="connsiteY55" fmla="*/ 848413 h 2356701"/>
              <a:gd name="connsiteX56" fmla="*/ 1753386 w 1768183"/>
              <a:gd name="connsiteY56" fmla="*/ 424207 h 2356701"/>
              <a:gd name="connsiteX57" fmla="*/ 1734532 w 1768183"/>
              <a:gd name="connsiteY57" fmla="*/ 367646 h 2356701"/>
              <a:gd name="connsiteX58" fmla="*/ 1677972 w 1768183"/>
              <a:gd name="connsiteY58" fmla="*/ 301658 h 2356701"/>
              <a:gd name="connsiteX59" fmla="*/ 1649691 w 1768183"/>
              <a:gd name="connsiteY59" fmla="*/ 282804 h 2356701"/>
              <a:gd name="connsiteX60" fmla="*/ 1574277 w 1768183"/>
              <a:gd name="connsiteY60" fmla="*/ 226244 h 2356701"/>
              <a:gd name="connsiteX61" fmla="*/ 1536569 w 1768183"/>
              <a:gd name="connsiteY61" fmla="*/ 207390 h 2356701"/>
              <a:gd name="connsiteX62" fmla="*/ 1508289 w 1768183"/>
              <a:gd name="connsiteY62" fmla="*/ 179110 h 2356701"/>
              <a:gd name="connsiteX63" fmla="*/ 1480009 w 1768183"/>
              <a:gd name="connsiteY63" fmla="*/ 160256 h 2356701"/>
              <a:gd name="connsiteX64" fmla="*/ 1442301 w 1768183"/>
              <a:gd name="connsiteY64" fmla="*/ 131976 h 2356701"/>
              <a:gd name="connsiteX65" fmla="*/ 1414021 w 1768183"/>
              <a:gd name="connsiteY65" fmla="*/ 122549 h 2356701"/>
              <a:gd name="connsiteX66" fmla="*/ 1348033 w 1768183"/>
              <a:gd name="connsiteY66" fmla="*/ 94268 h 2356701"/>
              <a:gd name="connsiteX67" fmla="*/ 1319753 w 1768183"/>
              <a:gd name="connsiteY67" fmla="*/ 65988 h 2356701"/>
              <a:gd name="connsiteX68" fmla="*/ 1244339 w 1768183"/>
              <a:gd name="connsiteY68" fmla="*/ 47134 h 2356701"/>
              <a:gd name="connsiteX69" fmla="*/ 1216058 w 1768183"/>
              <a:gd name="connsiteY69" fmla="*/ 37708 h 2356701"/>
              <a:gd name="connsiteX70" fmla="*/ 1178351 w 1768183"/>
              <a:gd name="connsiteY70" fmla="*/ 28281 h 2356701"/>
              <a:gd name="connsiteX71" fmla="*/ 1074656 w 1768183"/>
              <a:gd name="connsiteY71" fmla="*/ 9427 h 2356701"/>
              <a:gd name="connsiteX72" fmla="*/ 791852 w 1768183"/>
              <a:gd name="connsiteY72" fmla="*/ 18854 h 2356701"/>
              <a:gd name="connsiteX73" fmla="*/ 527901 w 1768183"/>
              <a:gd name="connsiteY73" fmla="*/ 0 h 2356701"/>
              <a:gd name="connsiteX74" fmla="*/ 424207 w 1768183"/>
              <a:gd name="connsiteY74" fmla="*/ 9427 h 2356701"/>
              <a:gd name="connsiteX75" fmla="*/ 414780 w 1768183"/>
              <a:gd name="connsiteY75" fmla="*/ 37708 h 2356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768183" h="2356701">
                <a:moveTo>
                  <a:pt x="414780" y="37708"/>
                </a:moveTo>
                <a:cubicBezTo>
                  <a:pt x="408495" y="50277"/>
                  <a:pt x="398102" y="70661"/>
                  <a:pt x="386499" y="84842"/>
                </a:cubicBezTo>
                <a:cubicBezTo>
                  <a:pt x="369615" y="105478"/>
                  <a:pt x="344729" y="119217"/>
                  <a:pt x="329939" y="141402"/>
                </a:cubicBezTo>
                <a:cubicBezTo>
                  <a:pt x="317370" y="160256"/>
                  <a:pt x="308254" y="181940"/>
                  <a:pt x="292231" y="197963"/>
                </a:cubicBezTo>
                <a:cubicBezTo>
                  <a:pt x="270235" y="219959"/>
                  <a:pt x="243499" y="238069"/>
                  <a:pt x="226244" y="263951"/>
                </a:cubicBezTo>
                <a:cubicBezTo>
                  <a:pt x="219959" y="273378"/>
                  <a:pt x="213011" y="282394"/>
                  <a:pt x="207390" y="292231"/>
                </a:cubicBezTo>
                <a:cubicBezTo>
                  <a:pt x="200418" y="304432"/>
                  <a:pt x="196704" y="318503"/>
                  <a:pt x="188536" y="329938"/>
                </a:cubicBezTo>
                <a:cubicBezTo>
                  <a:pt x="180787" y="340786"/>
                  <a:pt x="169683" y="348792"/>
                  <a:pt x="160256" y="358219"/>
                </a:cubicBezTo>
                <a:cubicBezTo>
                  <a:pt x="137982" y="514136"/>
                  <a:pt x="171674" y="353841"/>
                  <a:pt x="122549" y="461914"/>
                </a:cubicBezTo>
                <a:cubicBezTo>
                  <a:pt x="113083" y="482739"/>
                  <a:pt x="110929" y="506199"/>
                  <a:pt x="103695" y="527901"/>
                </a:cubicBezTo>
                <a:cubicBezTo>
                  <a:pt x="98344" y="543954"/>
                  <a:pt x="90193" y="558982"/>
                  <a:pt x="84842" y="575035"/>
                </a:cubicBezTo>
                <a:cubicBezTo>
                  <a:pt x="77608" y="596737"/>
                  <a:pt x="72562" y="619112"/>
                  <a:pt x="65988" y="641023"/>
                </a:cubicBezTo>
                <a:cubicBezTo>
                  <a:pt x="63133" y="650541"/>
                  <a:pt x="60475" y="660170"/>
                  <a:pt x="56561" y="669303"/>
                </a:cubicBezTo>
                <a:cubicBezTo>
                  <a:pt x="51025" y="682220"/>
                  <a:pt x="43992" y="694442"/>
                  <a:pt x="37708" y="707011"/>
                </a:cubicBezTo>
                <a:cubicBezTo>
                  <a:pt x="34751" y="745456"/>
                  <a:pt x="33305" y="828523"/>
                  <a:pt x="18854" y="876693"/>
                </a:cubicBezTo>
                <a:cubicBezTo>
                  <a:pt x="13991" y="892901"/>
                  <a:pt x="6285" y="908116"/>
                  <a:pt x="0" y="923827"/>
                </a:cubicBezTo>
                <a:cubicBezTo>
                  <a:pt x="9427" y="1304041"/>
                  <a:pt x="16213" y="1684330"/>
                  <a:pt x="28281" y="2064470"/>
                </a:cubicBezTo>
                <a:cubicBezTo>
                  <a:pt x="28931" y="2084950"/>
                  <a:pt x="39294" y="2118977"/>
                  <a:pt x="47134" y="2139885"/>
                </a:cubicBezTo>
                <a:cubicBezTo>
                  <a:pt x="53075" y="2155729"/>
                  <a:pt x="57885" y="2172164"/>
                  <a:pt x="65988" y="2187019"/>
                </a:cubicBezTo>
                <a:cubicBezTo>
                  <a:pt x="76838" y="2206911"/>
                  <a:pt x="91530" y="2224463"/>
                  <a:pt x="103695" y="2243580"/>
                </a:cubicBezTo>
                <a:cubicBezTo>
                  <a:pt x="113532" y="2259038"/>
                  <a:pt x="121812" y="2275469"/>
                  <a:pt x="131976" y="2290714"/>
                </a:cubicBezTo>
                <a:cubicBezTo>
                  <a:pt x="156163" y="2326994"/>
                  <a:pt x="159407" y="2327572"/>
                  <a:pt x="188536" y="2356701"/>
                </a:cubicBezTo>
                <a:cubicBezTo>
                  <a:pt x="270235" y="2353559"/>
                  <a:pt x="352402" y="2356558"/>
                  <a:pt x="433633" y="2347275"/>
                </a:cubicBezTo>
                <a:cubicBezTo>
                  <a:pt x="463251" y="2343890"/>
                  <a:pt x="490194" y="2328421"/>
                  <a:pt x="518475" y="2318994"/>
                </a:cubicBezTo>
                <a:cubicBezTo>
                  <a:pt x="564889" y="2303522"/>
                  <a:pt x="536950" y="2311201"/>
                  <a:pt x="603316" y="2300141"/>
                </a:cubicBezTo>
                <a:cubicBezTo>
                  <a:pt x="612743" y="2296999"/>
                  <a:pt x="622708" y="2295158"/>
                  <a:pt x="631596" y="2290714"/>
                </a:cubicBezTo>
                <a:cubicBezTo>
                  <a:pt x="660778" y="2276123"/>
                  <a:pt x="667692" y="2260661"/>
                  <a:pt x="697584" y="2243580"/>
                </a:cubicBezTo>
                <a:cubicBezTo>
                  <a:pt x="706211" y="2238650"/>
                  <a:pt x="716731" y="2238067"/>
                  <a:pt x="725864" y="2234153"/>
                </a:cubicBezTo>
                <a:cubicBezTo>
                  <a:pt x="738781" y="2228617"/>
                  <a:pt x="751287" y="2222124"/>
                  <a:pt x="763572" y="2215299"/>
                </a:cubicBezTo>
                <a:cubicBezTo>
                  <a:pt x="779589" y="2206401"/>
                  <a:pt x="795169" y="2196730"/>
                  <a:pt x="810706" y="2187019"/>
                </a:cubicBezTo>
                <a:cubicBezTo>
                  <a:pt x="820313" y="2181014"/>
                  <a:pt x="829149" y="2173786"/>
                  <a:pt x="838986" y="2168165"/>
                </a:cubicBezTo>
                <a:cubicBezTo>
                  <a:pt x="851187" y="2161193"/>
                  <a:pt x="864124" y="2155596"/>
                  <a:pt x="876693" y="2149312"/>
                </a:cubicBezTo>
                <a:cubicBezTo>
                  <a:pt x="901408" y="2124597"/>
                  <a:pt x="921417" y="2102506"/>
                  <a:pt x="952108" y="2083324"/>
                </a:cubicBezTo>
                <a:cubicBezTo>
                  <a:pt x="960534" y="2078058"/>
                  <a:pt x="970961" y="2077039"/>
                  <a:pt x="980388" y="2073897"/>
                </a:cubicBezTo>
                <a:cubicBezTo>
                  <a:pt x="996099" y="2058186"/>
                  <a:pt x="1011007" y="2041627"/>
                  <a:pt x="1027522" y="2026763"/>
                </a:cubicBezTo>
                <a:cubicBezTo>
                  <a:pt x="1042477" y="2013303"/>
                  <a:pt x="1058560" y="2001128"/>
                  <a:pt x="1074656" y="1989056"/>
                </a:cubicBezTo>
                <a:cubicBezTo>
                  <a:pt x="1083720" y="1982258"/>
                  <a:pt x="1094611" y="1977887"/>
                  <a:pt x="1102936" y="1970202"/>
                </a:cubicBezTo>
                <a:cubicBezTo>
                  <a:pt x="1135590" y="1940060"/>
                  <a:pt x="1160230" y="1900584"/>
                  <a:pt x="1197205" y="1875934"/>
                </a:cubicBezTo>
                <a:cubicBezTo>
                  <a:pt x="1259713" y="1834263"/>
                  <a:pt x="1190250" y="1883241"/>
                  <a:pt x="1253765" y="1828800"/>
                </a:cubicBezTo>
                <a:cubicBezTo>
                  <a:pt x="1265694" y="1818575"/>
                  <a:pt x="1278904" y="1809947"/>
                  <a:pt x="1291473" y="1800520"/>
                </a:cubicBezTo>
                <a:cubicBezTo>
                  <a:pt x="1297757" y="1791093"/>
                  <a:pt x="1303741" y="1781459"/>
                  <a:pt x="1310326" y="1772240"/>
                </a:cubicBezTo>
                <a:cubicBezTo>
                  <a:pt x="1319458" y="1759455"/>
                  <a:pt x="1330977" y="1748266"/>
                  <a:pt x="1338607" y="1734532"/>
                </a:cubicBezTo>
                <a:cubicBezTo>
                  <a:pt x="1346825" y="1719740"/>
                  <a:pt x="1348492" y="1701747"/>
                  <a:pt x="1357460" y="1687398"/>
                </a:cubicBezTo>
                <a:cubicBezTo>
                  <a:pt x="1364526" y="1676093"/>
                  <a:pt x="1377065" y="1669240"/>
                  <a:pt x="1385741" y="1659118"/>
                </a:cubicBezTo>
                <a:cubicBezTo>
                  <a:pt x="1395966" y="1647189"/>
                  <a:pt x="1405694" y="1634734"/>
                  <a:pt x="1414021" y="1621411"/>
                </a:cubicBezTo>
                <a:cubicBezTo>
                  <a:pt x="1421469" y="1609494"/>
                  <a:pt x="1425903" y="1595904"/>
                  <a:pt x="1432875" y="1583703"/>
                </a:cubicBezTo>
                <a:cubicBezTo>
                  <a:pt x="1438496" y="1573866"/>
                  <a:pt x="1446661" y="1565556"/>
                  <a:pt x="1451728" y="1555423"/>
                </a:cubicBezTo>
                <a:cubicBezTo>
                  <a:pt x="1459296" y="1540288"/>
                  <a:pt x="1460429" y="1521826"/>
                  <a:pt x="1470582" y="1508289"/>
                </a:cubicBezTo>
                <a:cubicBezTo>
                  <a:pt x="1480009" y="1495720"/>
                  <a:pt x="1495720" y="1489436"/>
                  <a:pt x="1508289" y="1480009"/>
                </a:cubicBezTo>
                <a:cubicBezTo>
                  <a:pt x="1552019" y="1370687"/>
                  <a:pt x="1495879" y="1497819"/>
                  <a:pt x="1564850" y="1385741"/>
                </a:cubicBezTo>
                <a:cubicBezTo>
                  <a:pt x="1605926" y="1318992"/>
                  <a:pt x="1597730" y="1310554"/>
                  <a:pt x="1630838" y="1244338"/>
                </a:cubicBezTo>
                <a:cubicBezTo>
                  <a:pt x="1639032" y="1227950"/>
                  <a:pt x="1651536" y="1213884"/>
                  <a:pt x="1659118" y="1197204"/>
                </a:cubicBezTo>
                <a:cubicBezTo>
                  <a:pt x="1667342" y="1179112"/>
                  <a:pt x="1670591" y="1159096"/>
                  <a:pt x="1677972" y="1140644"/>
                </a:cubicBezTo>
                <a:cubicBezTo>
                  <a:pt x="1684256" y="1124933"/>
                  <a:pt x="1691474" y="1109563"/>
                  <a:pt x="1696825" y="1093510"/>
                </a:cubicBezTo>
                <a:cubicBezTo>
                  <a:pt x="1709542" y="1055359"/>
                  <a:pt x="1721771" y="960468"/>
                  <a:pt x="1725106" y="942681"/>
                </a:cubicBezTo>
                <a:cubicBezTo>
                  <a:pt x="1731213" y="910108"/>
                  <a:pt x="1742919" y="879814"/>
                  <a:pt x="1753386" y="848413"/>
                </a:cubicBezTo>
                <a:cubicBezTo>
                  <a:pt x="1772853" y="673214"/>
                  <a:pt x="1773376" y="704060"/>
                  <a:pt x="1753386" y="424207"/>
                </a:cubicBezTo>
                <a:cubicBezTo>
                  <a:pt x="1751970" y="404384"/>
                  <a:pt x="1746456" y="383545"/>
                  <a:pt x="1734532" y="367646"/>
                </a:cubicBezTo>
                <a:cubicBezTo>
                  <a:pt x="1713726" y="339904"/>
                  <a:pt x="1704233" y="323542"/>
                  <a:pt x="1677972" y="301658"/>
                </a:cubicBezTo>
                <a:cubicBezTo>
                  <a:pt x="1669268" y="294405"/>
                  <a:pt x="1658854" y="289468"/>
                  <a:pt x="1649691" y="282804"/>
                </a:cubicBezTo>
                <a:cubicBezTo>
                  <a:pt x="1624279" y="264322"/>
                  <a:pt x="1602382" y="240297"/>
                  <a:pt x="1574277" y="226244"/>
                </a:cubicBezTo>
                <a:cubicBezTo>
                  <a:pt x="1561708" y="219959"/>
                  <a:pt x="1548004" y="215558"/>
                  <a:pt x="1536569" y="207390"/>
                </a:cubicBezTo>
                <a:cubicBezTo>
                  <a:pt x="1525721" y="199641"/>
                  <a:pt x="1518530" y="187645"/>
                  <a:pt x="1508289" y="179110"/>
                </a:cubicBezTo>
                <a:cubicBezTo>
                  <a:pt x="1499585" y="171857"/>
                  <a:pt x="1489228" y="166841"/>
                  <a:pt x="1480009" y="160256"/>
                </a:cubicBezTo>
                <a:cubicBezTo>
                  <a:pt x="1467224" y="151124"/>
                  <a:pt x="1455942" y="139771"/>
                  <a:pt x="1442301" y="131976"/>
                </a:cubicBezTo>
                <a:cubicBezTo>
                  <a:pt x="1433674" y="127046"/>
                  <a:pt x="1422909" y="126993"/>
                  <a:pt x="1414021" y="122549"/>
                </a:cubicBezTo>
                <a:cubicBezTo>
                  <a:pt x="1348922" y="89998"/>
                  <a:pt x="1426510" y="113887"/>
                  <a:pt x="1348033" y="94268"/>
                </a:cubicBezTo>
                <a:cubicBezTo>
                  <a:pt x="1338606" y="84841"/>
                  <a:pt x="1330845" y="73383"/>
                  <a:pt x="1319753" y="65988"/>
                </a:cubicBezTo>
                <a:cubicBezTo>
                  <a:pt x="1306824" y="57368"/>
                  <a:pt x="1251954" y="49038"/>
                  <a:pt x="1244339" y="47134"/>
                </a:cubicBezTo>
                <a:cubicBezTo>
                  <a:pt x="1234699" y="44724"/>
                  <a:pt x="1225613" y="40438"/>
                  <a:pt x="1216058" y="37708"/>
                </a:cubicBezTo>
                <a:cubicBezTo>
                  <a:pt x="1203601" y="34149"/>
                  <a:pt x="1190998" y="31092"/>
                  <a:pt x="1178351" y="28281"/>
                </a:cubicBezTo>
                <a:cubicBezTo>
                  <a:pt x="1138825" y="19497"/>
                  <a:pt x="1115587" y="16249"/>
                  <a:pt x="1074656" y="9427"/>
                </a:cubicBezTo>
                <a:cubicBezTo>
                  <a:pt x="980388" y="12569"/>
                  <a:pt x="886172" y="18854"/>
                  <a:pt x="791852" y="18854"/>
                </a:cubicBezTo>
                <a:cubicBezTo>
                  <a:pt x="575726" y="18854"/>
                  <a:pt x="627042" y="33047"/>
                  <a:pt x="527901" y="0"/>
                </a:cubicBezTo>
                <a:cubicBezTo>
                  <a:pt x="493336" y="3142"/>
                  <a:pt x="458565" y="4519"/>
                  <a:pt x="424207" y="9427"/>
                </a:cubicBezTo>
                <a:cubicBezTo>
                  <a:pt x="414370" y="10832"/>
                  <a:pt x="421065" y="25139"/>
                  <a:pt x="414780" y="37708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905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D678DB17-B61A-437D-9133-27D6A574078B}"/>
              </a:ext>
            </a:extLst>
          </p:cNvPr>
          <p:cNvSpPr/>
          <p:nvPr/>
        </p:nvSpPr>
        <p:spPr>
          <a:xfrm>
            <a:off x="5118755" y="707010"/>
            <a:ext cx="4913985" cy="5109340"/>
          </a:xfrm>
          <a:custGeom>
            <a:avLst/>
            <a:gdLst>
              <a:gd name="connsiteX0" fmla="*/ 499620 w 4913985"/>
              <a:gd name="connsiteY0" fmla="*/ 113122 h 5109340"/>
              <a:gd name="connsiteX1" fmla="*/ 452486 w 4913985"/>
              <a:gd name="connsiteY1" fmla="*/ 94268 h 5109340"/>
              <a:gd name="connsiteX2" fmla="*/ 245097 w 4913985"/>
              <a:gd name="connsiteY2" fmla="*/ 103695 h 5109340"/>
              <a:gd name="connsiteX3" fmla="*/ 160255 w 4913985"/>
              <a:gd name="connsiteY3" fmla="*/ 131976 h 5109340"/>
              <a:gd name="connsiteX4" fmla="*/ 131975 w 4913985"/>
              <a:gd name="connsiteY4" fmla="*/ 141402 h 5109340"/>
              <a:gd name="connsiteX5" fmla="*/ 65987 w 4913985"/>
              <a:gd name="connsiteY5" fmla="*/ 188536 h 5109340"/>
              <a:gd name="connsiteX6" fmla="*/ 37707 w 4913985"/>
              <a:gd name="connsiteY6" fmla="*/ 216817 h 5109340"/>
              <a:gd name="connsiteX7" fmla="*/ 9426 w 4913985"/>
              <a:gd name="connsiteY7" fmla="*/ 282804 h 5109340"/>
              <a:gd name="connsiteX8" fmla="*/ 0 w 4913985"/>
              <a:gd name="connsiteY8" fmla="*/ 320512 h 5109340"/>
              <a:gd name="connsiteX9" fmla="*/ 9426 w 4913985"/>
              <a:gd name="connsiteY9" fmla="*/ 546755 h 5109340"/>
              <a:gd name="connsiteX10" fmla="*/ 28280 w 4913985"/>
              <a:gd name="connsiteY10" fmla="*/ 584462 h 5109340"/>
              <a:gd name="connsiteX11" fmla="*/ 75414 w 4913985"/>
              <a:gd name="connsiteY11" fmla="*/ 641023 h 5109340"/>
              <a:gd name="connsiteX12" fmla="*/ 131975 w 4913985"/>
              <a:gd name="connsiteY12" fmla="*/ 678730 h 5109340"/>
              <a:gd name="connsiteX13" fmla="*/ 169682 w 4913985"/>
              <a:gd name="connsiteY13" fmla="*/ 688157 h 5109340"/>
              <a:gd name="connsiteX14" fmla="*/ 197963 w 4913985"/>
              <a:gd name="connsiteY14" fmla="*/ 707011 h 5109340"/>
              <a:gd name="connsiteX15" fmla="*/ 282804 w 4913985"/>
              <a:gd name="connsiteY15" fmla="*/ 744718 h 5109340"/>
              <a:gd name="connsiteX16" fmla="*/ 339365 w 4913985"/>
              <a:gd name="connsiteY16" fmla="*/ 763571 h 5109340"/>
              <a:gd name="connsiteX17" fmla="*/ 386499 w 4913985"/>
              <a:gd name="connsiteY17" fmla="*/ 782425 h 5109340"/>
              <a:gd name="connsiteX18" fmla="*/ 565608 w 4913985"/>
              <a:gd name="connsiteY18" fmla="*/ 801279 h 5109340"/>
              <a:gd name="connsiteX19" fmla="*/ 716437 w 4913985"/>
              <a:gd name="connsiteY19" fmla="*/ 829559 h 5109340"/>
              <a:gd name="connsiteX20" fmla="*/ 791851 w 4913985"/>
              <a:gd name="connsiteY20" fmla="*/ 838986 h 5109340"/>
              <a:gd name="connsiteX21" fmla="*/ 857839 w 4913985"/>
              <a:gd name="connsiteY21" fmla="*/ 857839 h 5109340"/>
              <a:gd name="connsiteX22" fmla="*/ 1008668 w 4913985"/>
              <a:gd name="connsiteY22" fmla="*/ 876693 h 5109340"/>
              <a:gd name="connsiteX23" fmla="*/ 1055802 w 4913985"/>
              <a:gd name="connsiteY23" fmla="*/ 904974 h 5109340"/>
              <a:gd name="connsiteX24" fmla="*/ 1093509 w 4913985"/>
              <a:gd name="connsiteY24" fmla="*/ 914400 h 5109340"/>
              <a:gd name="connsiteX25" fmla="*/ 1178350 w 4913985"/>
              <a:gd name="connsiteY25" fmla="*/ 933254 h 5109340"/>
              <a:gd name="connsiteX26" fmla="*/ 1234911 w 4913985"/>
              <a:gd name="connsiteY26" fmla="*/ 952108 h 5109340"/>
              <a:gd name="connsiteX27" fmla="*/ 1263191 w 4913985"/>
              <a:gd name="connsiteY27" fmla="*/ 961534 h 5109340"/>
              <a:gd name="connsiteX28" fmla="*/ 1338606 w 4913985"/>
              <a:gd name="connsiteY28" fmla="*/ 980388 h 5109340"/>
              <a:gd name="connsiteX29" fmla="*/ 1451727 w 4913985"/>
              <a:gd name="connsiteY29" fmla="*/ 1065229 h 5109340"/>
              <a:gd name="connsiteX30" fmla="*/ 1498861 w 4913985"/>
              <a:gd name="connsiteY30" fmla="*/ 1074656 h 5109340"/>
              <a:gd name="connsiteX31" fmla="*/ 1630837 w 4913985"/>
              <a:gd name="connsiteY31" fmla="*/ 1102936 h 5109340"/>
              <a:gd name="connsiteX32" fmla="*/ 1677971 w 4913985"/>
              <a:gd name="connsiteY32" fmla="*/ 1121790 h 5109340"/>
              <a:gd name="connsiteX33" fmla="*/ 1715678 w 4913985"/>
              <a:gd name="connsiteY33" fmla="*/ 1131217 h 5109340"/>
              <a:gd name="connsiteX34" fmla="*/ 1781666 w 4913985"/>
              <a:gd name="connsiteY34" fmla="*/ 1168924 h 5109340"/>
              <a:gd name="connsiteX35" fmla="*/ 1809946 w 4913985"/>
              <a:gd name="connsiteY35" fmla="*/ 1178351 h 5109340"/>
              <a:gd name="connsiteX36" fmla="*/ 1904214 w 4913985"/>
              <a:gd name="connsiteY36" fmla="*/ 1206631 h 5109340"/>
              <a:gd name="connsiteX37" fmla="*/ 1960775 w 4913985"/>
              <a:gd name="connsiteY37" fmla="*/ 1225485 h 5109340"/>
              <a:gd name="connsiteX38" fmla="*/ 1998482 w 4913985"/>
              <a:gd name="connsiteY38" fmla="*/ 1244338 h 5109340"/>
              <a:gd name="connsiteX39" fmla="*/ 2036189 w 4913985"/>
              <a:gd name="connsiteY39" fmla="*/ 1253765 h 5109340"/>
              <a:gd name="connsiteX40" fmla="*/ 2102177 w 4913985"/>
              <a:gd name="connsiteY40" fmla="*/ 1291472 h 5109340"/>
              <a:gd name="connsiteX41" fmla="*/ 2130457 w 4913985"/>
              <a:gd name="connsiteY41" fmla="*/ 1300899 h 5109340"/>
              <a:gd name="connsiteX42" fmla="*/ 2158738 w 4913985"/>
              <a:gd name="connsiteY42" fmla="*/ 1319753 h 5109340"/>
              <a:gd name="connsiteX43" fmla="*/ 2205872 w 4913985"/>
              <a:gd name="connsiteY43" fmla="*/ 1348033 h 5109340"/>
              <a:gd name="connsiteX44" fmla="*/ 2234152 w 4913985"/>
              <a:gd name="connsiteY44" fmla="*/ 1357460 h 5109340"/>
              <a:gd name="connsiteX45" fmla="*/ 2271859 w 4913985"/>
              <a:gd name="connsiteY45" fmla="*/ 1385741 h 5109340"/>
              <a:gd name="connsiteX46" fmla="*/ 2300140 w 4913985"/>
              <a:gd name="connsiteY46" fmla="*/ 1395167 h 5109340"/>
              <a:gd name="connsiteX47" fmla="*/ 2318993 w 4913985"/>
              <a:gd name="connsiteY47" fmla="*/ 1423448 h 5109340"/>
              <a:gd name="connsiteX48" fmla="*/ 2347274 w 4913985"/>
              <a:gd name="connsiteY48" fmla="*/ 1442301 h 5109340"/>
              <a:gd name="connsiteX49" fmla="*/ 2384981 w 4913985"/>
              <a:gd name="connsiteY49" fmla="*/ 1470582 h 5109340"/>
              <a:gd name="connsiteX50" fmla="*/ 2432115 w 4913985"/>
              <a:gd name="connsiteY50" fmla="*/ 1527143 h 5109340"/>
              <a:gd name="connsiteX51" fmla="*/ 2460396 w 4913985"/>
              <a:gd name="connsiteY51" fmla="*/ 1564850 h 5109340"/>
              <a:gd name="connsiteX52" fmla="*/ 2498103 w 4913985"/>
              <a:gd name="connsiteY52" fmla="*/ 1659118 h 5109340"/>
              <a:gd name="connsiteX53" fmla="*/ 2507530 w 4913985"/>
              <a:gd name="connsiteY53" fmla="*/ 1706252 h 5109340"/>
              <a:gd name="connsiteX54" fmla="*/ 2554664 w 4913985"/>
              <a:gd name="connsiteY54" fmla="*/ 1762813 h 5109340"/>
              <a:gd name="connsiteX55" fmla="*/ 2573517 w 4913985"/>
              <a:gd name="connsiteY55" fmla="*/ 1800520 h 5109340"/>
              <a:gd name="connsiteX56" fmla="*/ 2601798 w 4913985"/>
              <a:gd name="connsiteY56" fmla="*/ 1838227 h 5109340"/>
              <a:gd name="connsiteX57" fmla="*/ 2639505 w 4913985"/>
              <a:gd name="connsiteY57" fmla="*/ 1913642 h 5109340"/>
              <a:gd name="connsiteX58" fmla="*/ 2648932 w 4913985"/>
              <a:gd name="connsiteY58" fmla="*/ 1951349 h 5109340"/>
              <a:gd name="connsiteX59" fmla="*/ 2696066 w 4913985"/>
              <a:gd name="connsiteY59" fmla="*/ 2017336 h 5109340"/>
              <a:gd name="connsiteX60" fmla="*/ 2714919 w 4913985"/>
              <a:gd name="connsiteY60" fmla="*/ 2092751 h 5109340"/>
              <a:gd name="connsiteX61" fmla="*/ 2743200 w 4913985"/>
              <a:gd name="connsiteY61" fmla="*/ 2158738 h 5109340"/>
              <a:gd name="connsiteX62" fmla="*/ 2752626 w 4913985"/>
              <a:gd name="connsiteY62" fmla="*/ 2205872 h 5109340"/>
              <a:gd name="connsiteX63" fmla="*/ 2762053 w 4913985"/>
              <a:gd name="connsiteY63" fmla="*/ 2262433 h 5109340"/>
              <a:gd name="connsiteX64" fmla="*/ 2780907 w 4913985"/>
              <a:gd name="connsiteY64" fmla="*/ 2309567 h 5109340"/>
              <a:gd name="connsiteX65" fmla="*/ 2790334 w 4913985"/>
              <a:gd name="connsiteY65" fmla="*/ 2356701 h 5109340"/>
              <a:gd name="connsiteX66" fmla="*/ 2809187 w 4913985"/>
              <a:gd name="connsiteY66" fmla="*/ 2403835 h 5109340"/>
              <a:gd name="connsiteX67" fmla="*/ 2828041 w 4913985"/>
              <a:gd name="connsiteY67" fmla="*/ 2488677 h 5109340"/>
              <a:gd name="connsiteX68" fmla="*/ 2837468 w 4913985"/>
              <a:gd name="connsiteY68" fmla="*/ 2516957 h 5109340"/>
              <a:gd name="connsiteX69" fmla="*/ 2865748 w 4913985"/>
              <a:gd name="connsiteY69" fmla="*/ 2601798 h 5109340"/>
              <a:gd name="connsiteX70" fmla="*/ 2875175 w 4913985"/>
              <a:gd name="connsiteY70" fmla="*/ 2658359 h 5109340"/>
              <a:gd name="connsiteX71" fmla="*/ 2884602 w 4913985"/>
              <a:gd name="connsiteY71" fmla="*/ 2705493 h 5109340"/>
              <a:gd name="connsiteX72" fmla="*/ 2903455 w 4913985"/>
              <a:gd name="connsiteY72" fmla="*/ 2828042 h 5109340"/>
              <a:gd name="connsiteX73" fmla="*/ 2912882 w 4913985"/>
              <a:gd name="connsiteY73" fmla="*/ 2941163 h 5109340"/>
              <a:gd name="connsiteX74" fmla="*/ 2931736 w 4913985"/>
              <a:gd name="connsiteY74" fmla="*/ 2988297 h 5109340"/>
              <a:gd name="connsiteX75" fmla="*/ 2941163 w 4913985"/>
              <a:gd name="connsiteY75" fmla="*/ 3044858 h 5109340"/>
              <a:gd name="connsiteX76" fmla="*/ 2960016 w 4913985"/>
              <a:gd name="connsiteY76" fmla="*/ 3139126 h 5109340"/>
              <a:gd name="connsiteX77" fmla="*/ 2969443 w 4913985"/>
              <a:gd name="connsiteY77" fmla="*/ 3176833 h 5109340"/>
              <a:gd name="connsiteX78" fmla="*/ 2988297 w 4913985"/>
              <a:gd name="connsiteY78" fmla="*/ 3205114 h 5109340"/>
              <a:gd name="connsiteX79" fmla="*/ 3007150 w 4913985"/>
              <a:gd name="connsiteY79" fmla="*/ 3289955 h 5109340"/>
              <a:gd name="connsiteX80" fmla="*/ 3026004 w 4913985"/>
              <a:gd name="connsiteY80" fmla="*/ 3318235 h 5109340"/>
              <a:gd name="connsiteX81" fmla="*/ 3044857 w 4913985"/>
              <a:gd name="connsiteY81" fmla="*/ 3431357 h 5109340"/>
              <a:gd name="connsiteX82" fmla="*/ 3054284 w 4913985"/>
              <a:gd name="connsiteY82" fmla="*/ 3459637 h 5109340"/>
              <a:gd name="connsiteX83" fmla="*/ 3082565 w 4913985"/>
              <a:gd name="connsiteY83" fmla="*/ 3544479 h 5109340"/>
              <a:gd name="connsiteX84" fmla="*/ 3110845 w 4913985"/>
              <a:gd name="connsiteY84" fmla="*/ 3610466 h 5109340"/>
              <a:gd name="connsiteX85" fmla="*/ 3129699 w 4913985"/>
              <a:gd name="connsiteY85" fmla="*/ 3667027 h 5109340"/>
              <a:gd name="connsiteX86" fmla="*/ 3148552 w 4913985"/>
              <a:gd name="connsiteY86" fmla="*/ 3723588 h 5109340"/>
              <a:gd name="connsiteX87" fmla="*/ 3167406 w 4913985"/>
              <a:gd name="connsiteY87" fmla="*/ 3770722 h 5109340"/>
              <a:gd name="connsiteX88" fmla="*/ 3205113 w 4913985"/>
              <a:gd name="connsiteY88" fmla="*/ 3827283 h 5109340"/>
              <a:gd name="connsiteX89" fmla="*/ 3223967 w 4913985"/>
              <a:gd name="connsiteY89" fmla="*/ 3893270 h 5109340"/>
              <a:gd name="connsiteX90" fmla="*/ 3252247 w 4913985"/>
              <a:gd name="connsiteY90" fmla="*/ 3940404 h 5109340"/>
              <a:gd name="connsiteX91" fmla="*/ 3261674 w 4913985"/>
              <a:gd name="connsiteY91" fmla="*/ 3968685 h 5109340"/>
              <a:gd name="connsiteX92" fmla="*/ 3280527 w 4913985"/>
              <a:gd name="connsiteY92" fmla="*/ 4006392 h 5109340"/>
              <a:gd name="connsiteX93" fmla="*/ 3289954 w 4913985"/>
              <a:gd name="connsiteY93" fmla="*/ 4044099 h 5109340"/>
              <a:gd name="connsiteX94" fmla="*/ 3318235 w 4913985"/>
              <a:gd name="connsiteY94" fmla="*/ 4110087 h 5109340"/>
              <a:gd name="connsiteX95" fmla="*/ 3327661 w 4913985"/>
              <a:gd name="connsiteY95" fmla="*/ 4157221 h 5109340"/>
              <a:gd name="connsiteX96" fmla="*/ 3346515 w 4913985"/>
              <a:gd name="connsiteY96" fmla="*/ 4185501 h 5109340"/>
              <a:gd name="connsiteX97" fmla="*/ 3365369 w 4913985"/>
              <a:gd name="connsiteY97" fmla="*/ 4223209 h 5109340"/>
              <a:gd name="connsiteX98" fmla="*/ 3403076 w 4913985"/>
              <a:gd name="connsiteY98" fmla="*/ 4279769 h 5109340"/>
              <a:gd name="connsiteX99" fmla="*/ 3412503 w 4913985"/>
              <a:gd name="connsiteY99" fmla="*/ 4308050 h 5109340"/>
              <a:gd name="connsiteX100" fmla="*/ 3459637 w 4913985"/>
              <a:gd name="connsiteY100" fmla="*/ 4364611 h 5109340"/>
              <a:gd name="connsiteX101" fmla="*/ 3487917 w 4913985"/>
              <a:gd name="connsiteY101" fmla="*/ 4402318 h 5109340"/>
              <a:gd name="connsiteX102" fmla="*/ 3563332 w 4913985"/>
              <a:gd name="connsiteY102" fmla="*/ 4496586 h 5109340"/>
              <a:gd name="connsiteX103" fmla="*/ 3591612 w 4913985"/>
              <a:gd name="connsiteY103" fmla="*/ 4534293 h 5109340"/>
              <a:gd name="connsiteX104" fmla="*/ 3619892 w 4913985"/>
              <a:gd name="connsiteY104" fmla="*/ 4581427 h 5109340"/>
              <a:gd name="connsiteX105" fmla="*/ 3657600 w 4913985"/>
              <a:gd name="connsiteY105" fmla="*/ 4619134 h 5109340"/>
              <a:gd name="connsiteX106" fmla="*/ 3676453 w 4913985"/>
              <a:gd name="connsiteY106" fmla="*/ 4647415 h 5109340"/>
              <a:gd name="connsiteX107" fmla="*/ 3704734 w 4913985"/>
              <a:gd name="connsiteY107" fmla="*/ 4685122 h 5109340"/>
              <a:gd name="connsiteX108" fmla="*/ 3742441 w 4913985"/>
              <a:gd name="connsiteY108" fmla="*/ 4722829 h 5109340"/>
              <a:gd name="connsiteX109" fmla="*/ 3761294 w 4913985"/>
              <a:gd name="connsiteY109" fmla="*/ 4751110 h 5109340"/>
              <a:gd name="connsiteX110" fmla="*/ 3817855 w 4913985"/>
              <a:gd name="connsiteY110" fmla="*/ 4807670 h 5109340"/>
              <a:gd name="connsiteX111" fmla="*/ 3836709 w 4913985"/>
              <a:gd name="connsiteY111" fmla="*/ 4835951 h 5109340"/>
              <a:gd name="connsiteX112" fmla="*/ 3921550 w 4913985"/>
              <a:gd name="connsiteY112" fmla="*/ 4920792 h 5109340"/>
              <a:gd name="connsiteX113" fmla="*/ 3968684 w 4913985"/>
              <a:gd name="connsiteY113" fmla="*/ 4967926 h 5109340"/>
              <a:gd name="connsiteX114" fmla="*/ 4006391 w 4913985"/>
              <a:gd name="connsiteY114" fmla="*/ 5005633 h 5109340"/>
              <a:gd name="connsiteX115" fmla="*/ 4034672 w 4913985"/>
              <a:gd name="connsiteY115" fmla="*/ 5015060 h 5109340"/>
              <a:gd name="connsiteX116" fmla="*/ 4110086 w 4913985"/>
              <a:gd name="connsiteY116" fmla="*/ 5052767 h 5109340"/>
              <a:gd name="connsiteX117" fmla="*/ 4147793 w 4913985"/>
              <a:gd name="connsiteY117" fmla="*/ 5071621 h 5109340"/>
              <a:gd name="connsiteX118" fmla="*/ 4185501 w 4913985"/>
              <a:gd name="connsiteY118" fmla="*/ 5081048 h 5109340"/>
              <a:gd name="connsiteX119" fmla="*/ 4213781 w 4913985"/>
              <a:gd name="connsiteY119" fmla="*/ 5099901 h 5109340"/>
              <a:gd name="connsiteX120" fmla="*/ 4506012 w 4913985"/>
              <a:gd name="connsiteY120" fmla="*/ 5099901 h 5109340"/>
              <a:gd name="connsiteX121" fmla="*/ 4619134 w 4913985"/>
              <a:gd name="connsiteY121" fmla="*/ 5062194 h 5109340"/>
              <a:gd name="connsiteX122" fmla="*/ 4675694 w 4913985"/>
              <a:gd name="connsiteY122" fmla="*/ 5043341 h 5109340"/>
              <a:gd name="connsiteX123" fmla="*/ 4751109 w 4913985"/>
              <a:gd name="connsiteY123" fmla="*/ 4977353 h 5109340"/>
              <a:gd name="connsiteX124" fmla="*/ 4788816 w 4913985"/>
              <a:gd name="connsiteY124" fmla="*/ 4930219 h 5109340"/>
              <a:gd name="connsiteX125" fmla="*/ 4798243 w 4913985"/>
              <a:gd name="connsiteY125" fmla="*/ 4892512 h 5109340"/>
              <a:gd name="connsiteX126" fmla="*/ 4826523 w 4913985"/>
              <a:gd name="connsiteY126" fmla="*/ 4873658 h 5109340"/>
              <a:gd name="connsiteX127" fmla="*/ 4835950 w 4913985"/>
              <a:gd name="connsiteY127" fmla="*/ 4826524 h 5109340"/>
              <a:gd name="connsiteX128" fmla="*/ 4864231 w 4913985"/>
              <a:gd name="connsiteY128" fmla="*/ 4788817 h 5109340"/>
              <a:gd name="connsiteX129" fmla="*/ 4901938 w 4913985"/>
              <a:gd name="connsiteY129" fmla="*/ 4647415 h 5109340"/>
              <a:gd name="connsiteX130" fmla="*/ 4892511 w 4913985"/>
              <a:gd name="connsiteY130" fmla="*/ 4392891 h 5109340"/>
              <a:gd name="connsiteX131" fmla="*/ 4883084 w 4913985"/>
              <a:gd name="connsiteY131" fmla="*/ 4364611 h 5109340"/>
              <a:gd name="connsiteX132" fmla="*/ 4817097 w 4913985"/>
              <a:gd name="connsiteY132" fmla="*/ 4279769 h 5109340"/>
              <a:gd name="connsiteX133" fmla="*/ 4760536 w 4913985"/>
              <a:gd name="connsiteY133" fmla="*/ 4242062 h 5109340"/>
              <a:gd name="connsiteX134" fmla="*/ 4694548 w 4913985"/>
              <a:gd name="connsiteY134" fmla="*/ 4204355 h 5109340"/>
              <a:gd name="connsiteX135" fmla="*/ 4647414 w 4913985"/>
              <a:gd name="connsiteY135" fmla="*/ 4194928 h 5109340"/>
              <a:gd name="connsiteX136" fmla="*/ 4619134 w 4913985"/>
              <a:gd name="connsiteY136" fmla="*/ 4185501 h 5109340"/>
              <a:gd name="connsiteX137" fmla="*/ 4515439 w 4913985"/>
              <a:gd name="connsiteY137" fmla="*/ 4166648 h 5109340"/>
              <a:gd name="connsiteX138" fmla="*/ 4298622 w 4913985"/>
              <a:gd name="connsiteY138" fmla="*/ 4157221 h 5109340"/>
              <a:gd name="connsiteX139" fmla="*/ 4194927 w 4913985"/>
              <a:gd name="connsiteY139" fmla="*/ 4138367 h 5109340"/>
              <a:gd name="connsiteX140" fmla="*/ 4166647 w 4913985"/>
              <a:gd name="connsiteY140" fmla="*/ 4128941 h 5109340"/>
              <a:gd name="connsiteX141" fmla="*/ 4100659 w 4913985"/>
              <a:gd name="connsiteY141" fmla="*/ 4119514 h 5109340"/>
              <a:gd name="connsiteX142" fmla="*/ 4044099 w 4913985"/>
              <a:gd name="connsiteY142" fmla="*/ 4100660 h 5109340"/>
              <a:gd name="connsiteX143" fmla="*/ 3978111 w 4913985"/>
              <a:gd name="connsiteY143" fmla="*/ 4091233 h 5109340"/>
              <a:gd name="connsiteX144" fmla="*/ 3940404 w 4913985"/>
              <a:gd name="connsiteY144" fmla="*/ 4081806 h 5109340"/>
              <a:gd name="connsiteX145" fmla="*/ 3883843 w 4913985"/>
              <a:gd name="connsiteY145" fmla="*/ 4044099 h 5109340"/>
              <a:gd name="connsiteX146" fmla="*/ 3817855 w 4913985"/>
              <a:gd name="connsiteY146" fmla="*/ 4015819 h 5109340"/>
              <a:gd name="connsiteX147" fmla="*/ 3780148 w 4913985"/>
              <a:gd name="connsiteY147" fmla="*/ 3987538 h 5109340"/>
              <a:gd name="connsiteX148" fmla="*/ 3751868 w 4913985"/>
              <a:gd name="connsiteY148" fmla="*/ 3968685 h 5109340"/>
              <a:gd name="connsiteX149" fmla="*/ 3704734 w 4913985"/>
              <a:gd name="connsiteY149" fmla="*/ 3930978 h 5109340"/>
              <a:gd name="connsiteX150" fmla="*/ 3657600 w 4913985"/>
              <a:gd name="connsiteY150" fmla="*/ 3912124 h 5109340"/>
              <a:gd name="connsiteX151" fmla="*/ 3629319 w 4913985"/>
              <a:gd name="connsiteY151" fmla="*/ 3893270 h 5109340"/>
              <a:gd name="connsiteX152" fmla="*/ 3591612 w 4913985"/>
              <a:gd name="connsiteY152" fmla="*/ 3836710 h 5109340"/>
              <a:gd name="connsiteX153" fmla="*/ 3582185 w 4913985"/>
              <a:gd name="connsiteY153" fmla="*/ 3799002 h 5109340"/>
              <a:gd name="connsiteX154" fmla="*/ 3563332 w 4913985"/>
              <a:gd name="connsiteY154" fmla="*/ 3770722 h 5109340"/>
              <a:gd name="connsiteX155" fmla="*/ 3553905 w 4913985"/>
              <a:gd name="connsiteY155" fmla="*/ 3742442 h 5109340"/>
              <a:gd name="connsiteX156" fmla="*/ 3535051 w 4913985"/>
              <a:gd name="connsiteY156" fmla="*/ 3714161 h 5109340"/>
              <a:gd name="connsiteX157" fmla="*/ 3506771 w 4913985"/>
              <a:gd name="connsiteY157" fmla="*/ 3638747 h 5109340"/>
              <a:gd name="connsiteX158" fmla="*/ 3487917 w 4913985"/>
              <a:gd name="connsiteY158" fmla="*/ 3553905 h 5109340"/>
              <a:gd name="connsiteX159" fmla="*/ 3469064 w 4913985"/>
              <a:gd name="connsiteY159" fmla="*/ 3516198 h 5109340"/>
              <a:gd name="connsiteX160" fmla="*/ 3459637 w 4913985"/>
              <a:gd name="connsiteY160" fmla="*/ 3469064 h 5109340"/>
              <a:gd name="connsiteX161" fmla="*/ 3450210 w 4913985"/>
              <a:gd name="connsiteY161" fmla="*/ 3412503 h 5109340"/>
              <a:gd name="connsiteX162" fmla="*/ 3431356 w 4913985"/>
              <a:gd name="connsiteY162" fmla="*/ 3355943 h 5109340"/>
              <a:gd name="connsiteX163" fmla="*/ 3421930 w 4913985"/>
              <a:gd name="connsiteY163" fmla="*/ 3195687 h 5109340"/>
              <a:gd name="connsiteX164" fmla="*/ 3412503 w 4913985"/>
              <a:gd name="connsiteY164" fmla="*/ 3167406 h 5109340"/>
              <a:gd name="connsiteX165" fmla="*/ 3393649 w 4913985"/>
              <a:gd name="connsiteY165" fmla="*/ 3082565 h 5109340"/>
              <a:gd name="connsiteX166" fmla="*/ 3384222 w 4913985"/>
              <a:gd name="connsiteY166" fmla="*/ 3016578 h 5109340"/>
              <a:gd name="connsiteX167" fmla="*/ 3355942 w 4913985"/>
              <a:gd name="connsiteY167" fmla="*/ 2922310 h 5109340"/>
              <a:gd name="connsiteX168" fmla="*/ 3337088 w 4913985"/>
              <a:gd name="connsiteY168" fmla="*/ 2875176 h 5109340"/>
              <a:gd name="connsiteX169" fmla="*/ 3318235 w 4913985"/>
              <a:gd name="connsiteY169" fmla="*/ 2809188 h 5109340"/>
              <a:gd name="connsiteX170" fmla="*/ 3299381 w 4913985"/>
              <a:gd name="connsiteY170" fmla="*/ 2762054 h 5109340"/>
              <a:gd name="connsiteX171" fmla="*/ 3271101 w 4913985"/>
              <a:gd name="connsiteY171" fmla="*/ 2686639 h 5109340"/>
              <a:gd name="connsiteX172" fmla="*/ 3252247 w 4913985"/>
              <a:gd name="connsiteY172" fmla="*/ 2648932 h 5109340"/>
              <a:gd name="connsiteX173" fmla="*/ 3223967 w 4913985"/>
              <a:gd name="connsiteY173" fmla="*/ 2545237 h 5109340"/>
              <a:gd name="connsiteX174" fmla="*/ 3186259 w 4913985"/>
              <a:gd name="connsiteY174" fmla="*/ 2460396 h 5109340"/>
              <a:gd name="connsiteX175" fmla="*/ 3157979 w 4913985"/>
              <a:gd name="connsiteY175" fmla="*/ 2403835 h 5109340"/>
              <a:gd name="connsiteX176" fmla="*/ 3148552 w 4913985"/>
              <a:gd name="connsiteY176" fmla="*/ 2366128 h 5109340"/>
              <a:gd name="connsiteX177" fmla="*/ 3110845 w 4913985"/>
              <a:gd name="connsiteY177" fmla="*/ 2271860 h 5109340"/>
              <a:gd name="connsiteX178" fmla="*/ 3101418 w 4913985"/>
              <a:gd name="connsiteY178" fmla="*/ 2224726 h 5109340"/>
              <a:gd name="connsiteX179" fmla="*/ 3091991 w 4913985"/>
              <a:gd name="connsiteY179" fmla="*/ 2196446 h 5109340"/>
              <a:gd name="connsiteX180" fmla="*/ 3082565 w 4913985"/>
              <a:gd name="connsiteY180" fmla="*/ 2149312 h 5109340"/>
              <a:gd name="connsiteX181" fmla="*/ 3063711 w 4913985"/>
              <a:gd name="connsiteY181" fmla="*/ 2121031 h 5109340"/>
              <a:gd name="connsiteX182" fmla="*/ 3044857 w 4913985"/>
              <a:gd name="connsiteY182" fmla="*/ 2073897 h 5109340"/>
              <a:gd name="connsiteX183" fmla="*/ 3026004 w 4913985"/>
              <a:gd name="connsiteY183" fmla="*/ 1998483 h 5109340"/>
              <a:gd name="connsiteX184" fmla="*/ 3016577 w 4913985"/>
              <a:gd name="connsiteY184" fmla="*/ 1960776 h 5109340"/>
              <a:gd name="connsiteX185" fmla="*/ 2978870 w 4913985"/>
              <a:gd name="connsiteY185" fmla="*/ 1885361 h 5109340"/>
              <a:gd name="connsiteX186" fmla="*/ 2960016 w 4913985"/>
              <a:gd name="connsiteY186" fmla="*/ 1819374 h 5109340"/>
              <a:gd name="connsiteX187" fmla="*/ 2950589 w 4913985"/>
              <a:gd name="connsiteY187" fmla="*/ 1791093 h 5109340"/>
              <a:gd name="connsiteX188" fmla="*/ 2931736 w 4913985"/>
              <a:gd name="connsiteY188" fmla="*/ 1762813 h 5109340"/>
              <a:gd name="connsiteX189" fmla="*/ 2922309 w 4913985"/>
              <a:gd name="connsiteY189" fmla="*/ 1734532 h 5109340"/>
              <a:gd name="connsiteX190" fmla="*/ 2894029 w 4913985"/>
              <a:gd name="connsiteY190" fmla="*/ 1696825 h 5109340"/>
              <a:gd name="connsiteX191" fmla="*/ 2865748 w 4913985"/>
              <a:gd name="connsiteY191" fmla="*/ 1649691 h 5109340"/>
              <a:gd name="connsiteX192" fmla="*/ 2828041 w 4913985"/>
              <a:gd name="connsiteY192" fmla="*/ 1611984 h 5109340"/>
              <a:gd name="connsiteX193" fmla="*/ 2771480 w 4913985"/>
              <a:gd name="connsiteY193" fmla="*/ 1536569 h 5109340"/>
              <a:gd name="connsiteX194" fmla="*/ 2752626 w 4913985"/>
              <a:gd name="connsiteY194" fmla="*/ 1508289 h 5109340"/>
              <a:gd name="connsiteX195" fmla="*/ 2705492 w 4913985"/>
              <a:gd name="connsiteY195" fmla="*/ 1451728 h 5109340"/>
              <a:gd name="connsiteX196" fmla="*/ 2667785 w 4913985"/>
              <a:gd name="connsiteY196" fmla="*/ 1404594 h 5109340"/>
              <a:gd name="connsiteX197" fmla="*/ 2630078 w 4913985"/>
              <a:gd name="connsiteY197" fmla="*/ 1348033 h 5109340"/>
              <a:gd name="connsiteX198" fmla="*/ 2601798 w 4913985"/>
              <a:gd name="connsiteY198" fmla="*/ 1310326 h 5109340"/>
              <a:gd name="connsiteX199" fmla="*/ 2554664 w 4913985"/>
              <a:gd name="connsiteY199" fmla="*/ 1197204 h 5109340"/>
              <a:gd name="connsiteX200" fmla="*/ 2507530 w 4913985"/>
              <a:gd name="connsiteY200" fmla="*/ 1140644 h 5109340"/>
              <a:gd name="connsiteX201" fmla="*/ 2488676 w 4913985"/>
              <a:gd name="connsiteY201" fmla="*/ 1102936 h 5109340"/>
              <a:gd name="connsiteX202" fmla="*/ 2469822 w 4913985"/>
              <a:gd name="connsiteY202" fmla="*/ 1074656 h 5109340"/>
              <a:gd name="connsiteX203" fmla="*/ 2450969 w 4913985"/>
              <a:gd name="connsiteY203" fmla="*/ 1036949 h 5109340"/>
              <a:gd name="connsiteX204" fmla="*/ 2413261 w 4913985"/>
              <a:gd name="connsiteY204" fmla="*/ 980388 h 5109340"/>
              <a:gd name="connsiteX205" fmla="*/ 2394408 w 4913985"/>
              <a:gd name="connsiteY205" fmla="*/ 942681 h 5109340"/>
              <a:gd name="connsiteX206" fmla="*/ 2366127 w 4913985"/>
              <a:gd name="connsiteY206" fmla="*/ 914400 h 5109340"/>
              <a:gd name="connsiteX207" fmla="*/ 2347274 w 4913985"/>
              <a:gd name="connsiteY207" fmla="*/ 886120 h 5109340"/>
              <a:gd name="connsiteX208" fmla="*/ 2318993 w 4913985"/>
              <a:gd name="connsiteY208" fmla="*/ 848413 h 5109340"/>
              <a:gd name="connsiteX209" fmla="*/ 2281286 w 4913985"/>
              <a:gd name="connsiteY209" fmla="*/ 782425 h 5109340"/>
              <a:gd name="connsiteX210" fmla="*/ 2253006 w 4913985"/>
              <a:gd name="connsiteY210" fmla="*/ 744718 h 5109340"/>
              <a:gd name="connsiteX211" fmla="*/ 2234152 w 4913985"/>
              <a:gd name="connsiteY211" fmla="*/ 716437 h 5109340"/>
              <a:gd name="connsiteX212" fmla="*/ 2177591 w 4913985"/>
              <a:gd name="connsiteY212" fmla="*/ 641023 h 5109340"/>
              <a:gd name="connsiteX213" fmla="*/ 2149311 w 4913985"/>
              <a:gd name="connsiteY213" fmla="*/ 603316 h 5109340"/>
              <a:gd name="connsiteX214" fmla="*/ 2083323 w 4913985"/>
              <a:gd name="connsiteY214" fmla="*/ 518475 h 5109340"/>
              <a:gd name="connsiteX215" fmla="*/ 2055043 w 4913985"/>
              <a:gd name="connsiteY215" fmla="*/ 452487 h 5109340"/>
              <a:gd name="connsiteX216" fmla="*/ 2026763 w 4913985"/>
              <a:gd name="connsiteY216" fmla="*/ 433633 h 5109340"/>
              <a:gd name="connsiteX217" fmla="*/ 1989055 w 4913985"/>
              <a:gd name="connsiteY217" fmla="*/ 395926 h 5109340"/>
              <a:gd name="connsiteX218" fmla="*/ 1960775 w 4913985"/>
              <a:gd name="connsiteY218" fmla="*/ 377072 h 5109340"/>
              <a:gd name="connsiteX219" fmla="*/ 1932494 w 4913985"/>
              <a:gd name="connsiteY219" fmla="*/ 348792 h 5109340"/>
              <a:gd name="connsiteX220" fmla="*/ 1894787 w 4913985"/>
              <a:gd name="connsiteY220" fmla="*/ 329938 h 5109340"/>
              <a:gd name="connsiteX221" fmla="*/ 1828800 w 4913985"/>
              <a:gd name="connsiteY221" fmla="*/ 282804 h 5109340"/>
              <a:gd name="connsiteX222" fmla="*/ 1772239 w 4913985"/>
              <a:gd name="connsiteY222" fmla="*/ 197963 h 5109340"/>
              <a:gd name="connsiteX223" fmla="*/ 1725105 w 4913985"/>
              <a:gd name="connsiteY223" fmla="*/ 179110 h 5109340"/>
              <a:gd name="connsiteX224" fmla="*/ 1687398 w 4913985"/>
              <a:gd name="connsiteY224" fmla="*/ 150829 h 5109340"/>
              <a:gd name="connsiteX225" fmla="*/ 1659117 w 4913985"/>
              <a:gd name="connsiteY225" fmla="*/ 141402 h 5109340"/>
              <a:gd name="connsiteX226" fmla="*/ 1611983 w 4913985"/>
              <a:gd name="connsiteY226" fmla="*/ 122549 h 5109340"/>
              <a:gd name="connsiteX227" fmla="*/ 1517715 w 4913985"/>
              <a:gd name="connsiteY227" fmla="*/ 94268 h 5109340"/>
              <a:gd name="connsiteX228" fmla="*/ 1451727 w 4913985"/>
              <a:gd name="connsiteY228" fmla="*/ 65988 h 5109340"/>
              <a:gd name="connsiteX229" fmla="*/ 1357459 w 4913985"/>
              <a:gd name="connsiteY229" fmla="*/ 28281 h 5109340"/>
              <a:gd name="connsiteX230" fmla="*/ 1150070 w 4913985"/>
              <a:gd name="connsiteY230" fmla="*/ 0 h 5109340"/>
              <a:gd name="connsiteX231" fmla="*/ 650449 w 4913985"/>
              <a:gd name="connsiteY231" fmla="*/ 9427 h 5109340"/>
              <a:gd name="connsiteX232" fmla="*/ 499620 w 4913985"/>
              <a:gd name="connsiteY232" fmla="*/ 28281 h 5109340"/>
              <a:gd name="connsiteX233" fmla="*/ 471340 w 4913985"/>
              <a:gd name="connsiteY233" fmla="*/ 47134 h 5109340"/>
              <a:gd name="connsiteX234" fmla="*/ 414779 w 4913985"/>
              <a:gd name="connsiteY234" fmla="*/ 65988 h 5109340"/>
              <a:gd name="connsiteX235" fmla="*/ 499620 w 4913985"/>
              <a:gd name="connsiteY235" fmla="*/ 113122 h 510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4913985" h="5109340">
                <a:moveTo>
                  <a:pt x="499620" y="113122"/>
                </a:moveTo>
                <a:cubicBezTo>
                  <a:pt x="505904" y="117835"/>
                  <a:pt x="469396" y="94894"/>
                  <a:pt x="452486" y="94268"/>
                </a:cubicBezTo>
                <a:cubicBezTo>
                  <a:pt x="383332" y="91707"/>
                  <a:pt x="314094" y="98387"/>
                  <a:pt x="245097" y="103695"/>
                </a:cubicBezTo>
                <a:cubicBezTo>
                  <a:pt x="218599" y="105733"/>
                  <a:pt x="183337" y="123320"/>
                  <a:pt x="160255" y="131976"/>
                </a:cubicBezTo>
                <a:cubicBezTo>
                  <a:pt x="150951" y="135465"/>
                  <a:pt x="141402" y="138260"/>
                  <a:pt x="131975" y="141402"/>
                </a:cubicBezTo>
                <a:cubicBezTo>
                  <a:pt x="109595" y="156322"/>
                  <a:pt x="86446" y="170999"/>
                  <a:pt x="65987" y="188536"/>
                </a:cubicBezTo>
                <a:cubicBezTo>
                  <a:pt x="55865" y="197212"/>
                  <a:pt x="47134" y="207390"/>
                  <a:pt x="37707" y="216817"/>
                </a:cubicBezTo>
                <a:cubicBezTo>
                  <a:pt x="10640" y="325084"/>
                  <a:pt x="48490" y="191653"/>
                  <a:pt x="9426" y="282804"/>
                </a:cubicBezTo>
                <a:cubicBezTo>
                  <a:pt x="4322" y="294713"/>
                  <a:pt x="3142" y="307943"/>
                  <a:pt x="0" y="320512"/>
                </a:cubicBezTo>
                <a:cubicBezTo>
                  <a:pt x="3142" y="395926"/>
                  <a:pt x="1385" y="471705"/>
                  <a:pt x="9426" y="546755"/>
                </a:cubicBezTo>
                <a:cubicBezTo>
                  <a:pt x="10923" y="560728"/>
                  <a:pt x="21308" y="572261"/>
                  <a:pt x="28280" y="584462"/>
                </a:cubicBezTo>
                <a:cubicBezTo>
                  <a:pt x="40730" y="606249"/>
                  <a:pt x="55360" y="625425"/>
                  <a:pt x="75414" y="641023"/>
                </a:cubicBezTo>
                <a:cubicBezTo>
                  <a:pt x="93300" y="654934"/>
                  <a:pt x="109992" y="673234"/>
                  <a:pt x="131975" y="678730"/>
                </a:cubicBezTo>
                <a:lnTo>
                  <a:pt x="169682" y="688157"/>
                </a:lnTo>
                <a:cubicBezTo>
                  <a:pt x="179109" y="694442"/>
                  <a:pt x="188126" y="701390"/>
                  <a:pt x="197963" y="707011"/>
                </a:cubicBezTo>
                <a:cubicBezTo>
                  <a:pt x="223890" y="721826"/>
                  <a:pt x="255034" y="734620"/>
                  <a:pt x="282804" y="744718"/>
                </a:cubicBezTo>
                <a:cubicBezTo>
                  <a:pt x="301481" y="751510"/>
                  <a:pt x="320913" y="756190"/>
                  <a:pt x="339365" y="763571"/>
                </a:cubicBezTo>
                <a:cubicBezTo>
                  <a:pt x="355076" y="769856"/>
                  <a:pt x="370011" y="778620"/>
                  <a:pt x="386499" y="782425"/>
                </a:cubicBezTo>
                <a:cubicBezTo>
                  <a:pt x="413276" y="788605"/>
                  <a:pt x="550499" y="799905"/>
                  <a:pt x="565608" y="801279"/>
                </a:cubicBezTo>
                <a:cubicBezTo>
                  <a:pt x="617017" y="811561"/>
                  <a:pt x="665010" y="822212"/>
                  <a:pt x="716437" y="829559"/>
                </a:cubicBezTo>
                <a:cubicBezTo>
                  <a:pt x="741516" y="833142"/>
                  <a:pt x="766713" y="835844"/>
                  <a:pt x="791851" y="838986"/>
                </a:cubicBezTo>
                <a:cubicBezTo>
                  <a:pt x="813847" y="845270"/>
                  <a:pt x="835243" y="854271"/>
                  <a:pt x="857839" y="857839"/>
                </a:cubicBezTo>
                <a:cubicBezTo>
                  <a:pt x="1085890" y="893847"/>
                  <a:pt x="899320" y="849356"/>
                  <a:pt x="1008668" y="876693"/>
                </a:cubicBezTo>
                <a:cubicBezTo>
                  <a:pt x="1024379" y="886120"/>
                  <a:pt x="1039059" y="897533"/>
                  <a:pt x="1055802" y="904974"/>
                </a:cubicBezTo>
                <a:cubicBezTo>
                  <a:pt x="1067641" y="910236"/>
                  <a:pt x="1080862" y="911590"/>
                  <a:pt x="1093509" y="914400"/>
                </a:cubicBezTo>
                <a:cubicBezTo>
                  <a:pt x="1128104" y="922088"/>
                  <a:pt x="1145510" y="923402"/>
                  <a:pt x="1178350" y="933254"/>
                </a:cubicBezTo>
                <a:cubicBezTo>
                  <a:pt x="1197385" y="938965"/>
                  <a:pt x="1216057" y="945824"/>
                  <a:pt x="1234911" y="952108"/>
                </a:cubicBezTo>
                <a:cubicBezTo>
                  <a:pt x="1244338" y="955250"/>
                  <a:pt x="1253447" y="959585"/>
                  <a:pt x="1263191" y="961534"/>
                </a:cubicBezTo>
                <a:cubicBezTo>
                  <a:pt x="1320069" y="972910"/>
                  <a:pt x="1295125" y="965894"/>
                  <a:pt x="1338606" y="980388"/>
                </a:cubicBezTo>
                <a:cubicBezTo>
                  <a:pt x="1363057" y="999949"/>
                  <a:pt x="1428198" y="1053464"/>
                  <a:pt x="1451727" y="1065229"/>
                </a:cubicBezTo>
                <a:cubicBezTo>
                  <a:pt x="1466058" y="1072395"/>
                  <a:pt x="1483194" y="1071299"/>
                  <a:pt x="1498861" y="1074656"/>
                </a:cubicBezTo>
                <a:cubicBezTo>
                  <a:pt x="1655084" y="1108133"/>
                  <a:pt x="1524467" y="1081664"/>
                  <a:pt x="1630837" y="1102936"/>
                </a:cubicBezTo>
                <a:cubicBezTo>
                  <a:pt x="1646548" y="1109221"/>
                  <a:pt x="1661918" y="1116439"/>
                  <a:pt x="1677971" y="1121790"/>
                </a:cubicBezTo>
                <a:cubicBezTo>
                  <a:pt x="1690262" y="1125887"/>
                  <a:pt x="1703547" y="1126668"/>
                  <a:pt x="1715678" y="1131217"/>
                </a:cubicBezTo>
                <a:cubicBezTo>
                  <a:pt x="1781782" y="1156006"/>
                  <a:pt x="1726968" y="1141574"/>
                  <a:pt x="1781666" y="1168924"/>
                </a:cubicBezTo>
                <a:cubicBezTo>
                  <a:pt x="1790554" y="1173368"/>
                  <a:pt x="1800449" y="1175429"/>
                  <a:pt x="1809946" y="1178351"/>
                </a:cubicBezTo>
                <a:lnTo>
                  <a:pt x="1904214" y="1206631"/>
                </a:lnTo>
                <a:cubicBezTo>
                  <a:pt x="1923183" y="1212559"/>
                  <a:pt x="1942323" y="1218104"/>
                  <a:pt x="1960775" y="1225485"/>
                </a:cubicBezTo>
                <a:cubicBezTo>
                  <a:pt x="1973822" y="1230704"/>
                  <a:pt x="1985324" y="1239404"/>
                  <a:pt x="1998482" y="1244338"/>
                </a:cubicBezTo>
                <a:cubicBezTo>
                  <a:pt x="2010613" y="1248887"/>
                  <a:pt x="2024058" y="1249216"/>
                  <a:pt x="2036189" y="1253765"/>
                </a:cubicBezTo>
                <a:cubicBezTo>
                  <a:pt x="2102297" y="1278556"/>
                  <a:pt x="2047478" y="1264123"/>
                  <a:pt x="2102177" y="1291472"/>
                </a:cubicBezTo>
                <a:cubicBezTo>
                  <a:pt x="2111065" y="1295916"/>
                  <a:pt x="2121569" y="1296455"/>
                  <a:pt x="2130457" y="1300899"/>
                </a:cubicBezTo>
                <a:cubicBezTo>
                  <a:pt x="2140591" y="1305966"/>
                  <a:pt x="2149130" y="1313748"/>
                  <a:pt x="2158738" y="1319753"/>
                </a:cubicBezTo>
                <a:cubicBezTo>
                  <a:pt x="2174275" y="1329464"/>
                  <a:pt x="2189484" y="1339839"/>
                  <a:pt x="2205872" y="1348033"/>
                </a:cubicBezTo>
                <a:cubicBezTo>
                  <a:pt x="2214760" y="1352477"/>
                  <a:pt x="2224725" y="1354318"/>
                  <a:pt x="2234152" y="1357460"/>
                </a:cubicBezTo>
                <a:cubicBezTo>
                  <a:pt x="2246721" y="1366887"/>
                  <a:pt x="2258218" y="1377946"/>
                  <a:pt x="2271859" y="1385741"/>
                </a:cubicBezTo>
                <a:cubicBezTo>
                  <a:pt x="2280487" y="1390671"/>
                  <a:pt x="2292381" y="1388960"/>
                  <a:pt x="2300140" y="1395167"/>
                </a:cubicBezTo>
                <a:cubicBezTo>
                  <a:pt x="2308987" y="1402245"/>
                  <a:pt x="2310982" y="1415437"/>
                  <a:pt x="2318993" y="1423448"/>
                </a:cubicBezTo>
                <a:cubicBezTo>
                  <a:pt x="2327004" y="1431459"/>
                  <a:pt x="2338055" y="1435716"/>
                  <a:pt x="2347274" y="1442301"/>
                </a:cubicBezTo>
                <a:cubicBezTo>
                  <a:pt x="2360059" y="1451433"/>
                  <a:pt x="2373052" y="1460357"/>
                  <a:pt x="2384981" y="1470582"/>
                </a:cubicBezTo>
                <a:cubicBezTo>
                  <a:pt x="2417413" y="1498381"/>
                  <a:pt x="2409146" y="1494987"/>
                  <a:pt x="2432115" y="1527143"/>
                </a:cubicBezTo>
                <a:cubicBezTo>
                  <a:pt x="2441247" y="1539928"/>
                  <a:pt x="2450969" y="1552281"/>
                  <a:pt x="2460396" y="1564850"/>
                </a:cubicBezTo>
                <a:cubicBezTo>
                  <a:pt x="2483693" y="1634743"/>
                  <a:pt x="2470361" y="1603636"/>
                  <a:pt x="2498103" y="1659118"/>
                </a:cubicBezTo>
                <a:cubicBezTo>
                  <a:pt x="2501245" y="1674829"/>
                  <a:pt x="2499858" y="1692186"/>
                  <a:pt x="2507530" y="1706252"/>
                </a:cubicBezTo>
                <a:cubicBezTo>
                  <a:pt x="2519282" y="1727797"/>
                  <a:pt x="2540590" y="1742707"/>
                  <a:pt x="2554664" y="1762813"/>
                </a:cubicBezTo>
                <a:cubicBezTo>
                  <a:pt x="2562723" y="1774325"/>
                  <a:pt x="2566069" y="1788604"/>
                  <a:pt x="2573517" y="1800520"/>
                </a:cubicBezTo>
                <a:cubicBezTo>
                  <a:pt x="2581844" y="1813843"/>
                  <a:pt x="2593881" y="1824656"/>
                  <a:pt x="2601798" y="1838227"/>
                </a:cubicBezTo>
                <a:cubicBezTo>
                  <a:pt x="2615960" y="1862504"/>
                  <a:pt x="2632688" y="1886376"/>
                  <a:pt x="2639505" y="1913642"/>
                </a:cubicBezTo>
                <a:cubicBezTo>
                  <a:pt x="2642647" y="1926211"/>
                  <a:pt x="2643828" y="1939441"/>
                  <a:pt x="2648932" y="1951349"/>
                </a:cubicBezTo>
                <a:cubicBezTo>
                  <a:pt x="2653528" y="1962073"/>
                  <a:pt x="2692844" y="2013040"/>
                  <a:pt x="2696066" y="2017336"/>
                </a:cubicBezTo>
                <a:cubicBezTo>
                  <a:pt x="2701599" y="2045003"/>
                  <a:pt x="2704048" y="2067386"/>
                  <a:pt x="2714919" y="2092751"/>
                </a:cubicBezTo>
                <a:cubicBezTo>
                  <a:pt x="2731105" y="2130517"/>
                  <a:pt x="2734358" y="2123369"/>
                  <a:pt x="2743200" y="2158738"/>
                </a:cubicBezTo>
                <a:cubicBezTo>
                  <a:pt x="2747086" y="2174282"/>
                  <a:pt x="2749760" y="2190108"/>
                  <a:pt x="2752626" y="2205872"/>
                </a:cubicBezTo>
                <a:cubicBezTo>
                  <a:pt x="2756045" y="2224677"/>
                  <a:pt x="2757024" y="2243993"/>
                  <a:pt x="2762053" y="2262433"/>
                </a:cubicBezTo>
                <a:cubicBezTo>
                  <a:pt x="2766505" y="2278758"/>
                  <a:pt x="2776044" y="2293359"/>
                  <a:pt x="2780907" y="2309567"/>
                </a:cubicBezTo>
                <a:cubicBezTo>
                  <a:pt x="2785511" y="2324914"/>
                  <a:pt x="2785730" y="2341354"/>
                  <a:pt x="2790334" y="2356701"/>
                </a:cubicBezTo>
                <a:cubicBezTo>
                  <a:pt x="2795196" y="2372909"/>
                  <a:pt x="2804538" y="2387565"/>
                  <a:pt x="2809187" y="2403835"/>
                </a:cubicBezTo>
                <a:cubicBezTo>
                  <a:pt x="2817146" y="2431691"/>
                  <a:pt x="2821014" y="2460571"/>
                  <a:pt x="2828041" y="2488677"/>
                </a:cubicBezTo>
                <a:cubicBezTo>
                  <a:pt x="2830451" y="2498317"/>
                  <a:pt x="2834738" y="2507403"/>
                  <a:pt x="2837468" y="2516957"/>
                </a:cubicBezTo>
                <a:cubicBezTo>
                  <a:pt x="2857765" y="2587998"/>
                  <a:pt x="2833244" y="2520538"/>
                  <a:pt x="2865748" y="2601798"/>
                </a:cubicBezTo>
                <a:cubicBezTo>
                  <a:pt x="2868890" y="2620652"/>
                  <a:pt x="2871756" y="2639554"/>
                  <a:pt x="2875175" y="2658359"/>
                </a:cubicBezTo>
                <a:cubicBezTo>
                  <a:pt x="2878041" y="2674123"/>
                  <a:pt x="2882166" y="2689657"/>
                  <a:pt x="2884602" y="2705493"/>
                </a:cubicBezTo>
                <a:cubicBezTo>
                  <a:pt x="2907435" y="2853904"/>
                  <a:pt x="2881839" y="2719955"/>
                  <a:pt x="2903455" y="2828042"/>
                </a:cubicBezTo>
                <a:cubicBezTo>
                  <a:pt x="2906597" y="2865749"/>
                  <a:pt x="2906306" y="2903901"/>
                  <a:pt x="2912882" y="2941163"/>
                </a:cubicBezTo>
                <a:cubicBezTo>
                  <a:pt x="2915823" y="2957827"/>
                  <a:pt x="2927284" y="2971972"/>
                  <a:pt x="2931736" y="2988297"/>
                </a:cubicBezTo>
                <a:cubicBezTo>
                  <a:pt x="2936765" y="3006737"/>
                  <a:pt x="2937641" y="3026072"/>
                  <a:pt x="2941163" y="3044858"/>
                </a:cubicBezTo>
                <a:cubicBezTo>
                  <a:pt x="2947068" y="3076354"/>
                  <a:pt x="2953302" y="3107792"/>
                  <a:pt x="2960016" y="3139126"/>
                </a:cubicBezTo>
                <a:cubicBezTo>
                  <a:pt x="2962731" y="3151794"/>
                  <a:pt x="2964339" y="3164925"/>
                  <a:pt x="2969443" y="3176833"/>
                </a:cubicBezTo>
                <a:cubicBezTo>
                  <a:pt x="2973906" y="3187247"/>
                  <a:pt x="2982012" y="3195687"/>
                  <a:pt x="2988297" y="3205114"/>
                </a:cubicBezTo>
                <a:cubicBezTo>
                  <a:pt x="2989976" y="3213508"/>
                  <a:pt x="3002156" y="3278302"/>
                  <a:pt x="3007150" y="3289955"/>
                </a:cubicBezTo>
                <a:cubicBezTo>
                  <a:pt x="3011613" y="3300368"/>
                  <a:pt x="3019719" y="3308808"/>
                  <a:pt x="3026004" y="3318235"/>
                </a:cubicBezTo>
                <a:cubicBezTo>
                  <a:pt x="3032288" y="3355942"/>
                  <a:pt x="3037360" y="3393872"/>
                  <a:pt x="3044857" y="3431357"/>
                </a:cubicBezTo>
                <a:cubicBezTo>
                  <a:pt x="3046806" y="3441101"/>
                  <a:pt x="3052128" y="3449937"/>
                  <a:pt x="3054284" y="3459637"/>
                </a:cubicBezTo>
                <a:cubicBezTo>
                  <a:pt x="3071219" y="3535841"/>
                  <a:pt x="3049762" y="3495275"/>
                  <a:pt x="3082565" y="3544479"/>
                </a:cubicBezTo>
                <a:cubicBezTo>
                  <a:pt x="3107498" y="3644219"/>
                  <a:pt x="3073646" y="3526771"/>
                  <a:pt x="3110845" y="3610466"/>
                </a:cubicBezTo>
                <a:cubicBezTo>
                  <a:pt x="3118917" y="3628627"/>
                  <a:pt x="3123415" y="3648173"/>
                  <a:pt x="3129699" y="3667027"/>
                </a:cubicBezTo>
                <a:lnTo>
                  <a:pt x="3148552" y="3723588"/>
                </a:lnTo>
                <a:cubicBezTo>
                  <a:pt x="3154837" y="3739299"/>
                  <a:pt x="3159303" y="3755867"/>
                  <a:pt x="3167406" y="3770722"/>
                </a:cubicBezTo>
                <a:cubicBezTo>
                  <a:pt x="3178256" y="3790614"/>
                  <a:pt x="3192544" y="3808429"/>
                  <a:pt x="3205113" y="3827283"/>
                </a:cubicBezTo>
                <a:cubicBezTo>
                  <a:pt x="3211398" y="3849279"/>
                  <a:pt x="3215169" y="3872154"/>
                  <a:pt x="3223967" y="3893270"/>
                </a:cubicBezTo>
                <a:cubicBezTo>
                  <a:pt x="3231014" y="3910183"/>
                  <a:pt x="3244053" y="3924016"/>
                  <a:pt x="3252247" y="3940404"/>
                </a:cubicBezTo>
                <a:cubicBezTo>
                  <a:pt x="3256691" y="3949292"/>
                  <a:pt x="3257760" y="3959551"/>
                  <a:pt x="3261674" y="3968685"/>
                </a:cubicBezTo>
                <a:cubicBezTo>
                  <a:pt x="3267209" y="3981601"/>
                  <a:pt x="3275593" y="3993234"/>
                  <a:pt x="3280527" y="4006392"/>
                </a:cubicBezTo>
                <a:cubicBezTo>
                  <a:pt x="3285076" y="4018523"/>
                  <a:pt x="3286395" y="4031642"/>
                  <a:pt x="3289954" y="4044099"/>
                </a:cubicBezTo>
                <a:cubicBezTo>
                  <a:pt x="3299202" y="4076466"/>
                  <a:pt x="3301475" y="4076568"/>
                  <a:pt x="3318235" y="4110087"/>
                </a:cubicBezTo>
                <a:cubicBezTo>
                  <a:pt x="3321377" y="4125798"/>
                  <a:pt x="3322035" y="4142219"/>
                  <a:pt x="3327661" y="4157221"/>
                </a:cubicBezTo>
                <a:cubicBezTo>
                  <a:pt x="3331639" y="4167829"/>
                  <a:pt x="3340894" y="4175664"/>
                  <a:pt x="3346515" y="4185501"/>
                </a:cubicBezTo>
                <a:cubicBezTo>
                  <a:pt x="3353487" y="4197702"/>
                  <a:pt x="3358139" y="4211159"/>
                  <a:pt x="3365369" y="4223209"/>
                </a:cubicBezTo>
                <a:cubicBezTo>
                  <a:pt x="3377027" y="4242639"/>
                  <a:pt x="3403076" y="4279769"/>
                  <a:pt x="3403076" y="4279769"/>
                </a:cubicBezTo>
                <a:cubicBezTo>
                  <a:pt x="3406218" y="4289196"/>
                  <a:pt x="3406991" y="4299782"/>
                  <a:pt x="3412503" y="4308050"/>
                </a:cubicBezTo>
                <a:cubicBezTo>
                  <a:pt x="3426116" y="4328470"/>
                  <a:pt x="3444306" y="4345447"/>
                  <a:pt x="3459637" y="4364611"/>
                </a:cubicBezTo>
                <a:cubicBezTo>
                  <a:pt x="3469452" y="4376879"/>
                  <a:pt x="3478490" y="4389749"/>
                  <a:pt x="3487917" y="4402318"/>
                </a:cubicBezTo>
                <a:cubicBezTo>
                  <a:pt x="3511846" y="4474104"/>
                  <a:pt x="3475713" y="4379760"/>
                  <a:pt x="3563332" y="4496586"/>
                </a:cubicBezTo>
                <a:cubicBezTo>
                  <a:pt x="3572759" y="4509155"/>
                  <a:pt x="3582897" y="4521220"/>
                  <a:pt x="3591612" y="4534293"/>
                </a:cubicBezTo>
                <a:cubicBezTo>
                  <a:pt x="3601775" y="4549538"/>
                  <a:pt x="3608643" y="4566964"/>
                  <a:pt x="3619892" y="4581427"/>
                </a:cubicBezTo>
                <a:cubicBezTo>
                  <a:pt x="3630805" y="4595458"/>
                  <a:pt x="3646032" y="4605638"/>
                  <a:pt x="3657600" y="4619134"/>
                </a:cubicBezTo>
                <a:cubicBezTo>
                  <a:pt x="3664973" y="4627736"/>
                  <a:pt x="3669868" y="4638196"/>
                  <a:pt x="3676453" y="4647415"/>
                </a:cubicBezTo>
                <a:cubicBezTo>
                  <a:pt x="3685585" y="4660200"/>
                  <a:pt x="3694388" y="4673298"/>
                  <a:pt x="3704734" y="4685122"/>
                </a:cubicBezTo>
                <a:cubicBezTo>
                  <a:pt x="3716439" y="4698499"/>
                  <a:pt x="3730873" y="4709333"/>
                  <a:pt x="3742441" y="4722829"/>
                </a:cubicBezTo>
                <a:cubicBezTo>
                  <a:pt x="3749814" y="4731431"/>
                  <a:pt x="3753767" y="4742642"/>
                  <a:pt x="3761294" y="4751110"/>
                </a:cubicBezTo>
                <a:cubicBezTo>
                  <a:pt x="3779008" y="4771038"/>
                  <a:pt x="3803065" y="4785485"/>
                  <a:pt x="3817855" y="4807670"/>
                </a:cubicBezTo>
                <a:cubicBezTo>
                  <a:pt x="3824140" y="4817097"/>
                  <a:pt x="3829053" y="4827599"/>
                  <a:pt x="3836709" y="4835951"/>
                </a:cubicBezTo>
                <a:cubicBezTo>
                  <a:pt x="3863734" y="4865433"/>
                  <a:pt x="3899365" y="4887515"/>
                  <a:pt x="3921550" y="4920792"/>
                </a:cubicBezTo>
                <a:cubicBezTo>
                  <a:pt x="3957861" y="4975257"/>
                  <a:pt x="3919805" y="4926029"/>
                  <a:pt x="3968684" y="4967926"/>
                </a:cubicBezTo>
                <a:cubicBezTo>
                  <a:pt x="3982180" y="4979494"/>
                  <a:pt x="3991927" y="4995301"/>
                  <a:pt x="4006391" y="5005633"/>
                </a:cubicBezTo>
                <a:cubicBezTo>
                  <a:pt x="4014477" y="5011409"/>
                  <a:pt x="4025626" y="5010948"/>
                  <a:pt x="4034672" y="5015060"/>
                </a:cubicBezTo>
                <a:cubicBezTo>
                  <a:pt x="4060258" y="5026690"/>
                  <a:pt x="4084948" y="5040198"/>
                  <a:pt x="4110086" y="5052767"/>
                </a:cubicBezTo>
                <a:cubicBezTo>
                  <a:pt x="4122655" y="5059052"/>
                  <a:pt x="4134160" y="5068213"/>
                  <a:pt x="4147793" y="5071621"/>
                </a:cubicBezTo>
                <a:lnTo>
                  <a:pt x="4185501" y="5081048"/>
                </a:lnTo>
                <a:cubicBezTo>
                  <a:pt x="4194928" y="5087332"/>
                  <a:pt x="4202703" y="5097527"/>
                  <a:pt x="4213781" y="5099901"/>
                </a:cubicBezTo>
                <a:cubicBezTo>
                  <a:pt x="4302482" y="5118908"/>
                  <a:pt x="4423607" y="5104021"/>
                  <a:pt x="4506012" y="5099901"/>
                </a:cubicBezTo>
                <a:cubicBezTo>
                  <a:pt x="4669900" y="5058930"/>
                  <a:pt x="4517661" y="5102783"/>
                  <a:pt x="4619134" y="5062194"/>
                </a:cubicBezTo>
                <a:cubicBezTo>
                  <a:pt x="4637586" y="5054813"/>
                  <a:pt x="4675694" y="5043341"/>
                  <a:pt x="4675694" y="5043341"/>
                </a:cubicBezTo>
                <a:cubicBezTo>
                  <a:pt x="4687413" y="5033966"/>
                  <a:pt x="4738964" y="4995570"/>
                  <a:pt x="4751109" y="4977353"/>
                </a:cubicBezTo>
                <a:cubicBezTo>
                  <a:pt x="4787535" y="4922713"/>
                  <a:pt x="4725570" y="4972382"/>
                  <a:pt x="4788816" y="4930219"/>
                </a:cubicBezTo>
                <a:cubicBezTo>
                  <a:pt x="4791958" y="4917650"/>
                  <a:pt x="4791056" y="4903292"/>
                  <a:pt x="4798243" y="4892512"/>
                </a:cubicBezTo>
                <a:cubicBezTo>
                  <a:pt x="4804527" y="4883085"/>
                  <a:pt x="4820902" y="4883495"/>
                  <a:pt x="4826523" y="4873658"/>
                </a:cubicBezTo>
                <a:cubicBezTo>
                  <a:pt x="4834472" y="4859747"/>
                  <a:pt x="4829443" y="4841165"/>
                  <a:pt x="4835950" y="4826524"/>
                </a:cubicBezTo>
                <a:cubicBezTo>
                  <a:pt x="4842331" y="4812167"/>
                  <a:pt x="4854804" y="4801386"/>
                  <a:pt x="4864231" y="4788817"/>
                </a:cubicBezTo>
                <a:cubicBezTo>
                  <a:pt x="4894921" y="4666055"/>
                  <a:pt x="4880220" y="4712568"/>
                  <a:pt x="4901938" y="4647415"/>
                </a:cubicBezTo>
                <a:cubicBezTo>
                  <a:pt x="4921198" y="4531854"/>
                  <a:pt x="4916868" y="4587740"/>
                  <a:pt x="4892511" y="4392891"/>
                </a:cubicBezTo>
                <a:cubicBezTo>
                  <a:pt x="4891278" y="4383031"/>
                  <a:pt x="4887910" y="4373297"/>
                  <a:pt x="4883084" y="4364611"/>
                </a:cubicBezTo>
                <a:cubicBezTo>
                  <a:pt x="4867590" y="4336721"/>
                  <a:pt x="4843980" y="4300678"/>
                  <a:pt x="4817097" y="4279769"/>
                </a:cubicBezTo>
                <a:cubicBezTo>
                  <a:pt x="4799211" y="4265858"/>
                  <a:pt x="4779390" y="4254631"/>
                  <a:pt x="4760536" y="4242062"/>
                </a:cubicBezTo>
                <a:cubicBezTo>
                  <a:pt x="4739852" y="4228273"/>
                  <a:pt x="4718463" y="4212327"/>
                  <a:pt x="4694548" y="4204355"/>
                </a:cubicBezTo>
                <a:cubicBezTo>
                  <a:pt x="4679348" y="4199288"/>
                  <a:pt x="4662958" y="4198814"/>
                  <a:pt x="4647414" y="4194928"/>
                </a:cubicBezTo>
                <a:cubicBezTo>
                  <a:pt x="4637774" y="4192518"/>
                  <a:pt x="4628688" y="4188231"/>
                  <a:pt x="4619134" y="4185501"/>
                </a:cubicBezTo>
                <a:cubicBezTo>
                  <a:pt x="4585524" y="4175899"/>
                  <a:pt x="4550257" y="4168969"/>
                  <a:pt x="4515439" y="4166648"/>
                </a:cubicBezTo>
                <a:cubicBezTo>
                  <a:pt x="4443259" y="4161836"/>
                  <a:pt x="4370894" y="4160363"/>
                  <a:pt x="4298622" y="4157221"/>
                </a:cubicBezTo>
                <a:cubicBezTo>
                  <a:pt x="4233769" y="4135602"/>
                  <a:pt x="4312172" y="4159684"/>
                  <a:pt x="4194927" y="4138367"/>
                </a:cubicBezTo>
                <a:cubicBezTo>
                  <a:pt x="4185151" y="4136590"/>
                  <a:pt x="4176391" y="4130890"/>
                  <a:pt x="4166647" y="4128941"/>
                </a:cubicBezTo>
                <a:cubicBezTo>
                  <a:pt x="4144859" y="4124584"/>
                  <a:pt x="4122655" y="4122656"/>
                  <a:pt x="4100659" y="4119514"/>
                </a:cubicBezTo>
                <a:cubicBezTo>
                  <a:pt x="4081806" y="4113229"/>
                  <a:pt x="4063463" y="4105129"/>
                  <a:pt x="4044099" y="4100660"/>
                </a:cubicBezTo>
                <a:cubicBezTo>
                  <a:pt x="4022449" y="4095664"/>
                  <a:pt x="3999972" y="4095208"/>
                  <a:pt x="3978111" y="4091233"/>
                </a:cubicBezTo>
                <a:cubicBezTo>
                  <a:pt x="3965364" y="4088915"/>
                  <a:pt x="3952973" y="4084948"/>
                  <a:pt x="3940404" y="4081806"/>
                </a:cubicBezTo>
                <a:cubicBezTo>
                  <a:pt x="3921550" y="4069237"/>
                  <a:pt x="3905339" y="4051265"/>
                  <a:pt x="3883843" y="4044099"/>
                </a:cubicBezTo>
                <a:cubicBezTo>
                  <a:pt x="3856355" y="4034936"/>
                  <a:pt x="3844477" y="4032457"/>
                  <a:pt x="3817855" y="4015819"/>
                </a:cubicBezTo>
                <a:cubicBezTo>
                  <a:pt x="3804532" y="4007492"/>
                  <a:pt x="3792933" y="3996670"/>
                  <a:pt x="3780148" y="3987538"/>
                </a:cubicBezTo>
                <a:cubicBezTo>
                  <a:pt x="3770929" y="3980953"/>
                  <a:pt x="3760932" y="3975483"/>
                  <a:pt x="3751868" y="3968685"/>
                </a:cubicBezTo>
                <a:cubicBezTo>
                  <a:pt x="3735772" y="3956613"/>
                  <a:pt x="3721987" y="3941330"/>
                  <a:pt x="3704734" y="3930978"/>
                </a:cubicBezTo>
                <a:cubicBezTo>
                  <a:pt x="3690224" y="3922272"/>
                  <a:pt x="3672735" y="3919692"/>
                  <a:pt x="3657600" y="3912124"/>
                </a:cubicBezTo>
                <a:cubicBezTo>
                  <a:pt x="3647466" y="3907057"/>
                  <a:pt x="3638746" y="3899555"/>
                  <a:pt x="3629319" y="3893270"/>
                </a:cubicBezTo>
                <a:cubicBezTo>
                  <a:pt x="3599885" y="3804970"/>
                  <a:pt x="3648105" y="3935573"/>
                  <a:pt x="3591612" y="3836710"/>
                </a:cubicBezTo>
                <a:cubicBezTo>
                  <a:pt x="3585184" y="3825461"/>
                  <a:pt x="3587289" y="3810911"/>
                  <a:pt x="3582185" y="3799002"/>
                </a:cubicBezTo>
                <a:cubicBezTo>
                  <a:pt x="3577722" y="3788589"/>
                  <a:pt x="3568399" y="3780855"/>
                  <a:pt x="3563332" y="3770722"/>
                </a:cubicBezTo>
                <a:cubicBezTo>
                  <a:pt x="3558888" y="3761834"/>
                  <a:pt x="3558349" y="3751330"/>
                  <a:pt x="3553905" y="3742442"/>
                </a:cubicBezTo>
                <a:cubicBezTo>
                  <a:pt x="3548838" y="3732308"/>
                  <a:pt x="3540118" y="3724295"/>
                  <a:pt x="3535051" y="3714161"/>
                </a:cubicBezTo>
                <a:cubicBezTo>
                  <a:pt x="3530729" y="3705516"/>
                  <a:pt x="3510850" y="3655061"/>
                  <a:pt x="3506771" y="3638747"/>
                </a:cubicBezTo>
                <a:cubicBezTo>
                  <a:pt x="3502291" y="3620828"/>
                  <a:pt x="3495175" y="3573260"/>
                  <a:pt x="3487917" y="3553905"/>
                </a:cubicBezTo>
                <a:cubicBezTo>
                  <a:pt x="3482983" y="3540747"/>
                  <a:pt x="3475348" y="3528767"/>
                  <a:pt x="3469064" y="3516198"/>
                </a:cubicBezTo>
                <a:cubicBezTo>
                  <a:pt x="3465922" y="3500487"/>
                  <a:pt x="3462503" y="3484828"/>
                  <a:pt x="3459637" y="3469064"/>
                </a:cubicBezTo>
                <a:cubicBezTo>
                  <a:pt x="3456218" y="3450259"/>
                  <a:pt x="3454846" y="3431046"/>
                  <a:pt x="3450210" y="3412503"/>
                </a:cubicBezTo>
                <a:cubicBezTo>
                  <a:pt x="3445390" y="3393223"/>
                  <a:pt x="3437641" y="3374796"/>
                  <a:pt x="3431356" y="3355943"/>
                </a:cubicBezTo>
                <a:cubicBezTo>
                  <a:pt x="3428214" y="3302524"/>
                  <a:pt x="3427254" y="3248932"/>
                  <a:pt x="3421930" y="3195687"/>
                </a:cubicBezTo>
                <a:cubicBezTo>
                  <a:pt x="3420941" y="3185799"/>
                  <a:pt x="3414913" y="3177046"/>
                  <a:pt x="3412503" y="3167406"/>
                </a:cubicBezTo>
                <a:cubicBezTo>
                  <a:pt x="3405477" y="3139301"/>
                  <a:pt x="3398988" y="3111039"/>
                  <a:pt x="3393649" y="3082565"/>
                </a:cubicBezTo>
                <a:cubicBezTo>
                  <a:pt x="3389554" y="3060727"/>
                  <a:pt x="3388197" y="3038439"/>
                  <a:pt x="3384222" y="3016578"/>
                </a:cubicBezTo>
                <a:cubicBezTo>
                  <a:pt x="3379105" y="2988432"/>
                  <a:pt x="3364891" y="2946920"/>
                  <a:pt x="3355942" y="2922310"/>
                </a:cubicBezTo>
                <a:cubicBezTo>
                  <a:pt x="3350159" y="2906407"/>
                  <a:pt x="3342439" y="2891229"/>
                  <a:pt x="3337088" y="2875176"/>
                </a:cubicBezTo>
                <a:cubicBezTo>
                  <a:pt x="3307378" y="2786047"/>
                  <a:pt x="3345465" y="2881802"/>
                  <a:pt x="3318235" y="2809188"/>
                </a:cubicBezTo>
                <a:cubicBezTo>
                  <a:pt x="3312293" y="2793344"/>
                  <a:pt x="3305323" y="2777898"/>
                  <a:pt x="3299381" y="2762054"/>
                </a:cubicBezTo>
                <a:cubicBezTo>
                  <a:pt x="3280726" y="2712309"/>
                  <a:pt x="3300246" y="2752217"/>
                  <a:pt x="3271101" y="2686639"/>
                </a:cubicBezTo>
                <a:cubicBezTo>
                  <a:pt x="3265394" y="2673798"/>
                  <a:pt x="3257783" y="2661848"/>
                  <a:pt x="3252247" y="2648932"/>
                </a:cubicBezTo>
                <a:cubicBezTo>
                  <a:pt x="3240012" y="2620385"/>
                  <a:pt x="3231183" y="2566884"/>
                  <a:pt x="3223967" y="2545237"/>
                </a:cubicBezTo>
                <a:cubicBezTo>
                  <a:pt x="3202730" y="2481529"/>
                  <a:pt x="3229896" y="2558579"/>
                  <a:pt x="3186259" y="2460396"/>
                </a:cubicBezTo>
                <a:cubicBezTo>
                  <a:pt x="3160238" y="2401849"/>
                  <a:pt x="3197181" y="2462639"/>
                  <a:pt x="3157979" y="2403835"/>
                </a:cubicBezTo>
                <a:cubicBezTo>
                  <a:pt x="3154837" y="2391266"/>
                  <a:pt x="3152910" y="2378329"/>
                  <a:pt x="3148552" y="2366128"/>
                </a:cubicBezTo>
                <a:cubicBezTo>
                  <a:pt x="3137169" y="2334256"/>
                  <a:pt x="3117482" y="2305046"/>
                  <a:pt x="3110845" y="2271860"/>
                </a:cubicBezTo>
                <a:cubicBezTo>
                  <a:pt x="3107703" y="2256149"/>
                  <a:pt x="3105304" y="2240270"/>
                  <a:pt x="3101418" y="2224726"/>
                </a:cubicBezTo>
                <a:cubicBezTo>
                  <a:pt x="3099008" y="2215086"/>
                  <a:pt x="3094401" y="2206086"/>
                  <a:pt x="3091991" y="2196446"/>
                </a:cubicBezTo>
                <a:cubicBezTo>
                  <a:pt x="3088105" y="2180902"/>
                  <a:pt x="3088191" y="2164314"/>
                  <a:pt x="3082565" y="2149312"/>
                </a:cubicBezTo>
                <a:cubicBezTo>
                  <a:pt x="3078587" y="2138704"/>
                  <a:pt x="3068778" y="2131165"/>
                  <a:pt x="3063711" y="2121031"/>
                </a:cubicBezTo>
                <a:cubicBezTo>
                  <a:pt x="3056143" y="2105896"/>
                  <a:pt x="3049833" y="2090070"/>
                  <a:pt x="3044857" y="2073897"/>
                </a:cubicBezTo>
                <a:cubicBezTo>
                  <a:pt x="3037237" y="2049131"/>
                  <a:pt x="3032288" y="2023621"/>
                  <a:pt x="3026004" y="1998483"/>
                </a:cubicBezTo>
                <a:cubicBezTo>
                  <a:pt x="3022862" y="1985914"/>
                  <a:pt x="3023764" y="1971556"/>
                  <a:pt x="3016577" y="1960776"/>
                </a:cubicBezTo>
                <a:cubicBezTo>
                  <a:pt x="2993483" y="1926134"/>
                  <a:pt x="2994245" y="1931486"/>
                  <a:pt x="2978870" y="1885361"/>
                </a:cubicBezTo>
                <a:cubicBezTo>
                  <a:pt x="2971636" y="1863659"/>
                  <a:pt x="2966589" y="1841285"/>
                  <a:pt x="2960016" y="1819374"/>
                </a:cubicBezTo>
                <a:cubicBezTo>
                  <a:pt x="2957161" y="1809856"/>
                  <a:pt x="2955033" y="1799981"/>
                  <a:pt x="2950589" y="1791093"/>
                </a:cubicBezTo>
                <a:cubicBezTo>
                  <a:pt x="2945522" y="1780960"/>
                  <a:pt x="2936803" y="1772946"/>
                  <a:pt x="2931736" y="1762813"/>
                </a:cubicBezTo>
                <a:cubicBezTo>
                  <a:pt x="2927292" y="1753925"/>
                  <a:pt x="2927239" y="1743160"/>
                  <a:pt x="2922309" y="1734532"/>
                </a:cubicBezTo>
                <a:cubicBezTo>
                  <a:pt x="2914514" y="1720891"/>
                  <a:pt x="2902744" y="1709897"/>
                  <a:pt x="2894029" y="1696825"/>
                </a:cubicBezTo>
                <a:cubicBezTo>
                  <a:pt x="2883865" y="1681580"/>
                  <a:pt x="2876997" y="1664154"/>
                  <a:pt x="2865748" y="1649691"/>
                </a:cubicBezTo>
                <a:cubicBezTo>
                  <a:pt x="2854835" y="1635660"/>
                  <a:pt x="2839420" y="1625639"/>
                  <a:pt x="2828041" y="1611984"/>
                </a:cubicBezTo>
                <a:cubicBezTo>
                  <a:pt x="2807925" y="1587844"/>
                  <a:pt x="2788911" y="1562714"/>
                  <a:pt x="2771480" y="1536569"/>
                </a:cubicBezTo>
                <a:cubicBezTo>
                  <a:pt x="2765195" y="1527142"/>
                  <a:pt x="2759879" y="1516993"/>
                  <a:pt x="2752626" y="1508289"/>
                </a:cubicBezTo>
                <a:cubicBezTo>
                  <a:pt x="2692144" y="1435711"/>
                  <a:pt x="2752300" y="1521940"/>
                  <a:pt x="2705492" y="1451728"/>
                </a:cubicBezTo>
                <a:cubicBezTo>
                  <a:pt x="2684265" y="1388044"/>
                  <a:pt x="2713704" y="1457073"/>
                  <a:pt x="2667785" y="1404594"/>
                </a:cubicBezTo>
                <a:cubicBezTo>
                  <a:pt x="2652864" y="1387541"/>
                  <a:pt x="2643673" y="1366160"/>
                  <a:pt x="2630078" y="1348033"/>
                </a:cubicBezTo>
                <a:lnTo>
                  <a:pt x="2601798" y="1310326"/>
                </a:lnTo>
                <a:cubicBezTo>
                  <a:pt x="2587960" y="1268813"/>
                  <a:pt x="2579441" y="1234369"/>
                  <a:pt x="2554664" y="1197204"/>
                </a:cubicBezTo>
                <a:cubicBezTo>
                  <a:pt x="2476674" y="1080220"/>
                  <a:pt x="2569213" y="1248591"/>
                  <a:pt x="2507530" y="1140644"/>
                </a:cubicBezTo>
                <a:cubicBezTo>
                  <a:pt x="2500558" y="1128443"/>
                  <a:pt x="2495648" y="1115137"/>
                  <a:pt x="2488676" y="1102936"/>
                </a:cubicBezTo>
                <a:cubicBezTo>
                  <a:pt x="2483055" y="1093099"/>
                  <a:pt x="2475443" y="1084493"/>
                  <a:pt x="2469822" y="1074656"/>
                </a:cubicBezTo>
                <a:cubicBezTo>
                  <a:pt x="2462850" y="1062455"/>
                  <a:pt x="2458199" y="1048999"/>
                  <a:pt x="2450969" y="1036949"/>
                </a:cubicBezTo>
                <a:cubicBezTo>
                  <a:pt x="2439311" y="1017519"/>
                  <a:pt x="2423394" y="1000655"/>
                  <a:pt x="2413261" y="980388"/>
                </a:cubicBezTo>
                <a:cubicBezTo>
                  <a:pt x="2406977" y="967819"/>
                  <a:pt x="2402576" y="954116"/>
                  <a:pt x="2394408" y="942681"/>
                </a:cubicBezTo>
                <a:cubicBezTo>
                  <a:pt x="2386659" y="931832"/>
                  <a:pt x="2374662" y="924642"/>
                  <a:pt x="2366127" y="914400"/>
                </a:cubicBezTo>
                <a:cubicBezTo>
                  <a:pt x="2358874" y="905697"/>
                  <a:pt x="2353859" y="895339"/>
                  <a:pt x="2347274" y="886120"/>
                </a:cubicBezTo>
                <a:cubicBezTo>
                  <a:pt x="2338142" y="873335"/>
                  <a:pt x="2327320" y="861736"/>
                  <a:pt x="2318993" y="848413"/>
                </a:cubicBezTo>
                <a:cubicBezTo>
                  <a:pt x="2263748" y="760020"/>
                  <a:pt x="2333190" y="855090"/>
                  <a:pt x="2281286" y="782425"/>
                </a:cubicBezTo>
                <a:cubicBezTo>
                  <a:pt x="2272154" y="769640"/>
                  <a:pt x="2262138" y="757503"/>
                  <a:pt x="2253006" y="744718"/>
                </a:cubicBezTo>
                <a:cubicBezTo>
                  <a:pt x="2246421" y="735499"/>
                  <a:pt x="2240816" y="725600"/>
                  <a:pt x="2234152" y="716437"/>
                </a:cubicBezTo>
                <a:cubicBezTo>
                  <a:pt x="2215670" y="691024"/>
                  <a:pt x="2196445" y="666161"/>
                  <a:pt x="2177591" y="641023"/>
                </a:cubicBezTo>
                <a:cubicBezTo>
                  <a:pt x="2168164" y="628454"/>
                  <a:pt x="2158026" y="616389"/>
                  <a:pt x="2149311" y="603316"/>
                </a:cubicBezTo>
                <a:cubicBezTo>
                  <a:pt x="2104209" y="535662"/>
                  <a:pt x="2127627" y="562777"/>
                  <a:pt x="2083323" y="518475"/>
                </a:cubicBezTo>
                <a:cubicBezTo>
                  <a:pt x="2076774" y="498825"/>
                  <a:pt x="2067989" y="468022"/>
                  <a:pt x="2055043" y="452487"/>
                </a:cubicBezTo>
                <a:cubicBezTo>
                  <a:pt x="2047790" y="443783"/>
                  <a:pt x="2035365" y="441006"/>
                  <a:pt x="2026763" y="433633"/>
                </a:cubicBezTo>
                <a:cubicBezTo>
                  <a:pt x="2013267" y="422065"/>
                  <a:pt x="2002551" y="407494"/>
                  <a:pt x="1989055" y="395926"/>
                </a:cubicBezTo>
                <a:cubicBezTo>
                  <a:pt x="1980453" y="388553"/>
                  <a:pt x="1969479" y="384325"/>
                  <a:pt x="1960775" y="377072"/>
                </a:cubicBezTo>
                <a:cubicBezTo>
                  <a:pt x="1950533" y="368537"/>
                  <a:pt x="1943342" y="356541"/>
                  <a:pt x="1932494" y="348792"/>
                </a:cubicBezTo>
                <a:cubicBezTo>
                  <a:pt x="1921059" y="340624"/>
                  <a:pt x="1907356" y="336223"/>
                  <a:pt x="1894787" y="329938"/>
                </a:cubicBezTo>
                <a:cubicBezTo>
                  <a:pt x="1820233" y="218105"/>
                  <a:pt x="1955629" y="409631"/>
                  <a:pt x="1828800" y="282804"/>
                </a:cubicBezTo>
                <a:cubicBezTo>
                  <a:pt x="1771532" y="225537"/>
                  <a:pt x="1829986" y="234055"/>
                  <a:pt x="1772239" y="197963"/>
                </a:cubicBezTo>
                <a:cubicBezTo>
                  <a:pt x="1757890" y="188995"/>
                  <a:pt x="1739897" y="187328"/>
                  <a:pt x="1725105" y="179110"/>
                </a:cubicBezTo>
                <a:cubicBezTo>
                  <a:pt x="1711371" y="171480"/>
                  <a:pt x="1701039" y="158624"/>
                  <a:pt x="1687398" y="150829"/>
                </a:cubicBezTo>
                <a:cubicBezTo>
                  <a:pt x="1678770" y="145899"/>
                  <a:pt x="1668421" y="144891"/>
                  <a:pt x="1659117" y="141402"/>
                </a:cubicBezTo>
                <a:cubicBezTo>
                  <a:pt x="1643273" y="135461"/>
                  <a:pt x="1628036" y="127900"/>
                  <a:pt x="1611983" y="122549"/>
                </a:cubicBezTo>
                <a:cubicBezTo>
                  <a:pt x="1571387" y="109017"/>
                  <a:pt x="1561424" y="116122"/>
                  <a:pt x="1517715" y="94268"/>
                </a:cubicBezTo>
                <a:cubicBezTo>
                  <a:pt x="1444964" y="57894"/>
                  <a:pt x="1511835" y="89106"/>
                  <a:pt x="1451727" y="65988"/>
                </a:cubicBezTo>
                <a:cubicBezTo>
                  <a:pt x="1420140" y="53839"/>
                  <a:pt x="1391041" y="32479"/>
                  <a:pt x="1357459" y="28281"/>
                </a:cubicBezTo>
                <a:cubicBezTo>
                  <a:pt x="1187665" y="7056"/>
                  <a:pt x="1256609" y="17757"/>
                  <a:pt x="1150070" y="0"/>
                </a:cubicBezTo>
                <a:cubicBezTo>
                  <a:pt x="983530" y="3142"/>
                  <a:pt x="816862" y="2192"/>
                  <a:pt x="650449" y="9427"/>
                </a:cubicBezTo>
                <a:cubicBezTo>
                  <a:pt x="599829" y="11628"/>
                  <a:pt x="499620" y="28281"/>
                  <a:pt x="499620" y="28281"/>
                </a:cubicBezTo>
                <a:cubicBezTo>
                  <a:pt x="490193" y="34565"/>
                  <a:pt x="481693" y="42533"/>
                  <a:pt x="471340" y="47134"/>
                </a:cubicBezTo>
                <a:cubicBezTo>
                  <a:pt x="453179" y="55205"/>
                  <a:pt x="414779" y="65988"/>
                  <a:pt x="414779" y="65988"/>
                </a:cubicBezTo>
                <a:cubicBezTo>
                  <a:pt x="458746" y="95300"/>
                  <a:pt x="493336" y="108409"/>
                  <a:pt x="499620" y="113122"/>
                </a:cubicBezTo>
                <a:close/>
              </a:path>
            </a:pathLst>
          </a:custGeom>
          <a:noFill/>
          <a:ln w="1905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82C40177-7CD2-4E92-B4DE-A688E899C129}"/>
              </a:ext>
            </a:extLst>
          </p:cNvPr>
          <p:cNvSpPr/>
          <p:nvPr/>
        </p:nvSpPr>
        <p:spPr>
          <a:xfrm>
            <a:off x="2366128" y="678425"/>
            <a:ext cx="4408669" cy="2338152"/>
          </a:xfrm>
          <a:custGeom>
            <a:avLst/>
            <a:gdLst>
              <a:gd name="connsiteX0" fmla="*/ 3469064 w 4345757"/>
              <a:gd name="connsiteY0" fmla="*/ 9731 h 2338152"/>
              <a:gd name="connsiteX1" fmla="*/ 3261674 w 4345757"/>
              <a:gd name="connsiteY1" fmla="*/ 28585 h 2338152"/>
              <a:gd name="connsiteX2" fmla="*/ 3233394 w 4345757"/>
              <a:gd name="connsiteY2" fmla="*/ 38011 h 2338152"/>
              <a:gd name="connsiteX3" fmla="*/ 3139126 w 4345757"/>
              <a:gd name="connsiteY3" fmla="*/ 56865 h 2338152"/>
              <a:gd name="connsiteX4" fmla="*/ 3091992 w 4345757"/>
              <a:gd name="connsiteY4" fmla="*/ 75719 h 2338152"/>
              <a:gd name="connsiteX5" fmla="*/ 3016577 w 4345757"/>
              <a:gd name="connsiteY5" fmla="*/ 132279 h 2338152"/>
              <a:gd name="connsiteX6" fmla="*/ 2978870 w 4345757"/>
              <a:gd name="connsiteY6" fmla="*/ 141706 h 2338152"/>
              <a:gd name="connsiteX7" fmla="*/ 2950590 w 4345757"/>
              <a:gd name="connsiteY7" fmla="*/ 169987 h 2338152"/>
              <a:gd name="connsiteX8" fmla="*/ 2903456 w 4345757"/>
              <a:gd name="connsiteY8" fmla="*/ 188840 h 2338152"/>
              <a:gd name="connsiteX9" fmla="*/ 2865748 w 4345757"/>
              <a:gd name="connsiteY9" fmla="*/ 207694 h 2338152"/>
              <a:gd name="connsiteX10" fmla="*/ 2809188 w 4345757"/>
              <a:gd name="connsiteY10" fmla="*/ 245401 h 2338152"/>
              <a:gd name="connsiteX11" fmla="*/ 2771480 w 4345757"/>
              <a:gd name="connsiteY11" fmla="*/ 273681 h 2338152"/>
              <a:gd name="connsiteX12" fmla="*/ 2743200 w 4345757"/>
              <a:gd name="connsiteY12" fmla="*/ 283108 h 2338152"/>
              <a:gd name="connsiteX13" fmla="*/ 2648932 w 4345757"/>
              <a:gd name="connsiteY13" fmla="*/ 349096 h 2338152"/>
              <a:gd name="connsiteX14" fmla="*/ 2620652 w 4345757"/>
              <a:gd name="connsiteY14" fmla="*/ 358523 h 2338152"/>
              <a:gd name="connsiteX15" fmla="*/ 2582944 w 4345757"/>
              <a:gd name="connsiteY15" fmla="*/ 386803 h 2338152"/>
              <a:gd name="connsiteX16" fmla="*/ 2554664 w 4345757"/>
              <a:gd name="connsiteY16" fmla="*/ 396230 h 2338152"/>
              <a:gd name="connsiteX17" fmla="*/ 2516957 w 4345757"/>
              <a:gd name="connsiteY17" fmla="*/ 415083 h 2338152"/>
              <a:gd name="connsiteX18" fmla="*/ 2479250 w 4345757"/>
              <a:gd name="connsiteY18" fmla="*/ 443364 h 2338152"/>
              <a:gd name="connsiteX19" fmla="*/ 2450969 w 4345757"/>
              <a:gd name="connsiteY19" fmla="*/ 471644 h 2338152"/>
              <a:gd name="connsiteX20" fmla="*/ 2394408 w 4345757"/>
              <a:gd name="connsiteY20" fmla="*/ 499925 h 2338152"/>
              <a:gd name="connsiteX21" fmla="*/ 2309567 w 4345757"/>
              <a:gd name="connsiteY21" fmla="*/ 584766 h 2338152"/>
              <a:gd name="connsiteX22" fmla="*/ 2234153 w 4345757"/>
              <a:gd name="connsiteY22" fmla="*/ 641327 h 2338152"/>
              <a:gd name="connsiteX23" fmla="*/ 2177592 w 4345757"/>
              <a:gd name="connsiteY23" fmla="*/ 679034 h 2338152"/>
              <a:gd name="connsiteX24" fmla="*/ 2055043 w 4345757"/>
              <a:gd name="connsiteY24" fmla="*/ 763875 h 2338152"/>
              <a:gd name="connsiteX25" fmla="*/ 2017336 w 4345757"/>
              <a:gd name="connsiteY25" fmla="*/ 811009 h 2338152"/>
              <a:gd name="connsiteX26" fmla="*/ 1989056 w 4345757"/>
              <a:gd name="connsiteY26" fmla="*/ 829863 h 2338152"/>
              <a:gd name="connsiteX27" fmla="*/ 1941922 w 4345757"/>
              <a:gd name="connsiteY27" fmla="*/ 858143 h 2338152"/>
              <a:gd name="connsiteX28" fmla="*/ 1913641 w 4345757"/>
              <a:gd name="connsiteY28" fmla="*/ 876997 h 2338152"/>
              <a:gd name="connsiteX29" fmla="*/ 1857080 w 4345757"/>
              <a:gd name="connsiteY29" fmla="*/ 895851 h 2338152"/>
              <a:gd name="connsiteX30" fmla="*/ 1828800 w 4345757"/>
              <a:gd name="connsiteY30" fmla="*/ 924131 h 2338152"/>
              <a:gd name="connsiteX31" fmla="*/ 1762812 w 4345757"/>
              <a:gd name="connsiteY31" fmla="*/ 961838 h 2338152"/>
              <a:gd name="connsiteX32" fmla="*/ 1668544 w 4345757"/>
              <a:gd name="connsiteY32" fmla="*/ 1008972 h 2338152"/>
              <a:gd name="connsiteX33" fmla="*/ 1630837 w 4345757"/>
              <a:gd name="connsiteY33" fmla="*/ 1037253 h 2338152"/>
              <a:gd name="connsiteX34" fmla="*/ 1602557 w 4345757"/>
              <a:gd name="connsiteY34" fmla="*/ 1046679 h 2338152"/>
              <a:gd name="connsiteX35" fmla="*/ 1555423 w 4345757"/>
              <a:gd name="connsiteY35" fmla="*/ 1065533 h 2338152"/>
              <a:gd name="connsiteX36" fmla="*/ 1489435 w 4345757"/>
              <a:gd name="connsiteY36" fmla="*/ 1093813 h 2338152"/>
              <a:gd name="connsiteX37" fmla="*/ 1451728 w 4345757"/>
              <a:gd name="connsiteY37" fmla="*/ 1112667 h 2338152"/>
              <a:gd name="connsiteX38" fmla="*/ 1423447 w 4345757"/>
              <a:gd name="connsiteY38" fmla="*/ 1131521 h 2338152"/>
              <a:gd name="connsiteX39" fmla="*/ 1348033 w 4345757"/>
              <a:gd name="connsiteY39" fmla="*/ 1169228 h 2338152"/>
              <a:gd name="connsiteX40" fmla="*/ 1272619 w 4345757"/>
              <a:gd name="connsiteY40" fmla="*/ 1225789 h 2338152"/>
              <a:gd name="connsiteX41" fmla="*/ 1234911 w 4345757"/>
              <a:gd name="connsiteY41" fmla="*/ 1244642 h 2338152"/>
              <a:gd name="connsiteX42" fmla="*/ 1140643 w 4345757"/>
              <a:gd name="connsiteY42" fmla="*/ 1301203 h 2338152"/>
              <a:gd name="connsiteX43" fmla="*/ 1112363 w 4345757"/>
              <a:gd name="connsiteY43" fmla="*/ 1329483 h 2338152"/>
              <a:gd name="connsiteX44" fmla="*/ 1018095 w 4345757"/>
              <a:gd name="connsiteY44" fmla="*/ 1367191 h 2338152"/>
              <a:gd name="connsiteX45" fmla="*/ 942680 w 4345757"/>
              <a:gd name="connsiteY45" fmla="*/ 1395471 h 2338152"/>
              <a:gd name="connsiteX46" fmla="*/ 914400 w 4345757"/>
              <a:gd name="connsiteY46" fmla="*/ 1414325 h 2338152"/>
              <a:gd name="connsiteX47" fmla="*/ 876693 w 4345757"/>
              <a:gd name="connsiteY47" fmla="*/ 1433178 h 2338152"/>
              <a:gd name="connsiteX48" fmla="*/ 772998 w 4345757"/>
              <a:gd name="connsiteY48" fmla="*/ 1480312 h 2338152"/>
              <a:gd name="connsiteX49" fmla="*/ 678730 w 4345757"/>
              <a:gd name="connsiteY49" fmla="*/ 1536873 h 2338152"/>
              <a:gd name="connsiteX50" fmla="*/ 612742 w 4345757"/>
              <a:gd name="connsiteY50" fmla="*/ 1584007 h 2338152"/>
              <a:gd name="connsiteX51" fmla="*/ 584462 w 4345757"/>
              <a:gd name="connsiteY51" fmla="*/ 1612288 h 2338152"/>
              <a:gd name="connsiteX52" fmla="*/ 546755 w 4345757"/>
              <a:gd name="connsiteY52" fmla="*/ 1631141 h 2338152"/>
              <a:gd name="connsiteX53" fmla="*/ 509047 w 4345757"/>
              <a:gd name="connsiteY53" fmla="*/ 1659422 h 2338152"/>
              <a:gd name="connsiteX54" fmla="*/ 480767 w 4345757"/>
              <a:gd name="connsiteY54" fmla="*/ 1678275 h 2338152"/>
              <a:gd name="connsiteX55" fmla="*/ 386499 w 4345757"/>
              <a:gd name="connsiteY55" fmla="*/ 1744263 h 2338152"/>
              <a:gd name="connsiteX56" fmla="*/ 358219 w 4345757"/>
              <a:gd name="connsiteY56" fmla="*/ 1763116 h 2338152"/>
              <a:gd name="connsiteX57" fmla="*/ 320511 w 4345757"/>
              <a:gd name="connsiteY57" fmla="*/ 1791397 h 2338152"/>
              <a:gd name="connsiteX58" fmla="*/ 282804 w 4345757"/>
              <a:gd name="connsiteY58" fmla="*/ 1800824 h 2338152"/>
              <a:gd name="connsiteX59" fmla="*/ 207390 w 4345757"/>
              <a:gd name="connsiteY59" fmla="*/ 1866811 h 2338152"/>
              <a:gd name="connsiteX60" fmla="*/ 160256 w 4345757"/>
              <a:gd name="connsiteY60" fmla="*/ 1885665 h 2338152"/>
              <a:gd name="connsiteX61" fmla="*/ 103695 w 4345757"/>
              <a:gd name="connsiteY61" fmla="*/ 1932799 h 2338152"/>
              <a:gd name="connsiteX62" fmla="*/ 75414 w 4345757"/>
              <a:gd name="connsiteY62" fmla="*/ 1961079 h 2338152"/>
              <a:gd name="connsiteX63" fmla="*/ 47134 w 4345757"/>
              <a:gd name="connsiteY63" fmla="*/ 1979933 h 2338152"/>
              <a:gd name="connsiteX64" fmla="*/ 0 w 4345757"/>
              <a:gd name="connsiteY64" fmla="*/ 2064774 h 2338152"/>
              <a:gd name="connsiteX65" fmla="*/ 9427 w 4345757"/>
              <a:gd name="connsiteY65" fmla="*/ 2215603 h 2338152"/>
              <a:gd name="connsiteX66" fmla="*/ 37707 w 4345757"/>
              <a:gd name="connsiteY66" fmla="*/ 2234457 h 2338152"/>
              <a:gd name="connsiteX67" fmla="*/ 65988 w 4345757"/>
              <a:gd name="connsiteY67" fmla="*/ 2262737 h 2338152"/>
              <a:gd name="connsiteX68" fmla="*/ 94268 w 4345757"/>
              <a:gd name="connsiteY68" fmla="*/ 2272164 h 2338152"/>
              <a:gd name="connsiteX69" fmla="*/ 131975 w 4345757"/>
              <a:gd name="connsiteY69" fmla="*/ 2291018 h 2338152"/>
              <a:gd name="connsiteX70" fmla="*/ 169683 w 4345757"/>
              <a:gd name="connsiteY70" fmla="*/ 2300444 h 2338152"/>
              <a:gd name="connsiteX71" fmla="*/ 254524 w 4345757"/>
              <a:gd name="connsiteY71" fmla="*/ 2338152 h 2338152"/>
              <a:gd name="connsiteX72" fmla="*/ 707010 w 4345757"/>
              <a:gd name="connsiteY72" fmla="*/ 2328725 h 2338152"/>
              <a:gd name="connsiteX73" fmla="*/ 820132 w 4345757"/>
              <a:gd name="connsiteY73" fmla="*/ 2309871 h 2338152"/>
              <a:gd name="connsiteX74" fmla="*/ 857839 w 4345757"/>
              <a:gd name="connsiteY74" fmla="*/ 2300444 h 2338152"/>
              <a:gd name="connsiteX75" fmla="*/ 923827 w 4345757"/>
              <a:gd name="connsiteY75" fmla="*/ 2272164 h 2338152"/>
              <a:gd name="connsiteX76" fmla="*/ 989814 w 4345757"/>
              <a:gd name="connsiteY76" fmla="*/ 2215603 h 2338152"/>
              <a:gd name="connsiteX77" fmla="*/ 1018095 w 4345757"/>
              <a:gd name="connsiteY77" fmla="*/ 2187323 h 2338152"/>
              <a:gd name="connsiteX78" fmla="*/ 1046375 w 4345757"/>
              <a:gd name="connsiteY78" fmla="*/ 2168469 h 2338152"/>
              <a:gd name="connsiteX79" fmla="*/ 1121790 w 4345757"/>
              <a:gd name="connsiteY79" fmla="*/ 2102481 h 2338152"/>
              <a:gd name="connsiteX80" fmla="*/ 1197204 w 4345757"/>
              <a:gd name="connsiteY80" fmla="*/ 2074201 h 2338152"/>
              <a:gd name="connsiteX81" fmla="*/ 1263192 w 4345757"/>
              <a:gd name="connsiteY81" fmla="*/ 2045921 h 2338152"/>
              <a:gd name="connsiteX82" fmla="*/ 1291472 w 4345757"/>
              <a:gd name="connsiteY82" fmla="*/ 2027067 h 2338152"/>
              <a:gd name="connsiteX83" fmla="*/ 1319753 w 4345757"/>
              <a:gd name="connsiteY83" fmla="*/ 2017640 h 2338152"/>
              <a:gd name="connsiteX84" fmla="*/ 1385740 w 4345757"/>
              <a:gd name="connsiteY84" fmla="*/ 1970506 h 2338152"/>
              <a:gd name="connsiteX85" fmla="*/ 1414021 w 4345757"/>
              <a:gd name="connsiteY85" fmla="*/ 1961079 h 2338152"/>
              <a:gd name="connsiteX86" fmla="*/ 1489435 w 4345757"/>
              <a:gd name="connsiteY86" fmla="*/ 1923372 h 2338152"/>
              <a:gd name="connsiteX87" fmla="*/ 1527142 w 4345757"/>
              <a:gd name="connsiteY87" fmla="*/ 1913945 h 2338152"/>
              <a:gd name="connsiteX88" fmla="*/ 1602557 w 4345757"/>
              <a:gd name="connsiteY88" fmla="*/ 1876238 h 2338152"/>
              <a:gd name="connsiteX89" fmla="*/ 1640264 w 4345757"/>
              <a:gd name="connsiteY89" fmla="*/ 1857385 h 2338152"/>
              <a:gd name="connsiteX90" fmla="*/ 1677971 w 4345757"/>
              <a:gd name="connsiteY90" fmla="*/ 1838531 h 2338152"/>
              <a:gd name="connsiteX91" fmla="*/ 1725105 w 4345757"/>
              <a:gd name="connsiteY91" fmla="*/ 1819677 h 2338152"/>
              <a:gd name="connsiteX92" fmla="*/ 1753386 w 4345757"/>
              <a:gd name="connsiteY92" fmla="*/ 1791397 h 2338152"/>
              <a:gd name="connsiteX93" fmla="*/ 1781666 w 4345757"/>
              <a:gd name="connsiteY93" fmla="*/ 1753690 h 2338152"/>
              <a:gd name="connsiteX94" fmla="*/ 1828800 w 4345757"/>
              <a:gd name="connsiteY94" fmla="*/ 1734836 h 2338152"/>
              <a:gd name="connsiteX95" fmla="*/ 1875934 w 4345757"/>
              <a:gd name="connsiteY95" fmla="*/ 1706556 h 2338152"/>
              <a:gd name="connsiteX96" fmla="*/ 1979629 w 4345757"/>
              <a:gd name="connsiteY96" fmla="*/ 1668848 h 2338152"/>
              <a:gd name="connsiteX97" fmla="*/ 2045617 w 4345757"/>
              <a:gd name="connsiteY97" fmla="*/ 1640568 h 2338152"/>
              <a:gd name="connsiteX98" fmla="*/ 2121031 w 4345757"/>
              <a:gd name="connsiteY98" fmla="*/ 1602861 h 2338152"/>
              <a:gd name="connsiteX99" fmla="*/ 2187019 w 4345757"/>
              <a:gd name="connsiteY99" fmla="*/ 1584007 h 2338152"/>
              <a:gd name="connsiteX100" fmla="*/ 2215299 w 4345757"/>
              <a:gd name="connsiteY100" fmla="*/ 1565154 h 2338152"/>
              <a:gd name="connsiteX101" fmla="*/ 2243579 w 4345757"/>
              <a:gd name="connsiteY101" fmla="*/ 1555727 h 2338152"/>
              <a:gd name="connsiteX102" fmla="*/ 2271860 w 4345757"/>
              <a:gd name="connsiteY102" fmla="*/ 1536873 h 2338152"/>
              <a:gd name="connsiteX103" fmla="*/ 2328421 w 4345757"/>
              <a:gd name="connsiteY103" fmla="*/ 1518020 h 2338152"/>
              <a:gd name="connsiteX104" fmla="*/ 2366128 w 4345757"/>
              <a:gd name="connsiteY104" fmla="*/ 1499166 h 2338152"/>
              <a:gd name="connsiteX105" fmla="*/ 2394408 w 4345757"/>
              <a:gd name="connsiteY105" fmla="*/ 1489739 h 2338152"/>
              <a:gd name="connsiteX106" fmla="*/ 2450969 w 4345757"/>
              <a:gd name="connsiteY106" fmla="*/ 1461459 h 2338152"/>
              <a:gd name="connsiteX107" fmla="*/ 2498103 w 4345757"/>
              <a:gd name="connsiteY107" fmla="*/ 1452032 h 2338152"/>
              <a:gd name="connsiteX108" fmla="*/ 2554664 w 4345757"/>
              <a:gd name="connsiteY108" fmla="*/ 1433178 h 2338152"/>
              <a:gd name="connsiteX109" fmla="*/ 2611225 w 4345757"/>
              <a:gd name="connsiteY109" fmla="*/ 1414325 h 2338152"/>
              <a:gd name="connsiteX110" fmla="*/ 2639505 w 4345757"/>
              <a:gd name="connsiteY110" fmla="*/ 1404898 h 2338152"/>
              <a:gd name="connsiteX111" fmla="*/ 2667786 w 4345757"/>
              <a:gd name="connsiteY111" fmla="*/ 1386044 h 2338152"/>
              <a:gd name="connsiteX112" fmla="*/ 2705493 w 4345757"/>
              <a:gd name="connsiteY112" fmla="*/ 1376618 h 2338152"/>
              <a:gd name="connsiteX113" fmla="*/ 2762054 w 4345757"/>
              <a:gd name="connsiteY113" fmla="*/ 1357764 h 2338152"/>
              <a:gd name="connsiteX114" fmla="*/ 2790334 w 4345757"/>
              <a:gd name="connsiteY114" fmla="*/ 1348337 h 2338152"/>
              <a:gd name="connsiteX115" fmla="*/ 2828041 w 4345757"/>
              <a:gd name="connsiteY115" fmla="*/ 1338910 h 2338152"/>
              <a:gd name="connsiteX116" fmla="*/ 2856322 w 4345757"/>
              <a:gd name="connsiteY116" fmla="*/ 1320057 h 2338152"/>
              <a:gd name="connsiteX117" fmla="*/ 2960017 w 4345757"/>
              <a:gd name="connsiteY117" fmla="*/ 1282349 h 2338152"/>
              <a:gd name="connsiteX118" fmla="*/ 2988297 w 4345757"/>
              <a:gd name="connsiteY118" fmla="*/ 1272923 h 2338152"/>
              <a:gd name="connsiteX119" fmla="*/ 3035431 w 4345757"/>
              <a:gd name="connsiteY119" fmla="*/ 1254069 h 2338152"/>
              <a:gd name="connsiteX120" fmla="*/ 3063711 w 4345757"/>
              <a:gd name="connsiteY120" fmla="*/ 1235215 h 2338152"/>
              <a:gd name="connsiteX121" fmla="*/ 3129699 w 4345757"/>
              <a:gd name="connsiteY121" fmla="*/ 1216362 h 2338152"/>
              <a:gd name="connsiteX122" fmla="*/ 3233394 w 4345757"/>
              <a:gd name="connsiteY122" fmla="*/ 1178655 h 2338152"/>
              <a:gd name="connsiteX123" fmla="*/ 3337089 w 4345757"/>
              <a:gd name="connsiteY123" fmla="*/ 1159801 h 2338152"/>
              <a:gd name="connsiteX124" fmla="*/ 3374796 w 4345757"/>
              <a:gd name="connsiteY124" fmla="*/ 1140947 h 2338152"/>
              <a:gd name="connsiteX125" fmla="*/ 3487918 w 4345757"/>
              <a:gd name="connsiteY125" fmla="*/ 1093813 h 2338152"/>
              <a:gd name="connsiteX126" fmla="*/ 3525625 w 4345757"/>
              <a:gd name="connsiteY126" fmla="*/ 1074960 h 2338152"/>
              <a:gd name="connsiteX127" fmla="*/ 3553905 w 4345757"/>
              <a:gd name="connsiteY127" fmla="*/ 1065533 h 2338152"/>
              <a:gd name="connsiteX128" fmla="*/ 3582186 w 4345757"/>
              <a:gd name="connsiteY128" fmla="*/ 1046679 h 2338152"/>
              <a:gd name="connsiteX129" fmla="*/ 3619893 w 4345757"/>
              <a:gd name="connsiteY129" fmla="*/ 1027826 h 2338152"/>
              <a:gd name="connsiteX130" fmla="*/ 3648173 w 4345757"/>
              <a:gd name="connsiteY130" fmla="*/ 999545 h 2338152"/>
              <a:gd name="connsiteX131" fmla="*/ 3695307 w 4345757"/>
              <a:gd name="connsiteY131" fmla="*/ 980692 h 2338152"/>
              <a:gd name="connsiteX132" fmla="*/ 3761295 w 4345757"/>
              <a:gd name="connsiteY132" fmla="*/ 952411 h 2338152"/>
              <a:gd name="connsiteX133" fmla="*/ 3855563 w 4345757"/>
              <a:gd name="connsiteY133" fmla="*/ 914704 h 2338152"/>
              <a:gd name="connsiteX134" fmla="*/ 3930977 w 4345757"/>
              <a:gd name="connsiteY134" fmla="*/ 858143 h 2338152"/>
              <a:gd name="connsiteX135" fmla="*/ 3959258 w 4345757"/>
              <a:gd name="connsiteY135" fmla="*/ 829863 h 2338152"/>
              <a:gd name="connsiteX136" fmla="*/ 3987538 w 4345757"/>
              <a:gd name="connsiteY136" fmla="*/ 811009 h 2338152"/>
              <a:gd name="connsiteX137" fmla="*/ 4025245 w 4345757"/>
              <a:gd name="connsiteY137" fmla="*/ 782729 h 2338152"/>
              <a:gd name="connsiteX138" fmla="*/ 4072379 w 4345757"/>
              <a:gd name="connsiteY138" fmla="*/ 726168 h 2338152"/>
              <a:gd name="connsiteX139" fmla="*/ 4128940 w 4345757"/>
              <a:gd name="connsiteY139" fmla="*/ 679034 h 2338152"/>
              <a:gd name="connsiteX140" fmla="*/ 4138367 w 4345757"/>
              <a:gd name="connsiteY140" fmla="*/ 650754 h 2338152"/>
              <a:gd name="connsiteX141" fmla="*/ 4204355 w 4345757"/>
              <a:gd name="connsiteY141" fmla="*/ 575339 h 2338152"/>
              <a:gd name="connsiteX142" fmla="*/ 4251489 w 4345757"/>
              <a:gd name="connsiteY142" fmla="*/ 481071 h 2338152"/>
              <a:gd name="connsiteX143" fmla="*/ 4270342 w 4345757"/>
              <a:gd name="connsiteY143" fmla="*/ 452791 h 2338152"/>
              <a:gd name="connsiteX144" fmla="*/ 4298623 w 4345757"/>
              <a:gd name="connsiteY144" fmla="*/ 433937 h 2338152"/>
              <a:gd name="connsiteX145" fmla="*/ 4308050 w 4345757"/>
              <a:gd name="connsiteY145" fmla="*/ 405657 h 2338152"/>
              <a:gd name="connsiteX146" fmla="*/ 4326903 w 4345757"/>
              <a:gd name="connsiteY146" fmla="*/ 377376 h 2338152"/>
              <a:gd name="connsiteX147" fmla="*/ 4345757 w 4345757"/>
              <a:gd name="connsiteY147" fmla="*/ 320815 h 2338152"/>
              <a:gd name="connsiteX148" fmla="*/ 4336330 w 4345757"/>
              <a:gd name="connsiteY148" fmla="*/ 207694 h 2338152"/>
              <a:gd name="connsiteX149" fmla="*/ 4326903 w 4345757"/>
              <a:gd name="connsiteY149" fmla="*/ 179413 h 2338152"/>
              <a:gd name="connsiteX150" fmla="*/ 4289196 w 4345757"/>
              <a:gd name="connsiteY150" fmla="*/ 151133 h 2338152"/>
              <a:gd name="connsiteX151" fmla="*/ 4232635 w 4345757"/>
              <a:gd name="connsiteY151" fmla="*/ 113426 h 2338152"/>
              <a:gd name="connsiteX152" fmla="*/ 4194928 w 4345757"/>
              <a:gd name="connsiteY152" fmla="*/ 103999 h 2338152"/>
              <a:gd name="connsiteX153" fmla="*/ 4110087 w 4345757"/>
              <a:gd name="connsiteY153" fmla="*/ 85145 h 2338152"/>
              <a:gd name="connsiteX154" fmla="*/ 4081806 w 4345757"/>
              <a:gd name="connsiteY154" fmla="*/ 66292 h 2338152"/>
              <a:gd name="connsiteX155" fmla="*/ 4034672 w 4345757"/>
              <a:gd name="connsiteY155" fmla="*/ 56865 h 2338152"/>
              <a:gd name="connsiteX156" fmla="*/ 3864990 w 4345757"/>
              <a:gd name="connsiteY156" fmla="*/ 38011 h 2338152"/>
              <a:gd name="connsiteX157" fmla="*/ 3695307 w 4345757"/>
              <a:gd name="connsiteY157" fmla="*/ 9731 h 2338152"/>
              <a:gd name="connsiteX158" fmla="*/ 3610466 w 4345757"/>
              <a:gd name="connsiteY158" fmla="*/ 304 h 2338152"/>
              <a:gd name="connsiteX159" fmla="*/ 3469064 w 4345757"/>
              <a:gd name="connsiteY159" fmla="*/ 9731 h 233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4345757" h="2338152">
                <a:moveTo>
                  <a:pt x="3469064" y="9731"/>
                </a:moveTo>
                <a:cubicBezTo>
                  <a:pt x="3410932" y="14445"/>
                  <a:pt x="3319515" y="18069"/>
                  <a:pt x="3261674" y="28585"/>
                </a:cubicBezTo>
                <a:cubicBezTo>
                  <a:pt x="3251898" y="30362"/>
                  <a:pt x="3243094" y="35856"/>
                  <a:pt x="3233394" y="38011"/>
                </a:cubicBezTo>
                <a:cubicBezTo>
                  <a:pt x="3191626" y="47293"/>
                  <a:pt x="3176687" y="44344"/>
                  <a:pt x="3139126" y="56865"/>
                </a:cubicBezTo>
                <a:cubicBezTo>
                  <a:pt x="3123073" y="62216"/>
                  <a:pt x="3107703" y="69434"/>
                  <a:pt x="3091992" y="75719"/>
                </a:cubicBezTo>
                <a:cubicBezTo>
                  <a:pt x="3062687" y="105023"/>
                  <a:pt x="3058744" y="113538"/>
                  <a:pt x="3016577" y="132279"/>
                </a:cubicBezTo>
                <a:cubicBezTo>
                  <a:pt x="3004738" y="137541"/>
                  <a:pt x="2991439" y="138564"/>
                  <a:pt x="2978870" y="141706"/>
                </a:cubicBezTo>
                <a:cubicBezTo>
                  <a:pt x="2969443" y="151133"/>
                  <a:pt x="2961895" y="162921"/>
                  <a:pt x="2950590" y="169987"/>
                </a:cubicBezTo>
                <a:cubicBezTo>
                  <a:pt x="2936241" y="178955"/>
                  <a:pt x="2918919" y="181968"/>
                  <a:pt x="2903456" y="188840"/>
                </a:cubicBezTo>
                <a:cubicBezTo>
                  <a:pt x="2890614" y="194547"/>
                  <a:pt x="2877798" y="200464"/>
                  <a:pt x="2865748" y="207694"/>
                </a:cubicBezTo>
                <a:cubicBezTo>
                  <a:pt x="2846318" y="219352"/>
                  <a:pt x="2827315" y="231806"/>
                  <a:pt x="2809188" y="245401"/>
                </a:cubicBezTo>
                <a:cubicBezTo>
                  <a:pt x="2796619" y="254828"/>
                  <a:pt x="2785121" y="265886"/>
                  <a:pt x="2771480" y="273681"/>
                </a:cubicBezTo>
                <a:cubicBezTo>
                  <a:pt x="2762853" y="278611"/>
                  <a:pt x="2752627" y="279966"/>
                  <a:pt x="2743200" y="283108"/>
                </a:cubicBezTo>
                <a:cubicBezTo>
                  <a:pt x="2725989" y="296017"/>
                  <a:pt x="2662863" y="344452"/>
                  <a:pt x="2648932" y="349096"/>
                </a:cubicBezTo>
                <a:lnTo>
                  <a:pt x="2620652" y="358523"/>
                </a:lnTo>
                <a:cubicBezTo>
                  <a:pt x="2608083" y="367950"/>
                  <a:pt x="2596585" y="379008"/>
                  <a:pt x="2582944" y="386803"/>
                </a:cubicBezTo>
                <a:cubicBezTo>
                  <a:pt x="2574317" y="391733"/>
                  <a:pt x="2563797" y="392316"/>
                  <a:pt x="2554664" y="396230"/>
                </a:cubicBezTo>
                <a:cubicBezTo>
                  <a:pt x="2541748" y="401766"/>
                  <a:pt x="2528873" y="407635"/>
                  <a:pt x="2516957" y="415083"/>
                </a:cubicBezTo>
                <a:cubicBezTo>
                  <a:pt x="2503634" y="423410"/>
                  <a:pt x="2491179" y="433139"/>
                  <a:pt x="2479250" y="443364"/>
                </a:cubicBezTo>
                <a:cubicBezTo>
                  <a:pt x="2469128" y="452040"/>
                  <a:pt x="2462062" y="464249"/>
                  <a:pt x="2450969" y="471644"/>
                </a:cubicBezTo>
                <a:cubicBezTo>
                  <a:pt x="2433430" y="483337"/>
                  <a:pt x="2410868" y="486757"/>
                  <a:pt x="2394408" y="499925"/>
                </a:cubicBezTo>
                <a:cubicBezTo>
                  <a:pt x="2363178" y="524909"/>
                  <a:pt x="2341562" y="560769"/>
                  <a:pt x="2309567" y="584766"/>
                </a:cubicBezTo>
                <a:cubicBezTo>
                  <a:pt x="2284429" y="603620"/>
                  <a:pt x="2260298" y="623897"/>
                  <a:pt x="2234153" y="641327"/>
                </a:cubicBezTo>
                <a:cubicBezTo>
                  <a:pt x="2215299" y="653896"/>
                  <a:pt x="2195478" y="665123"/>
                  <a:pt x="2177592" y="679034"/>
                </a:cubicBezTo>
                <a:cubicBezTo>
                  <a:pt x="2081658" y="753650"/>
                  <a:pt x="2124796" y="729000"/>
                  <a:pt x="2055043" y="763875"/>
                </a:cubicBezTo>
                <a:cubicBezTo>
                  <a:pt x="2042474" y="779586"/>
                  <a:pt x="2031563" y="796782"/>
                  <a:pt x="2017336" y="811009"/>
                </a:cubicBezTo>
                <a:cubicBezTo>
                  <a:pt x="2009325" y="819020"/>
                  <a:pt x="1998663" y="823858"/>
                  <a:pt x="1989056" y="829863"/>
                </a:cubicBezTo>
                <a:cubicBezTo>
                  <a:pt x="1973519" y="839574"/>
                  <a:pt x="1957459" y="848432"/>
                  <a:pt x="1941922" y="858143"/>
                </a:cubicBezTo>
                <a:cubicBezTo>
                  <a:pt x="1932314" y="864148"/>
                  <a:pt x="1923994" y="872395"/>
                  <a:pt x="1913641" y="876997"/>
                </a:cubicBezTo>
                <a:cubicBezTo>
                  <a:pt x="1895480" y="885068"/>
                  <a:pt x="1875934" y="889566"/>
                  <a:pt x="1857080" y="895851"/>
                </a:cubicBezTo>
                <a:cubicBezTo>
                  <a:pt x="1847653" y="905278"/>
                  <a:pt x="1839041" y="915596"/>
                  <a:pt x="1828800" y="924131"/>
                </a:cubicBezTo>
                <a:cubicBezTo>
                  <a:pt x="1800843" y="947429"/>
                  <a:pt x="1795750" y="942075"/>
                  <a:pt x="1762812" y="961838"/>
                </a:cubicBezTo>
                <a:cubicBezTo>
                  <a:pt x="1682642" y="1009939"/>
                  <a:pt x="1735570" y="992215"/>
                  <a:pt x="1668544" y="1008972"/>
                </a:cubicBezTo>
                <a:cubicBezTo>
                  <a:pt x="1655975" y="1018399"/>
                  <a:pt x="1644478" y="1029458"/>
                  <a:pt x="1630837" y="1037253"/>
                </a:cubicBezTo>
                <a:cubicBezTo>
                  <a:pt x="1622210" y="1042183"/>
                  <a:pt x="1611861" y="1043190"/>
                  <a:pt x="1602557" y="1046679"/>
                </a:cubicBezTo>
                <a:cubicBezTo>
                  <a:pt x="1586713" y="1052621"/>
                  <a:pt x="1570558" y="1057965"/>
                  <a:pt x="1555423" y="1065533"/>
                </a:cubicBezTo>
                <a:cubicBezTo>
                  <a:pt x="1490325" y="1098082"/>
                  <a:pt x="1567907" y="1074197"/>
                  <a:pt x="1489435" y="1093813"/>
                </a:cubicBezTo>
                <a:cubicBezTo>
                  <a:pt x="1476866" y="1100098"/>
                  <a:pt x="1463929" y="1105695"/>
                  <a:pt x="1451728" y="1112667"/>
                </a:cubicBezTo>
                <a:cubicBezTo>
                  <a:pt x="1441891" y="1118288"/>
                  <a:pt x="1433581" y="1126454"/>
                  <a:pt x="1423447" y="1131521"/>
                </a:cubicBezTo>
                <a:cubicBezTo>
                  <a:pt x="1363816" y="1161336"/>
                  <a:pt x="1391717" y="1136465"/>
                  <a:pt x="1348033" y="1169228"/>
                </a:cubicBezTo>
                <a:cubicBezTo>
                  <a:pt x="1319034" y="1190977"/>
                  <a:pt x="1302447" y="1208745"/>
                  <a:pt x="1272619" y="1225789"/>
                </a:cubicBezTo>
                <a:cubicBezTo>
                  <a:pt x="1260418" y="1232761"/>
                  <a:pt x="1246604" y="1236847"/>
                  <a:pt x="1234911" y="1244642"/>
                </a:cubicBezTo>
                <a:cubicBezTo>
                  <a:pt x="1144384" y="1304992"/>
                  <a:pt x="1231840" y="1264724"/>
                  <a:pt x="1140643" y="1301203"/>
                </a:cubicBezTo>
                <a:cubicBezTo>
                  <a:pt x="1131216" y="1310630"/>
                  <a:pt x="1123455" y="1322088"/>
                  <a:pt x="1112363" y="1329483"/>
                </a:cubicBezTo>
                <a:cubicBezTo>
                  <a:pt x="1071473" y="1356743"/>
                  <a:pt x="1059498" y="1356840"/>
                  <a:pt x="1018095" y="1367191"/>
                </a:cubicBezTo>
                <a:cubicBezTo>
                  <a:pt x="951767" y="1411407"/>
                  <a:pt x="1035876" y="1360521"/>
                  <a:pt x="942680" y="1395471"/>
                </a:cubicBezTo>
                <a:cubicBezTo>
                  <a:pt x="932072" y="1399449"/>
                  <a:pt x="924237" y="1408704"/>
                  <a:pt x="914400" y="1414325"/>
                </a:cubicBezTo>
                <a:cubicBezTo>
                  <a:pt x="902199" y="1421297"/>
                  <a:pt x="889609" y="1427643"/>
                  <a:pt x="876693" y="1433178"/>
                </a:cubicBezTo>
                <a:cubicBezTo>
                  <a:pt x="820639" y="1457201"/>
                  <a:pt x="860439" y="1422017"/>
                  <a:pt x="772998" y="1480312"/>
                </a:cubicBezTo>
                <a:cubicBezTo>
                  <a:pt x="634625" y="1572563"/>
                  <a:pt x="780190" y="1478896"/>
                  <a:pt x="678730" y="1536873"/>
                </a:cubicBezTo>
                <a:cubicBezTo>
                  <a:pt x="663816" y="1545395"/>
                  <a:pt x="622850" y="1575343"/>
                  <a:pt x="612742" y="1584007"/>
                </a:cubicBezTo>
                <a:cubicBezTo>
                  <a:pt x="602620" y="1592683"/>
                  <a:pt x="595310" y="1604539"/>
                  <a:pt x="584462" y="1612288"/>
                </a:cubicBezTo>
                <a:cubicBezTo>
                  <a:pt x="573027" y="1620456"/>
                  <a:pt x="558672" y="1623693"/>
                  <a:pt x="546755" y="1631141"/>
                </a:cubicBezTo>
                <a:cubicBezTo>
                  <a:pt x="533432" y="1639468"/>
                  <a:pt x="521832" y="1650290"/>
                  <a:pt x="509047" y="1659422"/>
                </a:cubicBezTo>
                <a:cubicBezTo>
                  <a:pt x="499828" y="1666007"/>
                  <a:pt x="489986" y="1671690"/>
                  <a:pt x="480767" y="1678275"/>
                </a:cubicBezTo>
                <a:cubicBezTo>
                  <a:pt x="383056" y="1748069"/>
                  <a:pt x="516528" y="1657578"/>
                  <a:pt x="386499" y="1744263"/>
                </a:cubicBezTo>
                <a:cubicBezTo>
                  <a:pt x="377072" y="1750547"/>
                  <a:pt x="367283" y="1756318"/>
                  <a:pt x="358219" y="1763116"/>
                </a:cubicBezTo>
                <a:cubicBezTo>
                  <a:pt x="345650" y="1772543"/>
                  <a:pt x="334564" y="1784370"/>
                  <a:pt x="320511" y="1791397"/>
                </a:cubicBezTo>
                <a:cubicBezTo>
                  <a:pt x="308923" y="1797191"/>
                  <a:pt x="295373" y="1797682"/>
                  <a:pt x="282804" y="1800824"/>
                </a:cubicBezTo>
                <a:cubicBezTo>
                  <a:pt x="259360" y="1824268"/>
                  <a:pt x="236163" y="1849547"/>
                  <a:pt x="207390" y="1866811"/>
                </a:cubicBezTo>
                <a:cubicBezTo>
                  <a:pt x="192880" y="1875517"/>
                  <a:pt x="175967" y="1879380"/>
                  <a:pt x="160256" y="1885665"/>
                </a:cubicBezTo>
                <a:cubicBezTo>
                  <a:pt x="91872" y="1976841"/>
                  <a:pt x="168472" y="1889614"/>
                  <a:pt x="103695" y="1932799"/>
                </a:cubicBezTo>
                <a:cubicBezTo>
                  <a:pt x="92602" y="1940194"/>
                  <a:pt x="85656" y="1952544"/>
                  <a:pt x="75414" y="1961079"/>
                </a:cubicBezTo>
                <a:cubicBezTo>
                  <a:pt x="66710" y="1968332"/>
                  <a:pt x="56561" y="1973648"/>
                  <a:pt x="47134" y="1979933"/>
                </a:cubicBezTo>
                <a:cubicBezTo>
                  <a:pt x="3915" y="2044762"/>
                  <a:pt x="16593" y="2014998"/>
                  <a:pt x="0" y="2064774"/>
                </a:cubicBezTo>
                <a:cubicBezTo>
                  <a:pt x="3142" y="2115050"/>
                  <a:pt x="-1501" y="2166428"/>
                  <a:pt x="9427" y="2215603"/>
                </a:cubicBezTo>
                <a:cubicBezTo>
                  <a:pt x="11885" y="2226663"/>
                  <a:pt x="29003" y="2227204"/>
                  <a:pt x="37707" y="2234457"/>
                </a:cubicBezTo>
                <a:cubicBezTo>
                  <a:pt x="47949" y="2242992"/>
                  <a:pt x="54895" y="2255342"/>
                  <a:pt x="65988" y="2262737"/>
                </a:cubicBezTo>
                <a:cubicBezTo>
                  <a:pt x="74256" y="2268249"/>
                  <a:pt x="85135" y="2268250"/>
                  <a:pt x="94268" y="2272164"/>
                </a:cubicBezTo>
                <a:cubicBezTo>
                  <a:pt x="107184" y="2277700"/>
                  <a:pt x="118817" y="2286084"/>
                  <a:pt x="131975" y="2291018"/>
                </a:cubicBezTo>
                <a:cubicBezTo>
                  <a:pt x="144106" y="2295567"/>
                  <a:pt x="157392" y="2296347"/>
                  <a:pt x="169683" y="2300444"/>
                </a:cubicBezTo>
                <a:cubicBezTo>
                  <a:pt x="205789" y="2312479"/>
                  <a:pt x="221675" y="2321727"/>
                  <a:pt x="254524" y="2338152"/>
                </a:cubicBezTo>
                <a:cubicBezTo>
                  <a:pt x="405353" y="2335010"/>
                  <a:pt x="556337" y="2336259"/>
                  <a:pt x="707010" y="2328725"/>
                </a:cubicBezTo>
                <a:cubicBezTo>
                  <a:pt x="745190" y="2326816"/>
                  <a:pt x="783046" y="2319143"/>
                  <a:pt x="820132" y="2309871"/>
                </a:cubicBezTo>
                <a:cubicBezTo>
                  <a:pt x="832701" y="2306729"/>
                  <a:pt x="845708" y="2304993"/>
                  <a:pt x="857839" y="2300444"/>
                </a:cubicBezTo>
                <a:cubicBezTo>
                  <a:pt x="1044219" y="2230552"/>
                  <a:pt x="783369" y="2318983"/>
                  <a:pt x="923827" y="2272164"/>
                </a:cubicBezTo>
                <a:cubicBezTo>
                  <a:pt x="993986" y="2202002"/>
                  <a:pt x="905180" y="2288145"/>
                  <a:pt x="989814" y="2215603"/>
                </a:cubicBezTo>
                <a:cubicBezTo>
                  <a:pt x="999936" y="2206927"/>
                  <a:pt x="1007853" y="2195858"/>
                  <a:pt x="1018095" y="2187323"/>
                </a:cubicBezTo>
                <a:cubicBezTo>
                  <a:pt x="1026799" y="2180070"/>
                  <a:pt x="1037773" y="2175842"/>
                  <a:pt x="1046375" y="2168469"/>
                </a:cubicBezTo>
                <a:cubicBezTo>
                  <a:pt x="1080431" y="2139278"/>
                  <a:pt x="1082910" y="2124081"/>
                  <a:pt x="1121790" y="2102481"/>
                </a:cubicBezTo>
                <a:cubicBezTo>
                  <a:pt x="1165725" y="2078073"/>
                  <a:pt x="1160167" y="2090075"/>
                  <a:pt x="1197204" y="2074201"/>
                </a:cubicBezTo>
                <a:cubicBezTo>
                  <a:pt x="1278727" y="2039261"/>
                  <a:pt x="1196881" y="2068022"/>
                  <a:pt x="1263192" y="2045921"/>
                </a:cubicBezTo>
                <a:cubicBezTo>
                  <a:pt x="1272619" y="2039636"/>
                  <a:pt x="1281339" y="2032134"/>
                  <a:pt x="1291472" y="2027067"/>
                </a:cubicBezTo>
                <a:cubicBezTo>
                  <a:pt x="1300360" y="2022623"/>
                  <a:pt x="1311125" y="2022570"/>
                  <a:pt x="1319753" y="2017640"/>
                </a:cubicBezTo>
                <a:cubicBezTo>
                  <a:pt x="1349630" y="2000568"/>
                  <a:pt x="1356570" y="1985091"/>
                  <a:pt x="1385740" y="1970506"/>
                </a:cubicBezTo>
                <a:cubicBezTo>
                  <a:pt x="1394628" y="1966062"/>
                  <a:pt x="1404975" y="1965191"/>
                  <a:pt x="1414021" y="1961079"/>
                </a:cubicBezTo>
                <a:cubicBezTo>
                  <a:pt x="1439607" y="1949449"/>
                  <a:pt x="1462169" y="1930189"/>
                  <a:pt x="1489435" y="1923372"/>
                </a:cubicBezTo>
                <a:cubicBezTo>
                  <a:pt x="1502004" y="1920230"/>
                  <a:pt x="1515183" y="1918928"/>
                  <a:pt x="1527142" y="1913945"/>
                </a:cubicBezTo>
                <a:cubicBezTo>
                  <a:pt x="1553085" y="1903135"/>
                  <a:pt x="1577419" y="1888807"/>
                  <a:pt x="1602557" y="1876238"/>
                </a:cubicBezTo>
                <a:lnTo>
                  <a:pt x="1640264" y="1857385"/>
                </a:lnTo>
                <a:cubicBezTo>
                  <a:pt x="1652833" y="1851100"/>
                  <a:pt x="1664923" y="1843750"/>
                  <a:pt x="1677971" y="1838531"/>
                </a:cubicBezTo>
                <a:lnTo>
                  <a:pt x="1725105" y="1819677"/>
                </a:lnTo>
                <a:cubicBezTo>
                  <a:pt x="1734532" y="1810250"/>
                  <a:pt x="1744710" y="1801519"/>
                  <a:pt x="1753386" y="1791397"/>
                </a:cubicBezTo>
                <a:cubicBezTo>
                  <a:pt x="1763611" y="1779468"/>
                  <a:pt x="1769097" y="1763117"/>
                  <a:pt x="1781666" y="1753690"/>
                </a:cubicBezTo>
                <a:cubicBezTo>
                  <a:pt x="1795203" y="1743537"/>
                  <a:pt x="1813665" y="1742404"/>
                  <a:pt x="1828800" y="1734836"/>
                </a:cubicBezTo>
                <a:cubicBezTo>
                  <a:pt x="1845188" y="1726642"/>
                  <a:pt x="1859254" y="1714138"/>
                  <a:pt x="1875934" y="1706556"/>
                </a:cubicBezTo>
                <a:cubicBezTo>
                  <a:pt x="1972730" y="1662558"/>
                  <a:pt x="1893453" y="1711936"/>
                  <a:pt x="1979629" y="1668848"/>
                </a:cubicBezTo>
                <a:cubicBezTo>
                  <a:pt x="2044728" y="1636299"/>
                  <a:pt x="1967141" y="1660187"/>
                  <a:pt x="2045617" y="1640568"/>
                </a:cubicBezTo>
                <a:cubicBezTo>
                  <a:pt x="2070755" y="1627999"/>
                  <a:pt x="2093765" y="1609678"/>
                  <a:pt x="2121031" y="1602861"/>
                </a:cubicBezTo>
                <a:cubicBezTo>
                  <a:pt x="2133113" y="1599841"/>
                  <a:pt x="2173495" y="1590769"/>
                  <a:pt x="2187019" y="1584007"/>
                </a:cubicBezTo>
                <a:cubicBezTo>
                  <a:pt x="2197152" y="1578940"/>
                  <a:pt x="2205166" y="1570221"/>
                  <a:pt x="2215299" y="1565154"/>
                </a:cubicBezTo>
                <a:cubicBezTo>
                  <a:pt x="2224187" y="1560710"/>
                  <a:pt x="2234691" y="1560171"/>
                  <a:pt x="2243579" y="1555727"/>
                </a:cubicBezTo>
                <a:cubicBezTo>
                  <a:pt x="2253713" y="1550660"/>
                  <a:pt x="2261507" y="1541474"/>
                  <a:pt x="2271860" y="1536873"/>
                </a:cubicBezTo>
                <a:cubicBezTo>
                  <a:pt x="2290021" y="1528802"/>
                  <a:pt x="2310646" y="1526908"/>
                  <a:pt x="2328421" y="1518020"/>
                </a:cubicBezTo>
                <a:cubicBezTo>
                  <a:pt x="2340990" y="1511735"/>
                  <a:pt x="2353212" y="1504702"/>
                  <a:pt x="2366128" y="1499166"/>
                </a:cubicBezTo>
                <a:cubicBezTo>
                  <a:pt x="2375261" y="1495252"/>
                  <a:pt x="2385328" y="1493775"/>
                  <a:pt x="2394408" y="1489739"/>
                </a:cubicBezTo>
                <a:cubicBezTo>
                  <a:pt x="2413670" y="1481178"/>
                  <a:pt x="2431159" y="1468663"/>
                  <a:pt x="2450969" y="1461459"/>
                </a:cubicBezTo>
                <a:cubicBezTo>
                  <a:pt x="2466027" y="1455983"/>
                  <a:pt x="2482645" y="1456248"/>
                  <a:pt x="2498103" y="1452032"/>
                </a:cubicBezTo>
                <a:cubicBezTo>
                  <a:pt x="2517276" y="1446803"/>
                  <a:pt x="2535810" y="1439462"/>
                  <a:pt x="2554664" y="1433178"/>
                </a:cubicBezTo>
                <a:lnTo>
                  <a:pt x="2611225" y="1414325"/>
                </a:lnTo>
                <a:cubicBezTo>
                  <a:pt x="2620652" y="1411183"/>
                  <a:pt x="2631237" y="1410410"/>
                  <a:pt x="2639505" y="1404898"/>
                </a:cubicBezTo>
                <a:cubicBezTo>
                  <a:pt x="2648932" y="1398613"/>
                  <a:pt x="2657372" y="1390507"/>
                  <a:pt x="2667786" y="1386044"/>
                </a:cubicBezTo>
                <a:cubicBezTo>
                  <a:pt x="2679694" y="1380941"/>
                  <a:pt x="2693084" y="1380341"/>
                  <a:pt x="2705493" y="1376618"/>
                </a:cubicBezTo>
                <a:cubicBezTo>
                  <a:pt x="2724528" y="1370907"/>
                  <a:pt x="2743200" y="1364049"/>
                  <a:pt x="2762054" y="1357764"/>
                </a:cubicBezTo>
                <a:cubicBezTo>
                  <a:pt x="2771481" y="1354622"/>
                  <a:pt x="2780694" y="1350747"/>
                  <a:pt x="2790334" y="1348337"/>
                </a:cubicBezTo>
                <a:lnTo>
                  <a:pt x="2828041" y="1338910"/>
                </a:lnTo>
                <a:cubicBezTo>
                  <a:pt x="2837468" y="1332626"/>
                  <a:pt x="2846188" y="1325124"/>
                  <a:pt x="2856322" y="1320057"/>
                </a:cubicBezTo>
                <a:cubicBezTo>
                  <a:pt x="2882558" y="1306939"/>
                  <a:pt x="2933617" y="1291149"/>
                  <a:pt x="2960017" y="1282349"/>
                </a:cubicBezTo>
                <a:cubicBezTo>
                  <a:pt x="2969444" y="1279207"/>
                  <a:pt x="2979071" y="1276613"/>
                  <a:pt x="2988297" y="1272923"/>
                </a:cubicBezTo>
                <a:cubicBezTo>
                  <a:pt x="3004008" y="1266638"/>
                  <a:pt x="3020296" y="1261637"/>
                  <a:pt x="3035431" y="1254069"/>
                </a:cubicBezTo>
                <a:cubicBezTo>
                  <a:pt x="3045564" y="1249002"/>
                  <a:pt x="3053192" y="1239423"/>
                  <a:pt x="3063711" y="1235215"/>
                </a:cubicBezTo>
                <a:cubicBezTo>
                  <a:pt x="3084951" y="1226719"/>
                  <a:pt x="3107997" y="1223596"/>
                  <a:pt x="3129699" y="1216362"/>
                </a:cubicBezTo>
                <a:cubicBezTo>
                  <a:pt x="3264662" y="1171375"/>
                  <a:pt x="3079301" y="1224882"/>
                  <a:pt x="3233394" y="1178655"/>
                </a:cubicBezTo>
                <a:cubicBezTo>
                  <a:pt x="3273804" y="1166532"/>
                  <a:pt x="3290608" y="1166441"/>
                  <a:pt x="3337089" y="1159801"/>
                </a:cubicBezTo>
                <a:cubicBezTo>
                  <a:pt x="3349658" y="1153516"/>
                  <a:pt x="3361922" y="1146580"/>
                  <a:pt x="3374796" y="1140947"/>
                </a:cubicBezTo>
                <a:cubicBezTo>
                  <a:pt x="3412221" y="1124574"/>
                  <a:pt x="3451381" y="1112081"/>
                  <a:pt x="3487918" y="1093813"/>
                </a:cubicBezTo>
                <a:cubicBezTo>
                  <a:pt x="3500487" y="1087529"/>
                  <a:pt x="3512709" y="1080496"/>
                  <a:pt x="3525625" y="1074960"/>
                </a:cubicBezTo>
                <a:cubicBezTo>
                  <a:pt x="3534758" y="1071046"/>
                  <a:pt x="3545017" y="1069977"/>
                  <a:pt x="3553905" y="1065533"/>
                </a:cubicBezTo>
                <a:cubicBezTo>
                  <a:pt x="3564039" y="1060466"/>
                  <a:pt x="3572349" y="1052300"/>
                  <a:pt x="3582186" y="1046679"/>
                </a:cubicBezTo>
                <a:cubicBezTo>
                  <a:pt x="3594387" y="1039707"/>
                  <a:pt x="3607324" y="1034110"/>
                  <a:pt x="3619893" y="1027826"/>
                </a:cubicBezTo>
                <a:cubicBezTo>
                  <a:pt x="3629320" y="1018399"/>
                  <a:pt x="3636868" y="1006611"/>
                  <a:pt x="3648173" y="999545"/>
                </a:cubicBezTo>
                <a:cubicBezTo>
                  <a:pt x="3662522" y="990577"/>
                  <a:pt x="3679844" y="987564"/>
                  <a:pt x="3695307" y="980692"/>
                </a:cubicBezTo>
                <a:cubicBezTo>
                  <a:pt x="3835618" y="918332"/>
                  <a:pt x="3653414" y="993904"/>
                  <a:pt x="3761295" y="952411"/>
                </a:cubicBezTo>
                <a:cubicBezTo>
                  <a:pt x="3792882" y="940262"/>
                  <a:pt x="3828489" y="935010"/>
                  <a:pt x="3855563" y="914704"/>
                </a:cubicBezTo>
                <a:cubicBezTo>
                  <a:pt x="3880701" y="895850"/>
                  <a:pt x="3908757" y="880362"/>
                  <a:pt x="3930977" y="858143"/>
                </a:cubicBezTo>
                <a:cubicBezTo>
                  <a:pt x="3940404" y="848716"/>
                  <a:pt x="3949016" y="838398"/>
                  <a:pt x="3959258" y="829863"/>
                </a:cubicBezTo>
                <a:cubicBezTo>
                  <a:pt x="3967962" y="822610"/>
                  <a:pt x="3978319" y="817594"/>
                  <a:pt x="3987538" y="811009"/>
                </a:cubicBezTo>
                <a:cubicBezTo>
                  <a:pt x="4000323" y="801877"/>
                  <a:pt x="4012676" y="792156"/>
                  <a:pt x="4025245" y="782729"/>
                </a:cubicBezTo>
                <a:cubicBezTo>
                  <a:pt x="4043783" y="754922"/>
                  <a:pt x="4045161" y="748850"/>
                  <a:pt x="4072379" y="726168"/>
                </a:cubicBezTo>
                <a:cubicBezTo>
                  <a:pt x="4151124" y="660547"/>
                  <a:pt x="4046321" y="761653"/>
                  <a:pt x="4128940" y="679034"/>
                </a:cubicBezTo>
                <a:cubicBezTo>
                  <a:pt x="4132082" y="669607"/>
                  <a:pt x="4133101" y="659180"/>
                  <a:pt x="4138367" y="650754"/>
                </a:cubicBezTo>
                <a:cubicBezTo>
                  <a:pt x="4157549" y="620063"/>
                  <a:pt x="4179640" y="600054"/>
                  <a:pt x="4204355" y="575339"/>
                </a:cubicBezTo>
                <a:cubicBezTo>
                  <a:pt x="4219276" y="515648"/>
                  <a:pt x="4206594" y="548413"/>
                  <a:pt x="4251489" y="481071"/>
                </a:cubicBezTo>
                <a:cubicBezTo>
                  <a:pt x="4257773" y="471644"/>
                  <a:pt x="4260915" y="459075"/>
                  <a:pt x="4270342" y="452791"/>
                </a:cubicBezTo>
                <a:lnTo>
                  <a:pt x="4298623" y="433937"/>
                </a:lnTo>
                <a:cubicBezTo>
                  <a:pt x="4301765" y="424510"/>
                  <a:pt x="4303606" y="414545"/>
                  <a:pt x="4308050" y="405657"/>
                </a:cubicBezTo>
                <a:cubicBezTo>
                  <a:pt x="4313117" y="395523"/>
                  <a:pt x="4322302" y="387729"/>
                  <a:pt x="4326903" y="377376"/>
                </a:cubicBezTo>
                <a:cubicBezTo>
                  <a:pt x="4334974" y="359215"/>
                  <a:pt x="4345757" y="320815"/>
                  <a:pt x="4345757" y="320815"/>
                </a:cubicBezTo>
                <a:cubicBezTo>
                  <a:pt x="4342615" y="283108"/>
                  <a:pt x="4341331" y="245200"/>
                  <a:pt x="4336330" y="207694"/>
                </a:cubicBezTo>
                <a:cubicBezTo>
                  <a:pt x="4335017" y="197844"/>
                  <a:pt x="4333264" y="187047"/>
                  <a:pt x="4326903" y="179413"/>
                </a:cubicBezTo>
                <a:cubicBezTo>
                  <a:pt x="4316845" y="167343"/>
                  <a:pt x="4302067" y="160143"/>
                  <a:pt x="4289196" y="151133"/>
                </a:cubicBezTo>
                <a:cubicBezTo>
                  <a:pt x="4270633" y="138139"/>
                  <a:pt x="4254618" y="118922"/>
                  <a:pt x="4232635" y="113426"/>
                </a:cubicBezTo>
                <a:cubicBezTo>
                  <a:pt x="4220066" y="110284"/>
                  <a:pt x="4207575" y="106810"/>
                  <a:pt x="4194928" y="103999"/>
                </a:cubicBezTo>
                <a:cubicBezTo>
                  <a:pt x="4087219" y="80063"/>
                  <a:pt x="4202046" y="108135"/>
                  <a:pt x="4110087" y="85145"/>
                </a:cubicBezTo>
                <a:cubicBezTo>
                  <a:pt x="4100660" y="78861"/>
                  <a:pt x="4092414" y="70270"/>
                  <a:pt x="4081806" y="66292"/>
                </a:cubicBezTo>
                <a:cubicBezTo>
                  <a:pt x="4066804" y="60666"/>
                  <a:pt x="4050313" y="60341"/>
                  <a:pt x="4034672" y="56865"/>
                </a:cubicBezTo>
                <a:cubicBezTo>
                  <a:pt x="3939350" y="35682"/>
                  <a:pt x="4060365" y="51967"/>
                  <a:pt x="3864990" y="38011"/>
                </a:cubicBezTo>
                <a:cubicBezTo>
                  <a:pt x="3789514" y="24289"/>
                  <a:pt x="3764400" y="18368"/>
                  <a:pt x="3695307" y="9731"/>
                </a:cubicBezTo>
                <a:cubicBezTo>
                  <a:pt x="3667072" y="6202"/>
                  <a:pt x="3638888" y="1657"/>
                  <a:pt x="3610466" y="304"/>
                </a:cubicBezTo>
                <a:cubicBezTo>
                  <a:pt x="3572801" y="-1490"/>
                  <a:pt x="3527196" y="5017"/>
                  <a:pt x="3469064" y="9731"/>
                </a:cubicBezTo>
                <a:close/>
              </a:path>
            </a:pathLst>
          </a:custGeom>
          <a:noFill/>
          <a:ln w="1905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04B82B85-10EC-4304-8D91-52509D393B54}"/>
              </a:ext>
            </a:extLst>
          </p:cNvPr>
          <p:cNvSpPr/>
          <p:nvPr/>
        </p:nvSpPr>
        <p:spPr>
          <a:xfrm>
            <a:off x="3122579" y="729574"/>
            <a:ext cx="5972783" cy="3735422"/>
          </a:xfrm>
          <a:custGeom>
            <a:avLst/>
            <a:gdLst>
              <a:gd name="connsiteX0" fmla="*/ 4445540 w 5972783"/>
              <a:gd name="connsiteY0" fmla="*/ 38911 h 3735422"/>
              <a:gd name="connsiteX1" fmla="*/ 4377447 w 5972783"/>
              <a:gd name="connsiteY1" fmla="*/ 48639 h 3735422"/>
              <a:gd name="connsiteX2" fmla="*/ 4338536 w 5972783"/>
              <a:gd name="connsiteY2" fmla="*/ 97277 h 3735422"/>
              <a:gd name="connsiteX3" fmla="*/ 4309353 w 5972783"/>
              <a:gd name="connsiteY3" fmla="*/ 116732 h 3735422"/>
              <a:gd name="connsiteX4" fmla="*/ 4270442 w 5972783"/>
              <a:gd name="connsiteY4" fmla="*/ 175098 h 3735422"/>
              <a:gd name="connsiteX5" fmla="*/ 4250987 w 5972783"/>
              <a:gd name="connsiteY5" fmla="*/ 204281 h 3735422"/>
              <a:gd name="connsiteX6" fmla="*/ 4212076 w 5972783"/>
              <a:gd name="connsiteY6" fmla="*/ 282103 h 3735422"/>
              <a:gd name="connsiteX7" fmla="*/ 4202349 w 5972783"/>
              <a:gd name="connsiteY7" fmla="*/ 311286 h 3735422"/>
              <a:gd name="connsiteX8" fmla="*/ 4182893 w 5972783"/>
              <a:gd name="connsiteY8" fmla="*/ 340469 h 3735422"/>
              <a:gd name="connsiteX9" fmla="*/ 4114800 w 5972783"/>
              <a:gd name="connsiteY9" fmla="*/ 428017 h 3735422"/>
              <a:gd name="connsiteX10" fmla="*/ 4085617 w 5972783"/>
              <a:gd name="connsiteY10" fmla="*/ 466928 h 3735422"/>
              <a:gd name="connsiteX11" fmla="*/ 4066161 w 5972783"/>
              <a:gd name="connsiteY11" fmla="*/ 486383 h 3735422"/>
              <a:gd name="connsiteX12" fmla="*/ 4046706 w 5972783"/>
              <a:gd name="connsiteY12" fmla="*/ 515566 h 3735422"/>
              <a:gd name="connsiteX13" fmla="*/ 3968885 w 5972783"/>
              <a:gd name="connsiteY13" fmla="*/ 573932 h 3735422"/>
              <a:gd name="connsiteX14" fmla="*/ 3929974 w 5972783"/>
              <a:gd name="connsiteY14" fmla="*/ 612843 h 3735422"/>
              <a:gd name="connsiteX15" fmla="*/ 3881336 w 5972783"/>
              <a:gd name="connsiteY15" fmla="*/ 651754 h 3735422"/>
              <a:gd name="connsiteX16" fmla="*/ 3861881 w 5972783"/>
              <a:gd name="connsiteY16" fmla="*/ 680937 h 3735422"/>
              <a:gd name="connsiteX17" fmla="*/ 3813242 w 5972783"/>
              <a:gd name="connsiteY17" fmla="*/ 710120 h 3735422"/>
              <a:gd name="connsiteX18" fmla="*/ 3754876 w 5972783"/>
              <a:gd name="connsiteY18" fmla="*/ 749030 h 3735422"/>
              <a:gd name="connsiteX19" fmla="*/ 3725693 w 5972783"/>
              <a:gd name="connsiteY19" fmla="*/ 768486 h 3735422"/>
              <a:gd name="connsiteX20" fmla="*/ 3696510 w 5972783"/>
              <a:gd name="connsiteY20" fmla="*/ 778213 h 3735422"/>
              <a:gd name="connsiteX21" fmla="*/ 3667327 w 5972783"/>
              <a:gd name="connsiteY21" fmla="*/ 797669 h 3735422"/>
              <a:gd name="connsiteX22" fmla="*/ 3628417 w 5972783"/>
              <a:gd name="connsiteY22" fmla="*/ 826852 h 3735422"/>
              <a:gd name="connsiteX23" fmla="*/ 3531140 w 5972783"/>
              <a:gd name="connsiteY23" fmla="*/ 865762 h 3735422"/>
              <a:gd name="connsiteX24" fmla="*/ 3492230 w 5972783"/>
              <a:gd name="connsiteY24" fmla="*/ 894945 h 3735422"/>
              <a:gd name="connsiteX25" fmla="*/ 3404681 w 5972783"/>
              <a:gd name="connsiteY25" fmla="*/ 914400 h 3735422"/>
              <a:gd name="connsiteX26" fmla="*/ 3365770 w 5972783"/>
              <a:gd name="connsiteY26" fmla="*/ 933856 h 3735422"/>
              <a:gd name="connsiteX27" fmla="*/ 3258766 w 5972783"/>
              <a:gd name="connsiteY27" fmla="*/ 963039 h 3735422"/>
              <a:gd name="connsiteX28" fmla="*/ 3180944 w 5972783"/>
              <a:gd name="connsiteY28" fmla="*/ 992222 h 3735422"/>
              <a:gd name="connsiteX29" fmla="*/ 3112851 w 5972783"/>
              <a:gd name="connsiteY29" fmla="*/ 1021405 h 3735422"/>
              <a:gd name="connsiteX30" fmla="*/ 2976664 w 5972783"/>
              <a:gd name="connsiteY30" fmla="*/ 1060315 h 3735422"/>
              <a:gd name="connsiteX31" fmla="*/ 2947481 w 5972783"/>
              <a:gd name="connsiteY31" fmla="*/ 1070043 h 3735422"/>
              <a:gd name="connsiteX32" fmla="*/ 2898842 w 5972783"/>
              <a:gd name="connsiteY32" fmla="*/ 1089498 h 3735422"/>
              <a:gd name="connsiteX33" fmla="*/ 2830749 w 5972783"/>
              <a:gd name="connsiteY33" fmla="*/ 1099226 h 3735422"/>
              <a:gd name="connsiteX34" fmla="*/ 2801566 w 5972783"/>
              <a:gd name="connsiteY34" fmla="*/ 1108954 h 3735422"/>
              <a:gd name="connsiteX35" fmla="*/ 2752927 w 5972783"/>
              <a:gd name="connsiteY35" fmla="*/ 1128409 h 3735422"/>
              <a:gd name="connsiteX36" fmla="*/ 2675106 w 5972783"/>
              <a:gd name="connsiteY36" fmla="*/ 1138137 h 3735422"/>
              <a:gd name="connsiteX37" fmla="*/ 2616740 w 5972783"/>
              <a:gd name="connsiteY37" fmla="*/ 1157592 h 3735422"/>
              <a:gd name="connsiteX38" fmla="*/ 2577830 w 5972783"/>
              <a:gd name="connsiteY38" fmla="*/ 1177047 h 3735422"/>
              <a:gd name="connsiteX39" fmla="*/ 2509736 w 5972783"/>
              <a:gd name="connsiteY39" fmla="*/ 1186775 h 3735422"/>
              <a:gd name="connsiteX40" fmla="*/ 2451370 w 5972783"/>
              <a:gd name="connsiteY40" fmla="*/ 1196503 h 3735422"/>
              <a:gd name="connsiteX41" fmla="*/ 2217906 w 5972783"/>
              <a:gd name="connsiteY41" fmla="*/ 1235413 h 3735422"/>
              <a:gd name="connsiteX42" fmla="*/ 2140085 w 5972783"/>
              <a:gd name="connsiteY42" fmla="*/ 1254869 h 3735422"/>
              <a:gd name="connsiteX43" fmla="*/ 2033081 w 5972783"/>
              <a:gd name="connsiteY43" fmla="*/ 1274324 h 3735422"/>
              <a:gd name="connsiteX44" fmla="*/ 1955259 w 5972783"/>
              <a:gd name="connsiteY44" fmla="*/ 1293779 h 3735422"/>
              <a:gd name="connsiteX45" fmla="*/ 1906621 w 5972783"/>
              <a:gd name="connsiteY45" fmla="*/ 1303507 h 3735422"/>
              <a:gd name="connsiteX46" fmla="*/ 1828800 w 5972783"/>
              <a:gd name="connsiteY46" fmla="*/ 1332690 h 3735422"/>
              <a:gd name="connsiteX47" fmla="*/ 1731523 w 5972783"/>
              <a:gd name="connsiteY47" fmla="*/ 1352145 h 3735422"/>
              <a:gd name="connsiteX48" fmla="*/ 1692612 w 5972783"/>
              <a:gd name="connsiteY48" fmla="*/ 1371600 h 3735422"/>
              <a:gd name="connsiteX49" fmla="*/ 1663430 w 5972783"/>
              <a:gd name="connsiteY49" fmla="*/ 1381328 h 3735422"/>
              <a:gd name="connsiteX50" fmla="*/ 1614791 w 5972783"/>
              <a:gd name="connsiteY50" fmla="*/ 1410511 h 3735422"/>
              <a:gd name="connsiteX51" fmla="*/ 1575881 w 5972783"/>
              <a:gd name="connsiteY51" fmla="*/ 1420239 h 3735422"/>
              <a:gd name="connsiteX52" fmla="*/ 1546698 w 5972783"/>
              <a:gd name="connsiteY52" fmla="*/ 1429966 h 3735422"/>
              <a:gd name="connsiteX53" fmla="*/ 1527242 w 5972783"/>
              <a:gd name="connsiteY53" fmla="*/ 1449422 h 3735422"/>
              <a:gd name="connsiteX54" fmla="*/ 1488332 w 5972783"/>
              <a:gd name="connsiteY54" fmla="*/ 1459149 h 3735422"/>
              <a:gd name="connsiteX55" fmla="*/ 1459149 w 5972783"/>
              <a:gd name="connsiteY55" fmla="*/ 1468877 h 3735422"/>
              <a:gd name="connsiteX56" fmla="*/ 1410510 w 5972783"/>
              <a:gd name="connsiteY56" fmla="*/ 1498060 h 3735422"/>
              <a:gd name="connsiteX57" fmla="*/ 1332689 w 5972783"/>
              <a:gd name="connsiteY57" fmla="*/ 1527243 h 3735422"/>
              <a:gd name="connsiteX58" fmla="*/ 1293778 w 5972783"/>
              <a:gd name="connsiteY58" fmla="*/ 1546698 h 3735422"/>
              <a:gd name="connsiteX59" fmla="*/ 1235412 w 5972783"/>
              <a:gd name="connsiteY59" fmla="*/ 1585609 h 3735422"/>
              <a:gd name="connsiteX60" fmla="*/ 1186774 w 5972783"/>
              <a:gd name="connsiteY60" fmla="*/ 1605064 h 3735422"/>
              <a:gd name="connsiteX61" fmla="*/ 1128408 w 5972783"/>
              <a:gd name="connsiteY61" fmla="*/ 1643975 h 3735422"/>
              <a:gd name="connsiteX62" fmla="*/ 1070042 w 5972783"/>
              <a:gd name="connsiteY62" fmla="*/ 1673158 h 3735422"/>
              <a:gd name="connsiteX63" fmla="*/ 1011676 w 5972783"/>
              <a:gd name="connsiteY63" fmla="*/ 1712069 h 3735422"/>
              <a:gd name="connsiteX64" fmla="*/ 963038 w 5972783"/>
              <a:gd name="connsiteY64" fmla="*/ 1741252 h 3735422"/>
              <a:gd name="connsiteX65" fmla="*/ 904672 w 5972783"/>
              <a:gd name="connsiteY65" fmla="*/ 1780162 h 3735422"/>
              <a:gd name="connsiteX66" fmla="*/ 817123 w 5972783"/>
              <a:gd name="connsiteY66" fmla="*/ 1877439 h 3735422"/>
              <a:gd name="connsiteX67" fmla="*/ 787940 w 5972783"/>
              <a:gd name="connsiteY67" fmla="*/ 1887166 h 3735422"/>
              <a:gd name="connsiteX68" fmla="*/ 739302 w 5972783"/>
              <a:gd name="connsiteY68" fmla="*/ 1935805 h 3735422"/>
              <a:gd name="connsiteX69" fmla="*/ 710119 w 5972783"/>
              <a:gd name="connsiteY69" fmla="*/ 1964988 h 3735422"/>
              <a:gd name="connsiteX70" fmla="*/ 680936 w 5972783"/>
              <a:gd name="connsiteY70" fmla="*/ 1984443 h 3735422"/>
              <a:gd name="connsiteX71" fmla="*/ 632298 w 5972783"/>
              <a:gd name="connsiteY71" fmla="*/ 2052537 h 3735422"/>
              <a:gd name="connsiteX72" fmla="*/ 603115 w 5972783"/>
              <a:gd name="connsiteY72" fmla="*/ 2091447 h 3735422"/>
              <a:gd name="connsiteX73" fmla="*/ 564204 w 5972783"/>
              <a:gd name="connsiteY73" fmla="*/ 2140086 h 3735422"/>
              <a:gd name="connsiteX74" fmla="*/ 544749 w 5972783"/>
              <a:gd name="connsiteY74" fmla="*/ 2169269 h 3735422"/>
              <a:gd name="connsiteX75" fmla="*/ 496110 w 5972783"/>
              <a:gd name="connsiteY75" fmla="*/ 2217907 h 3735422"/>
              <a:gd name="connsiteX76" fmla="*/ 437744 w 5972783"/>
              <a:gd name="connsiteY76" fmla="*/ 2266545 h 3735422"/>
              <a:gd name="connsiteX77" fmla="*/ 389106 w 5972783"/>
              <a:gd name="connsiteY77" fmla="*/ 2315183 h 3735422"/>
              <a:gd name="connsiteX78" fmla="*/ 369651 w 5972783"/>
              <a:gd name="connsiteY78" fmla="*/ 2344366 h 3735422"/>
              <a:gd name="connsiteX79" fmla="*/ 321012 w 5972783"/>
              <a:gd name="connsiteY79" fmla="*/ 2402732 h 3735422"/>
              <a:gd name="connsiteX80" fmla="*/ 301557 w 5972783"/>
              <a:gd name="connsiteY80" fmla="*/ 2441643 h 3735422"/>
              <a:gd name="connsiteX81" fmla="*/ 262647 w 5972783"/>
              <a:gd name="connsiteY81" fmla="*/ 2500009 h 3735422"/>
              <a:gd name="connsiteX82" fmla="*/ 184825 w 5972783"/>
              <a:gd name="connsiteY82" fmla="*/ 2626469 h 3735422"/>
              <a:gd name="connsiteX83" fmla="*/ 175098 w 5972783"/>
              <a:gd name="connsiteY83" fmla="*/ 2665379 h 3735422"/>
              <a:gd name="connsiteX84" fmla="*/ 155642 w 5972783"/>
              <a:gd name="connsiteY84" fmla="*/ 2694562 h 3735422"/>
              <a:gd name="connsiteX85" fmla="*/ 116732 w 5972783"/>
              <a:gd name="connsiteY85" fmla="*/ 2772383 h 3735422"/>
              <a:gd name="connsiteX86" fmla="*/ 97276 w 5972783"/>
              <a:gd name="connsiteY86" fmla="*/ 2830749 h 3735422"/>
              <a:gd name="connsiteX87" fmla="*/ 87549 w 5972783"/>
              <a:gd name="connsiteY87" fmla="*/ 2869660 h 3735422"/>
              <a:gd name="connsiteX88" fmla="*/ 68093 w 5972783"/>
              <a:gd name="connsiteY88" fmla="*/ 2928026 h 3735422"/>
              <a:gd name="connsiteX89" fmla="*/ 58366 w 5972783"/>
              <a:gd name="connsiteY89" fmla="*/ 2957209 h 3735422"/>
              <a:gd name="connsiteX90" fmla="*/ 38910 w 5972783"/>
              <a:gd name="connsiteY90" fmla="*/ 2986392 h 3735422"/>
              <a:gd name="connsiteX91" fmla="*/ 29183 w 5972783"/>
              <a:gd name="connsiteY91" fmla="*/ 3064213 h 3735422"/>
              <a:gd name="connsiteX92" fmla="*/ 9727 w 5972783"/>
              <a:gd name="connsiteY92" fmla="*/ 3103124 h 3735422"/>
              <a:gd name="connsiteX93" fmla="*/ 0 w 5972783"/>
              <a:gd name="connsiteY93" fmla="*/ 3249039 h 3735422"/>
              <a:gd name="connsiteX94" fmla="*/ 9727 w 5972783"/>
              <a:gd name="connsiteY94" fmla="*/ 3482503 h 3735422"/>
              <a:gd name="connsiteX95" fmla="*/ 19455 w 5972783"/>
              <a:gd name="connsiteY95" fmla="*/ 3521413 h 3735422"/>
              <a:gd name="connsiteX96" fmla="*/ 48638 w 5972783"/>
              <a:gd name="connsiteY96" fmla="*/ 3560324 h 3735422"/>
              <a:gd name="connsiteX97" fmla="*/ 87549 w 5972783"/>
              <a:gd name="connsiteY97" fmla="*/ 3618690 h 3735422"/>
              <a:gd name="connsiteX98" fmla="*/ 107004 w 5972783"/>
              <a:gd name="connsiteY98" fmla="*/ 3647873 h 3735422"/>
              <a:gd name="connsiteX99" fmla="*/ 136187 w 5972783"/>
              <a:gd name="connsiteY99" fmla="*/ 3667328 h 3735422"/>
              <a:gd name="connsiteX100" fmla="*/ 175098 w 5972783"/>
              <a:gd name="connsiteY100" fmla="*/ 3706239 h 3735422"/>
              <a:gd name="connsiteX101" fmla="*/ 291830 w 5972783"/>
              <a:gd name="connsiteY101" fmla="*/ 3735422 h 3735422"/>
              <a:gd name="connsiteX102" fmla="*/ 515566 w 5972783"/>
              <a:gd name="connsiteY102" fmla="*/ 3725694 h 3735422"/>
              <a:gd name="connsiteX103" fmla="*/ 583659 w 5972783"/>
              <a:gd name="connsiteY103" fmla="*/ 3696511 h 3735422"/>
              <a:gd name="connsiteX104" fmla="*/ 651753 w 5972783"/>
              <a:gd name="connsiteY104" fmla="*/ 3618690 h 3735422"/>
              <a:gd name="connsiteX105" fmla="*/ 690664 w 5972783"/>
              <a:gd name="connsiteY105" fmla="*/ 3550596 h 3735422"/>
              <a:gd name="connsiteX106" fmla="*/ 710119 w 5972783"/>
              <a:gd name="connsiteY106" fmla="*/ 3472775 h 3735422"/>
              <a:gd name="connsiteX107" fmla="*/ 729574 w 5972783"/>
              <a:gd name="connsiteY107" fmla="*/ 3443592 h 3735422"/>
              <a:gd name="connsiteX108" fmla="*/ 739302 w 5972783"/>
              <a:gd name="connsiteY108" fmla="*/ 3414409 h 3735422"/>
              <a:gd name="connsiteX109" fmla="*/ 768485 w 5972783"/>
              <a:gd name="connsiteY109" fmla="*/ 3365771 h 3735422"/>
              <a:gd name="connsiteX110" fmla="*/ 797668 w 5972783"/>
              <a:gd name="connsiteY110" fmla="*/ 3297677 h 3735422"/>
              <a:gd name="connsiteX111" fmla="*/ 817123 w 5972783"/>
              <a:gd name="connsiteY111" fmla="*/ 3229583 h 3735422"/>
              <a:gd name="connsiteX112" fmla="*/ 836578 w 5972783"/>
              <a:gd name="connsiteY112" fmla="*/ 3151762 h 3735422"/>
              <a:gd name="connsiteX113" fmla="*/ 846306 w 5972783"/>
              <a:gd name="connsiteY113" fmla="*/ 3122579 h 3735422"/>
              <a:gd name="connsiteX114" fmla="*/ 865761 w 5972783"/>
              <a:gd name="connsiteY114" fmla="*/ 3035030 h 3735422"/>
              <a:gd name="connsiteX115" fmla="*/ 885217 w 5972783"/>
              <a:gd name="connsiteY115" fmla="*/ 2996120 h 3735422"/>
              <a:gd name="connsiteX116" fmla="*/ 943583 w 5972783"/>
              <a:gd name="connsiteY116" fmla="*/ 2830749 h 3735422"/>
              <a:gd name="connsiteX117" fmla="*/ 953310 w 5972783"/>
              <a:gd name="connsiteY117" fmla="*/ 2801566 h 3735422"/>
              <a:gd name="connsiteX118" fmla="*/ 992221 w 5972783"/>
              <a:gd name="connsiteY118" fmla="*/ 2723745 h 3735422"/>
              <a:gd name="connsiteX119" fmla="*/ 1001949 w 5972783"/>
              <a:gd name="connsiteY119" fmla="*/ 2694562 h 3735422"/>
              <a:gd name="connsiteX120" fmla="*/ 1021404 w 5972783"/>
              <a:gd name="connsiteY120" fmla="*/ 2665379 h 3735422"/>
              <a:gd name="connsiteX121" fmla="*/ 1040859 w 5972783"/>
              <a:gd name="connsiteY121" fmla="*/ 2616741 h 3735422"/>
              <a:gd name="connsiteX122" fmla="*/ 1079770 w 5972783"/>
              <a:gd name="connsiteY122" fmla="*/ 2558375 h 3735422"/>
              <a:gd name="connsiteX123" fmla="*/ 1099225 w 5972783"/>
              <a:gd name="connsiteY123" fmla="*/ 2529192 h 3735422"/>
              <a:gd name="connsiteX124" fmla="*/ 1138136 w 5972783"/>
              <a:gd name="connsiteY124" fmla="*/ 2490281 h 3735422"/>
              <a:gd name="connsiteX125" fmla="*/ 1157591 w 5972783"/>
              <a:gd name="connsiteY125" fmla="*/ 2441643 h 3735422"/>
              <a:gd name="connsiteX126" fmla="*/ 1177047 w 5972783"/>
              <a:gd name="connsiteY126" fmla="*/ 2422188 h 3735422"/>
              <a:gd name="connsiteX127" fmla="*/ 1196502 w 5972783"/>
              <a:gd name="connsiteY127" fmla="*/ 2393005 h 3735422"/>
              <a:gd name="connsiteX128" fmla="*/ 1235412 w 5972783"/>
              <a:gd name="connsiteY128" fmla="*/ 2324911 h 3735422"/>
              <a:gd name="connsiteX129" fmla="*/ 1264595 w 5972783"/>
              <a:gd name="connsiteY129" fmla="*/ 2295728 h 3735422"/>
              <a:gd name="connsiteX130" fmla="*/ 1284051 w 5972783"/>
              <a:gd name="connsiteY130" fmla="*/ 2256817 h 3735422"/>
              <a:gd name="connsiteX131" fmla="*/ 1371600 w 5972783"/>
              <a:gd name="connsiteY131" fmla="*/ 2159541 h 3735422"/>
              <a:gd name="connsiteX132" fmla="*/ 1459149 w 5972783"/>
              <a:gd name="connsiteY132" fmla="*/ 2062264 h 3735422"/>
              <a:gd name="connsiteX133" fmla="*/ 1517515 w 5972783"/>
              <a:gd name="connsiteY133" fmla="*/ 2023354 h 3735422"/>
              <a:gd name="connsiteX134" fmla="*/ 1575881 w 5972783"/>
              <a:gd name="connsiteY134" fmla="*/ 1974715 h 3735422"/>
              <a:gd name="connsiteX135" fmla="*/ 1643974 w 5972783"/>
              <a:gd name="connsiteY135" fmla="*/ 1906622 h 3735422"/>
              <a:gd name="connsiteX136" fmla="*/ 1673157 w 5972783"/>
              <a:gd name="connsiteY136" fmla="*/ 1896894 h 3735422"/>
              <a:gd name="connsiteX137" fmla="*/ 1741251 w 5972783"/>
              <a:gd name="connsiteY137" fmla="*/ 1848256 h 3735422"/>
              <a:gd name="connsiteX138" fmla="*/ 1809344 w 5972783"/>
              <a:gd name="connsiteY138" fmla="*/ 1819073 h 3735422"/>
              <a:gd name="connsiteX139" fmla="*/ 1828800 w 5972783"/>
              <a:gd name="connsiteY139" fmla="*/ 1789890 h 3735422"/>
              <a:gd name="connsiteX140" fmla="*/ 1906621 w 5972783"/>
              <a:gd name="connsiteY140" fmla="*/ 1770435 h 3735422"/>
              <a:gd name="connsiteX141" fmla="*/ 1984442 w 5972783"/>
              <a:gd name="connsiteY141" fmla="*/ 1731524 h 3735422"/>
              <a:gd name="connsiteX142" fmla="*/ 2023353 w 5972783"/>
              <a:gd name="connsiteY142" fmla="*/ 1712069 h 3735422"/>
              <a:gd name="connsiteX143" fmla="*/ 2091447 w 5972783"/>
              <a:gd name="connsiteY143" fmla="*/ 1702341 h 3735422"/>
              <a:gd name="connsiteX144" fmla="*/ 2237361 w 5972783"/>
              <a:gd name="connsiteY144" fmla="*/ 1653703 h 3735422"/>
              <a:gd name="connsiteX145" fmla="*/ 2334638 w 5972783"/>
              <a:gd name="connsiteY145" fmla="*/ 1624520 h 3735422"/>
              <a:gd name="connsiteX146" fmla="*/ 2480553 w 5972783"/>
              <a:gd name="connsiteY146" fmla="*/ 1605064 h 3735422"/>
              <a:gd name="connsiteX147" fmla="*/ 2616740 w 5972783"/>
              <a:gd name="connsiteY147" fmla="*/ 1585609 h 3735422"/>
              <a:gd name="connsiteX148" fmla="*/ 2684834 w 5972783"/>
              <a:gd name="connsiteY148" fmla="*/ 1575881 h 3735422"/>
              <a:gd name="connsiteX149" fmla="*/ 2772383 w 5972783"/>
              <a:gd name="connsiteY149" fmla="*/ 1566154 h 3735422"/>
              <a:gd name="connsiteX150" fmla="*/ 2908570 w 5972783"/>
              <a:gd name="connsiteY150" fmla="*/ 1536971 h 3735422"/>
              <a:gd name="connsiteX151" fmla="*/ 3239310 w 5972783"/>
              <a:gd name="connsiteY151" fmla="*/ 1498060 h 3735422"/>
              <a:gd name="connsiteX152" fmla="*/ 3297676 w 5972783"/>
              <a:gd name="connsiteY152" fmla="*/ 1488332 h 3735422"/>
              <a:gd name="connsiteX153" fmla="*/ 3326859 w 5972783"/>
              <a:gd name="connsiteY153" fmla="*/ 1478605 h 3735422"/>
              <a:gd name="connsiteX154" fmla="*/ 3570051 w 5972783"/>
              <a:gd name="connsiteY154" fmla="*/ 1459149 h 3735422"/>
              <a:gd name="connsiteX155" fmla="*/ 3696510 w 5972783"/>
              <a:gd name="connsiteY155" fmla="*/ 1439694 h 3735422"/>
              <a:gd name="connsiteX156" fmla="*/ 3793787 w 5972783"/>
              <a:gd name="connsiteY156" fmla="*/ 1420239 h 3735422"/>
              <a:gd name="connsiteX157" fmla="*/ 3861881 w 5972783"/>
              <a:gd name="connsiteY157" fmla="*/ 1410511 h 3735422"/>
              <a:gd name="connsiteX158" fmla="*/ 3978612 w 5972783"/>
              <a:gd name="connsiteY158" fmla="*/ 1391056 h 3735422"/>
              <a:gd name="connsiteX159" fmla="*/ 4075889 w 5972783"/>
              <a:gd name="connsiteY159" fmla="*/ 1381328 h 3735422"/>
              <a:gd name="connsiteX160" fmla="*/ 4212076 w 5972783"/>
              <a:gd name="connsiteY160" fmla="*/ 1352145 h 3735422"/>
              <a:gd name="connsiteX161" fmla="*/ 4289898 w 5972783"/>
              <a:gd name="connsiteY161" fmla="*/ 1342417 h 3735422"/>
              <a:gd name="connsiteX162" fmla="*/ 4416357 w 5972783"/>
              <a:gd name="connsiteY162" fmla="*/ 1322962 h 3735422"/>
              <a:gd name="connsiteX163" fmla="*/ 4494178 w 5972783"/>
              <a:gd name="connsiteY163" fmla="*/ 1293779 h 3735422"/>
              <a:gd name="connsiteX164" fmla="*/ 4610910 w 5972783"/>
              <a:gd name="connsiteY164" fmla="*/ 1254869 h 3735422"/>
              <a:gd name="connsiteX165" fmla="*/ 4659549 w 5972783"/>
              <a:gd name="connsiteY165" fmla="*/ 1245141 h 3735422"/>
              <a:gd name="connsiteX166" fmla="*/ 4737370 w 5972783"/>
              <a:gd name="connsiteY166" fmla="*/ 1215958 h 3735422"/>
              <a:gd name="connsiteX167" fmla="*/ 4854102 w 5972783"/>
              <a:gd name="connsiteY167" fmla="*/ 1186775 h 3735422"/>
              <a:gd name="connsiteX168" fmla="*/ 4922195 w 5972783"/>
              <a:gd name="connsiteY168" fmla="*/ 1157592 h 3735422"/>
              <a:gd name="connsiteX169" fmla="*/ 4980561 w 5972783"/>
              <a:gd name="connsiteY169" fmla="*/ 1138137 h 3735422"/>
              <a:gd name="connsiteX170" fmla="*/ 5048655 w 5972783"/>
              <a:gd name="connsiteY170" fmla="*/ 1099226 h 3735422"/>
              <a:gd name="connsiteX171" fmla="*/ 5107021 w 5972783"/>
              <a:gd name="connsiteY171" fmla="*/ 1079771 h 3735422"/>
              <a:gd name="connsiteX172" fmla="*/ 5155659 w 5972783"/>
              <a:gd name="connsiteY172" fmla="*/ 1050588 h 3735422"/>
              <a:gd name="connsiteX173" fmla="*/ 5233481 w 5972783"/>
              <a:gd name="connsiteY173" fmla="*/ 1011677 h 3735422"/>
              <a:gd name="connsiteX174" fmla="*/ 5272391 w 5972783"/>
              <a:gd name="connsiteY174" fmla="*/ 982494 h 3735422"/>
              <a:gd name="connsiteX175" fmla="*/ 5301574 w 5972783"/>
              <a:gd name="connsiteY175" fmla="*/ 972766 h 3735422"/>
              <a:gd name="connsiteX176" fmla="*/ 5369668 w 5972783"/>
              <a:gd name="connsiteY176" fmla="*/ 933856 h 3735422"/>
              <a:gd name="connsiteX177" fmla="*/ 5466944 w 5972783"/>
              <a:gd name="connsiteY177" fmla="*/ 875490 h 3735422"/>
              <a:gd name="connsiteX178" fmla="*/ 5505855 w 5972783"/>
              <a:gd name="connsiteY178" fmla="*/ 836579 h 3735422"/>
              <a:gd name="connsiteX179" fmla="*/ 5612859 w 5972783"/>
              <a:gd name="connsiteY179" fmla="*/ 768486 h 3735422"/>
              <a:gd name="connsiteX180" fmla="*/ 5700408 w 5972783"/>
              <a:gd name="connsiteY180" fmla="*/ 690664 h 3735422"/>
              <a:gd name="connsiteX181" fmla="*/ 5797685 w 5972783"/>
              <a:gd name="connsiteY181" fmla="*/ 603115 h 3735422"/>
              <a:gd name="connsiteX182" fmla="*/ 5865778 w 5972783"/>
              <a:gd name="connsiteY182" fmla="*/ 515566 h 3735422"/>
              <a:gd name="connsiteX183" fmla="*/ 5885234 w 5972783"/>
              <a:gd name="connsiteY183" fmla="*/ 476656 h 3735422"/>
              <a:gd name="connsiteX184" fmla="*/ 5924144 w 5972783"/>
              <a:gd name="connsiteY184" fmla="*/ 428017 h 3735422"/>
              <a:gd name="connsiteX185" fmla="*/ 5953327 w 5972783"/>
              <a:gd name="connsiteY185" fmla="*/ 340469 h 3735422"/>
              <a:gd name="connsiteX186" fmla="*/ 5972783 w 5972783"/>
              <a:gd name="connsiteY186" fmla="*/ 311286 h 3735422"/>
              <a:gd name="connsiteX187" fmla="*/ 5904689 w 5972783"/>
              <a:gd name="connsiteY187" fmla="*/ 145915 h 3735422"/>
              <a:gd name="connsiteX188" fmla="*/ 5865778 w 5972783"/>
              <a:gd name="connsiteY188" fmla="*/ 136188 h 3735422"/>
              <a:gd name="connsiteX189" fmla="*/ 5768502 w 5972783"/>
              <a:gd name="connsiteY189" fmla="*/ 116732 h 3735422"/>
              <a:gd name="connsiteX190" fmla="*/ 5739319 w 5972783"/>
              <a:gd name="connsiteY190" fmla="*/ 107005 h 3735422"/>
              <a:gd name="connsiteX191" fmla="*/ 5642042 w 5972783"/>
              <a:gd name="connsiteY191" fmla="*/ 87549 h 3735422"/>
              <a:gd name="connsiteX192" fmla="*/ 5505855 w 5972783"/>
              <a:gd name="connsiteY192" fmla="*/ 58366 h 3735422"/>
              <a:gd name="connsiteX193" fmla="*/ 5437761 w 5972783"/>
              <a:gd name="connsiteY193" fmla="*/ 48639 h 3735422"/>
              <a:gd name="connsiteX194" fmla="*/ 5282119 w 5972783"/>
              <a:gd name="connsiteY194" fmla="*/ 29183 h 3735422"/>
              <a:gd name="connsiteX195" fmla="*/ 5223753 w 5972783"/>
              <a:gd name="connsiteY195" fmla="*/ 19456 h 3735422"/>
              <a:gd name="connsiteX196" fmla="*/ 5145932 w 5972783"/>
              <a:gd name="connsiteY196" fmla="*/ 0 h 3735422"/>
              <a:gd name="connsiteX197" fmla="*/ 4445540 w 5972783"/>
              <a:gd name="connsiteY197" fmla="*/ 38911 h 37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5972783" h="3735422">
                <a:moveTo>
                  <a:pt x="4445540" y="38911"/>
                </a:moveTo>
                <a:cubicBezTo>
                  <a:pt x="4422842" y="42154"/>
                  <a:pt x="4399408" y="42051"/>
                  <a:pt x="4377447" y="48639"/>
                </a:cubicBezTo>
                <a:cubicBezTo>
                  <a:pt x="4326092" y="64046"/>
                  <a:pt x="4363924" y="65542"/>
                  <a:pt x="4338536" y="97277"/>
                </a:cubicBezTo>
                <a:cubicBezTo>
                  <a:pt x="4331233" y="106406"/>
                  <a:pt x="4319081" y="110247"/>
                  <a:pt x="4309353" y="116732"/>
                </a:cubicBezTo>
                <a:lnTo>
                  <a:pt x="4270442" y="175098"/>
                </a:lnTo>
                <a:cubicBezTo>
                  <a:pt x="4263957" y="184826"/>
                  <a:pt x="4256215" y="193824"/>
                  <a:pt x="4250987" y="204281"/>
                </a:cubicBezTo>
                <a:cubicBezTo>
                  <a:pt x="4238017" y="230222"/>
                  <a:pt x="4221247" y="254589"/>
                  <a:pt x="4212076" y="282103"/>
                </a:cubicBezTo>
                <a:cubicBezTo>
                  <a:pt x="4208834" y="291831"/>
                  <a:pt x="4206935" y="302115"/>
                  <a:pt x="4202349" y="311286"/>
                </a:cubicBezTo>
                <a:cubicBezTo>
                  <a:pt x="4197120" y="321743"/>
                  <a:pt x="4189908" y="331116"/>
                  <a:pt x="4182893" y="340469"/>
                </a:cubicBezTo>
                <a:cubicBezTo>
                  <a:pt x="4160711" y="370045"/>
                  <a:pt x="4137341" y="398713"/>
                  <a:pt x="4114800" y="428017"/>
                </a:cubicBezTo>
                <a:cubicBezTo>
                  <a:pt x="4104915" y="440868"/>
                  <a:pt x="4097082" y="455464"/>
                  <a:pt x="4085617" y="466928"/>
                </a:cubicBezTo>
                <a:cubicBezTo>
                  <a:pt x="4079132" y="473413"/>
                  <a:pt x="4071890" y="479221"/>
                  <a:pt x="4066161" y="486383"/>
                </a:cubicBezTo>
                <a:cubicBezTo>
                  <a:pt x="4058858" y="495512"/>
                  <a:pt x="4054973" y="507299"/>
                  <a:pt x="4046706" y="515566"/>
                </a:cubicBezTo>
                <a:cubicBezTo>
                  <a:pt x="3959805" y="602468"/>
                  <a:pt x="4031748" y="520049"/>
                  <a:pt x="3968885" y="573932"/>
                </a:cubicBezTo>
                <a:cubicBezTo>
                  <a:pt x="3954958" y="585869"/>
                  <a:pt x="3943684" y="600657"/>
                  <a:pt x="3929974" y="612843"/>
                </a:cubicBezTo>
                <a:cubicBezTo>
                  <a:pt x="3914456" y="626637"/>
                  <a:pt x="3896017" y="637073"/>
                  <a:pt x="3881336" y="651754"/>
                </a:cubicBezTo>
                <a:cubicBezTo>
                  <a:pt x="3873069" y="660021"/>
                  <a:pt x="3870758" y="673329"/>
                  <a:pt x="3861881" y="680937"/>
                </a:cubicBezTo>
                <a:cubicBezTo>
                  <a:pt x="3847525" y="693242"/>
                  <a:pt x="3829193" y="699969"/>
                  <a:pt x="3813242" y="710120"/>
                </a:cubicBezTo>
                <a:cubicBezTo>
                  <a:pt x="3793515" y="722673"/>
                  <a:pt x="3774331" y="736060"/>
                  <a:pt x="3754876" y="749030"/>
                </a:cubicBezTo>
                <a:cubicBezTo>
                  <a:pt x="3745148" y="755515"/>
                  <a:pt x="3736784" y="764789"/>
                  <a:pt x="3725693" y="768486"/>
                </a:cubicBezTo>
                <a:lnTo>
                  <a:pt x="3696510" y="778213"/>
                </a:lnTo>
                <a:cubicBezTo>
                  <a:pt x="3686782" y="784698"/>
                  <a:pt x="3676841" y="790873"/>
                  <a:pt x="3667327" y="797669"/>
                </a:cubicBezTo>
                <a:cubicBezTo>
                  <a:pt x="3654134" y="807093"/>
                  <a:pt x="3642319" y="818511"/>
                  <a:pt x="3628417" y="826852"/>
                </a:cubicBezTo>
                <a:cubicBezTo>
                  <a:pt x="3578185" y="856991"/>
                  <a:pt x="3578804" y="853847"/>
                  <a:pt x="3531140" y="865762"/>
                </a:cubicBezTo>
                <a:cubicBezTo>
                  <a:pt x="3518170" y="875490"/>
                  <a:pt x="3506731" y="887694"/>
                  <a:pt x="3492230" y="894945"/>
                </a:cubicBezTo>
                <a:cubicBezTo>
                  <a:pt x="3483069" y="899526"/>
                  <a:pt x="3409802" y="913376"/>
                  <a:pt x="3404681" y="914400"/>
                </a:cubicBezTo>
                <a:cubicBezTo>
                  <a:pt x="3391711" y="920885"/>
                  <a:pt x="3379234" y="928470"/>
                  <a:pt x="3365770" y="933856"/>
                </a:cubicBezTo>
                <a:cubicBezTo>
                  <a:pt x="3316406" y="953602"/>
                  <a:pt x="3307610" y="953270"/>
                  <a:pt x="3258766" y="963039"/>
                </a:cubicBezTo>
                <a:cubicBezTo>
                  <a:pt x="3160005" y="1012418"/>
                  <a:pt x="3278077" y="956900"/>
                  <a:pt x="3180944" y="992222"/>
                </a:cubicBezTo>
                <a:cubicBezTo>
                  <a:pt x="3157736" y="1000661"/>
                  <a:pt x="3135973" y="1012734"/>
                  <a:pt x="3112851" y="1021405"/>
                </a:cubicBezTo>
                <a:cubicBezTo>
                  <a:pt x="2985374" y="1069209"/>
                  <a:pt x="3068496" y="1037357"/>
                  <a:pt x="2976664" y="1060315"/>
                </a:cubicBezTo>
                <a:cubicBezTo>
                  <a:pt x="2966716" y="1062802"/>
                  <a:pt x="2957082" y="1066443"/>
                  <a:pt x="2947481" y="1070043"/>
                </a:cubicBezTo>
                <a:cubicBezTo>
                  <a:pt x="2931131" y="1076174"/>
                  <a:pt x="2915782" y="1085263"/>
                  <a:pt x="2898842" y="1089498"/>
                </a:cubicBezTo>
                <a:cubicBezTo>
                  <a:pt x="2876598" y="1095059"/>
                  <a:pt x="2853447" y="1095983"/>
                  <a:pt x="2830749" y="1099226"/>
                </a:cubicBezTo>
                <a:cubicBezTo>
                  <a:pt x="2821021" y="1102469"/>
                  <a:pt x="2811167" y="1105354"/>
                  <a:pt x="2801566" y="1108954"/>
                </a:cubicBezTo>
                <a:cubicBezTo>
                  <a:pt x="2785216" y="1115085"/>
                  <a:pt x="2769942" y="1124483"/>
                  <a:pt x="2752927" y="1128409"/>
                </a:cubicBezTo>
                <a:cubicBezTo>
                  <a:pt x="2727454" y="1134287"/>
                  <a:pt x="2701046" y="1134894"/>
                  <a:pt x="2675106" y="1138137"/>
                </a:cubicBezTo>
                <a:cubicBezTo>
                  <a:pt x="2655651" y="1144622"/>
                  <a:pt x="2635781" y="1149976"/>
                  <a:pt x="2616740" y="1157592"/>
                </a:cubicBezTo>
                <a:cubicBezTo>
                  <a:pt x="2603276" y="1162977"/>
                  <a:pt x="2591820" y="1173232"/>
                  <a:pt x="2577830" y="1177047"/>
                </a:cubicBezTo>
                <a:cubicBezTo>
                  <a:pt x="2555709" y="1183080"/>
                  <a:pt x="2532398" y="1183288"/>
                  <a:pt x="2509736" y="1186775"/>
                </a:cubicBezTo>
                <a:cubicBezTo>
                  <a:pt x="2490242" y="1189774"/>
                  <a:pt x="2470745" y="1192812"/>
                  <a:pt x="2451370" y="1196503"/>
                </a:cubicBezTo>
                <a:cubicBezTo>
                  <a:pt x="2255704" y="1233773"/>
                  <a:pt x="2367160" y="1218830"/>
                  <a:pt x="2217906" y="1235413"/>
                </a:cubicBezTo>
                <a:cubicBezTo>
                  <a:pt x="2191966" y="1241898"/>
                  <a:pt x="2166230" y="1249266"/>
                  <a:pt x="2140085" y="1254869"/>
                </a:cubicBezTo>
                <a:cubicBezTo>
                  <a:pt x="2000956" y="1284682"/>
                  <a:pt x="2155090" y="1246168"/>
                  <a:pt x="2033081" y="1274324"/>
                </a:cubicBezTo>
                <a:cubicBezTo>
                  <a:pt x="2007027" y="1280337"/>
                  <a:pt x="1981479" y="1288535"/>
                  <a:pt x="1955259" y="1293779"/>
                </a:cubicBezTo>
                <a:cubicBezTo>
                  <a:pt x="1939046" y="1297022"/>
                  <a:pt x="1922661" y="1299497"/>
                  <a:pt x="1906621" y="1303507"/>
                </a:cubicBezTo>
                <a:cubicBezTo>
                  <a:pt x="1837342" y="1320827"/>
                  <a:pt x="1927028" y="1305901"/>
                  <a:pt x="1828800" y="1332690"/>
                </a:cubicBezTo>
                <a:cubicBezTo>
                  <a:pt x="1787694" y="1343901"/>
                  <a:pt x="1768930" y="1338117"/>
                  <a:pt x="1731523" y="1352145"/>
                </a:cubicBezTo>
                <a:cubicBezTo>
                  <a:pt x="1717945" y="1357237"/>
                  <a:pt x="1705941" y="1365888"/>
                  <a:pt x="1692612" y="1371600"/>
                </a:cubicBezTo>
                <a:cubicBezTo>
                  <a:pt x="1683187" y="1375639"/>
                  <a:pt x="1672601" y="1376742"/>
                  <a:pt x="1663430" y="1381328"/>
                </a:cubicBezTo>
                <a:cubicBezTo>
                  <a:pt x="1646519" y="1389784"/>
                  <a:pt x="1632069" y="1402832"/>
                  <a:pt x="1614791" y="1410511"/>
                </a:cubicBezTo>
                <a:cubicBezTo>
                  <a:pt x="1602574" y="1415941"/>
                  <a:pt x="1588736" y="1416566"/>
                  <a:pt x="1575881" y="1420239"/>
                </a:cubicBezTo>
                <a:cubicBezTo>
                  <a:pt x="1566022" y="1423056"/>
                  <a:pt x="1556426" y="1426724"/>
                  <a:pt x="1546698" y="1429966"/>
                </a:cubicBezTo>
                <a:cubicBezTo>
                  <a:pt x="1540213" y="1436451"/>
                  <a:pt x="1535445" y="1445320"/>
                  <a:pt x="1527242" y="1449422"/>
                </a:cubicBezTo>
                <a:cubicBezTo>
                  <a:pt x="1515284" y="1455401"/>
                  <a:pt x="1501187" y="1455476"/>
                  <a:pt x="1488332" y="1459149"/>
                </a:cubicBezTo>
                <a:cubicBezTo>
                  <a:pt x="1478473" y="1461966"/>
                  <a:pt x="1468320" y="1464291"/>
                  <a:pt x="1459149" y="1468877"/>
                </a:cubicBezTo>
                <a:cubicBezTo>
                  <a:pt x="1442238" y="1477333"/>
                  <a:pt x="1427421" y="1489604"/>
                  <a:pt x="1410510" y="1498060"/>
                </a:cubicBezTo>
                <a:cubicBezTo>
                  <a:pt x="1329912" y="1538359"/>
                  <a:pt x="1391615" y="1501989"/>
                  <a:pt x="1332689" y="1527243"/>
                </a:cubicBezTo>
                <a:cubicBezTo>
                  <a:pt x="1319360" y="1532955"/>
                  <a:pt x="1306213" y="1539237"/>
                  <a:pt x="1293778" y="1546698"/>
                </a:cubicBezTo>
                <a:cubicBezTo>
                  <a:pt x="1273728" y="1558728"/>
                  <a:pt x="1255939" y="1574412"/>
                  <a:pt x="1235412" y="1585609"/>
                </a:cubicBezTo>
                <a:cubicBezTo>
                  <a:pt x="1220083" y="1593971"/>
                  <a:pt x="1202103" y="1596702"/>
                  <a:pt x="1186774" y="1605064"/>
                </a:cubicBezTo>
                <a:cubicBezTo>
                  <a:pt x="1166247" y="1616261"/>
                  <a:pt x="1147863" y="1631005"/>
                  <a:pt x="1128408" y="1643975"/>
                </a:cubicBezTo>
                <a:cubicBezTo>
                  <a:pt x="998854" y="1730344"/>
                  <a:pt x="1190865" y="1606033"/>
                  <a:pt x="1070042" y="1673158"/>
                </a:cubicBezTo>
                <a:cubicBezTo>
                  <a:pt x="1049602" y="1684514"/>
                  <a:pt x="1031726" y="1700039"/>
                  <a:pt x="1011676" y="1712069"/>
                </a:cubicBezTo>
                <a:cubicBezTo>
                  <a:pt x="995463" y="1721797"/>
                  <a:pt x="978989" y="1731101"/>
                  <a:pt x="963038" y="1741252"/>
                </a:cubicBezTo>
                <a:cubicBezTo>
                  <a:pt x="943311" y="1753805"/>
                  <a:pt x="904672" y="1780162"/>
                  <a:pt x="904672" y="1780162"/>
                </a:cubicBezTo>
                <a:cubicBezTo>
                  <a:pt x="875440" y="1819138"/>
                  <a:pt x="859021" y="1844852"/>
                  <a:pt x="817123" y="1877439"/>
                </a:cubicBezTo>
                <a:cubicBezTo>
                  <a:pt x="809029" y="1883734"/>
                  <a:pt x="797668" y="1883924"/>
                  <a:pt x="787940" y="1887166"/>
                </a:cubicBezTo>
                <a:lnTo>
                  <a:pt x="739302" y="1935805"/>
                </a:lnTo>
                <a:cubicBezTo>
                  <a:pt x="729574" y="1945533"/>
                  <a:pt x="721566" y="1957357"/>
                  <a:pt x="710119" y="1964988"/>
                </a:cubicBezTo>
                <a:lnTo>
                  <a:pt x="680936" y="1984443"/>
                </a:lnTo>
                <a:cubicBezTo>
                  <a:pt x="585531" y="2111651"/>
                  <a:pt x="703441" y="1952937"/>
                  <a:pt x="632298" y="2052537"/>
                </a:cubicBezTo>
                <a:cubicBezTo>
                  <a:pt x="622875" y="2065730"/>
                  <a:pt x="612843" y="2078477"/>
                  <a:pt x="603115" y="2091447"/>
                </a:cubicBezTo>
                <a:cubicBezTo>
                  <a:pt x="584177" y="2148261"/>
                  <a:pt x="608205" y="2096084"/>
                  <a:pt x="564204" y="2140086"/>
                </a:cubicBezTo>
                <a:cubicBezTo>
                  <a:pt x="555937" y="2148353"/>
                  <a:pt x="552448" y="2160471"/>
                  <a:pt x="544749" y="2169269"/>
                </a:cubicBezTo>
                <a:cubicBezTo>
                  <a:pt x="529650" y="2186524"/>
                  <a:pt x="512323" y="2201694"/>
                  <a:pt x="496110" y="2217907"/>
                </a:cubicBezTo>
                <a:cubicBezTo>
                  <a:pt x="458659" y="2255358"/>
                  <a:pt x="478375" y="2239458"/>
                  <a:pt x="437744" y="2266545"/>
                </a:cubicBezTo>
                <a:cubicBezTo>
                  <a:pt x="385864" y="2344366"/>
                  <a:pt x="453957" y="2250332"/>
                  <a:pt x="389106" y="2315183"/>
                </a:cubicBezTo>
                <a:cubicBezTo>
                  <a:pt x="380839" y="2323450"/>
                  <a:pt x="376446" y="2334852"/>
                  <a:pt x="369651" y="2344366"/>
                </a:cubicBezTo>
                <a:cubicBezTo>
                  <a:pt x="340746" y="2384834"/>
                  <a:pt x="348663" y="2375083"/>
                  <a:pt x="321012" y="2402732"/>
                </a:cubicBezTo>
                <a:cubicBezTo>
                  <a:pt x="314527" y="2415702"/>
                  <a:pt x="309018" y="2429208"/>
                  <a:pt x="301557" y="2441643"/>
                </a:cubicBezTo>
                <a:cubicBezTo>
                  <a:pt x="289527" y="2461693"/>
                  <a:pt x="273104" y="2479095"/>
                  <a:pt x="262647" y="2500009"/>
                </a:cubicBezTo>
                <a:cubicBezTo>
                  <a:pt x="214451" y="2596401"/>
                  <a:pt x="241854" y="2555183"/>
                  <a:pt x="184825" y="2626469"/>
                </a:cubicBezTo>
                <a:cubicBezTo>
                  <a:pt x="181583" y="2639439"/>
                  <a:pt x="180364" y="2653091"/>
                  <a:pt x="175098" y="2665379"/>
                </a:cubicBezTo>
                <a:cubicBezTo>
                  <a:pt x="170493" y="2676125"/>
                  <a:pt x="161240" y="2684298"/>
                  <a:pt x="155642" y="2694562"/>
                </a:cubicBezTo>
                <a:cubicBezTo>
                  <a:pt x="141754" y="2720023"/>
                  <a:pt x="125904" y="2744869"/>
                  <a:pt x="116732" y="2772383"/>
                </a:cubicBezTo>
                <a:cubicBezTo>
                  <a:pt x="110247" y="2791838"/>
                  <a:pt x="102250" y="2810853"/>
                  <a:pt x="97276" y="2830749"/>
                </a:cubicBezTo>
                <a:cubicBezTo>
                  <a:pt x="94034" y="2843719"/>
                  <a:pt x="91391" y="2856854"/>
                  <a:pt x="87549" y="2869660"/>
                </a:cubicBezTo>
                <a:cubicBezTo>
                  <a:pt x="81656" y="2889303"/>
                  <a:pt x="74578" y="2908571"/>
                  <a:pt x="68093" y="2928026"/>
                </a:cubicBezTo>
                <a:cubicBezTo>
                  <a:pt x="64850" y="2937754"/>
                  <a:pt x="64054" y="2948677"/>
                  <a:pt x="58366" y="2957209"/>
                </a:cubicBezTo>
                <a:lnTo>
                  <a:pt x="38910" y="2986392"/>
                </a:lnTo>
                <a:cubicBezTo>
                  <a:pt x="35668" y="3012332"/>
                  <a:pt x="35523" y="3038851"/>
                  <a:pt x="29183" y="3064213"/>
                </a:cubicBezTo>
                <a:cubicBezTo>
                  <a:pt x="25666" y="3078281"/>
                  <a:pt x="11989" y="3088800"/>
                  <a:pt x="9727" y="3103124"/>
                </a:cubicBezTo>
                <a:cubicBezTo>
                  <a:pt x="2124" y="3151274"/>
                  <a:pt x="3242" y="3200401"/>
                  <a:pt x="0" y="3249039"/>
                </a:cubicBezTo>
                <a:cubicBezTo>
                  <a:pt x="3242" y="3326860"/>
                  <a:pt x="4178" y="3404812"/>
                  <a:pt x="9727" y="3482503"/>
                </a:cubicBezTo>
                <a:cubicBezTo>
                  <a:pt x="10680" y="3495838"/>
                  <a:pt x="13476" y="3509455"/>
                  <a:pt x="19455" y="3521413"/>
                </a:cubicBezTo>
                <a:cubicBezTo>
                  <a:pt x="26706" y="3535914"/>
                  <a:pt x="38910" y="3547354"/>
                  <a:pt x="48638" y="3560324"/>
                </a:cubicBezTo>
                <a:cubicBezTo>
                  <a:pt x="65734" y="3611611"/>
                  <a:pt x="47067" y="3570111"/>
                  <a:pt x="87549" y="3618690"/>
                </a:cubicBezTo>
                <a:cubicBezTo>
                  <a:pt x="95033" y="3627671"/>
                  <a:pt x="98737" y="3639606"/>
                  <a:pt x="107004" y="3647873"/>
                </a:cubicBezTo>
                <a:cubicBezTo>
                  <a:pt x="115271" y="3656140"/>
                  <a:pt x="127310" y="3659720"/>
                  <a:pt x="136187" y="3667328"/>
                </a:cubicBezTo>
                <a:cubicBezTo>
                  <a:pt x="150114" y="3679265"/>
                  <a:pt x="159369" y="3696802"/>
                  <a:pt x="175098" y="3706239"/>
                </a:cubicBezTo>
                <a:cubicBezTo>
                  <a:pt x="204742" y="3724025"/>
                  <a:pt x="258856" y="3729926"/>
                  <a:pt x="291830" y="3735422"/>
                </a:cubicBezTo>
                <a:cubicBezTo>
                  <a:pt x="366409" y="3732179"/>
                  <a:pt x="441121" y="3731209"/>
                  <a:pt x="515566" y="3725694"/>
                </a:cubicBezTo>
                <a:cubicBezTo>
                  <a:pt x="543315" y="3723638"/>
                  <a:pt x="563030" y="3714193"/>
                  <a:pt x="583659" y="3696511"/>
                </a:cubicBezTo>
                <a:cubicBezTo>
                  <a:pt x="618920" y="3666287"/>
                  <a:pt x="624923" y="3654463"/>
                  <a:pt x="651753" y="3618690"/>
                </a:cubicBezTo>
                <a:cubicBezTo>
                  <a:pt x="672328" y="3536392"/>
                  <a:pt x="644299" y="3620144"/>
                  <a:pt x="690664" y="3550596"/>
                </a:cubicBezTo>
                <a:cubicBezTo>
                  <a:pt x="700948" y="3535170"/>
                  <a:pt x="705912" y="3483993"/>
                  <a:pt x="710119" y="3472775"/>
                </a:cubicBezTo>
                <a:cubicBezTo>
                  <a:pt x="714224" y="3461828"/>
                  <a:pt x="724346" y="3454049"/>
                  <a:pt x="729574" y="3443592"/>
                </a:cubicBezTo>
                <a:cubicBezTo>
                  <a:pt x="734160" y="3434421"/>
                  <a:pt x="734716" y="3423580"/>
                  <a:pt x="739302" y="3414409"/>
                </a:cubicBezTo>
                <a:cubicBezTo>
                  <a:pt x="747758" y="3397498"/>
                  <a:pt x="758757" y="3381984"/>
                  <a:pt x="768485" y="3365771"/>
                </a:cubicBezTo>
                <a:cubicBezTo>
                  <a:pt x="801530" y="3233581"/>
                  <a:pt x="752884" y="3409636"/>
                  <a:pt x="797668" y="3297677"/>
                </a:cubicBezTo>
                <a:cubicBezTo>
                  <a:pt x="806435" y="3275759"/>
                  <a:pt x="811041" y="3252392"/>
                  <a:pt x="817123" y="3229583"/>
                </a:cubicBezTo>
                <a:cubicBezTo>
                  <a:pt x="824012" y="3203747"/>
                  <a:pt x="829543" y="3177558"/>
                  <a:pt x="836578" y="3151762"/>
                </a:cubicBezTo>
                <a:cubicBezTo>
                  <a:pt x="839276" y="3141869"/>
                  <a:pt x="843819" y="3132527"/>
                  <a:pt x="846306" y="3122579"/>
                </a:cubicBezTo>
                <a:cubicBezTo>
                  <a:pt x="850925" y="3104103"/>
                  <a:pt x="858276" y="3054991"/>
                  <a:pt x="865761" y="3035030"/>
                </a:cubicBezTo>
                <a:cubicBezTo>
                  <a:pt x="870853" y="3021452"/>
                  <a:pt x="878732" y="3009090"/>
                  <a:pt x="885217" y="2996120"/>
                </a:cubicBezTo>
                <a:cubicBezTo>
                  <a:pt x="912228" y="2888069"/>
                  <a:pt x="868759" y="3055237"/>
                  <a:pt x="943583" y="2830749"/>
                </a:cubicBezTo>
                <a:cubicBezTo>
                  <a:pt x="946825" y="2821021"/>
                  <a:pt x="949067" y="2810901"/>
                  <a:pt x="953310" y="2801566"/>
                </a:cubicBezTo>
                <a:cubicBezTo>
                  <a:pt x="965311" y="2775163"/>
                  <a:pt x="983049" y="2751259"/>
                  <a:pt x="992221" y="2723745"/>
                </a:cubicBezTo>
                <a:cubicBezTo>
                  <a:pt x="995464" y="2714017"/>
                  <a:pt x="997363" y="2703733"/>
                  <a:pt x="1001949" y="2694562"/>
                </a:cubicBezTo>
                <a:cubicBezTo>
                  <a:pt x="1007177" y="2684105"/>
                  <a:pt x="1016176" y="2675836"/>
                  <a:pt x="1021404" y="2665379"/>
                </a:cubicBezTo>
                <a:cubicBezTo>
                  <a:pt x="1029213" y="2649761"/>
                  <a:pt x="1032497" y="2632070"/>
                  <a:pt x="1040859" y="2616741"/>
                </a:cubicBezTo>
                <a:cubicBezTo>
                  <a:pt x="1052056" y="2596214"/>
                  <a:pt x="1066800" y="2577830"/>
                  <a:pt x="1079770" y="2558375"/>
                </a:cubicBezTo>
                <a:cubicBezTo>
                  <a:pt x="1086255" y="2548647"/>
                  <a:pt x="1090958" y="2537459"/>
                  <a:pt x="1099225" y="2529192"/>
                </a:cubicBezTo>
                <a:lnTo>
                  <a:pt x="1138136" y="2490281"/>
                </a:lnTo>
                <a:cubicBezTo>
                  <a:pt x="1144621" y="2474068"/>
                  <a:pt x="1148928" y="2456804"/>
                  <a:pt x="1157591" y="2441643"/>
                </a:cubicBezTo>
                <a:cubicBezTo>
                  <a:pt x="1162141" y="2433680"/>
                  <a:pt x="1171318" y="2429350"/>
                  <a:pt x="1177047" y="2422188"/>
                </a:cubicBezTo>
                <a:cubicBezTo>
                  <a:pt x="1184350" y="2413059"/>
                  <a:pt x="1190702" y="2403156"/>
                  <a:pt x="1196502" y="2393005"/>
                </a:cubicBezTo>
                <a:cubicBezTo>
                  <a:pt x="1213800" y="2362732"/>
                  <a:pt x="1213867" y="2350765"/>
                  <a:pt x="1235412" y="2324911"/>
                </a:cubicBezTo>
                <a:cubicBezTo>
                  <a:pt x="1244219" y="2314343"/>
                  <a:pt x="1256599" y="2306922"/>
                  <a:pt x="1264595" y="2295728"/>
                </a:cubicBezTo>
                <a:cubicBezTo>
                  <a:pt x="1273024" y="2283928"/>
                  <a:pt x="1276007" y="2268883"/>
                  <a:pt x="1284051" y="2256817"/>
                </a:cubicBezTo>
                <a:cubicBezTo>
                  <a:pt x="1336356" y="2178360"/>
                  <a:pt x="1320152" y="2193839"/>
                  <a:pt x="1371600" y="2159541"/>
                </a:cubicBezTo>
                <a:cubicBezTo>
                  <a:pt x="1397736" y="2120336"/>
                  <a:pt x="1413332" y="2092808"/>
                  <a:pt x="1459149" y="2062264"/>
                </a:cubicBezTo>
                <a:lnTo>
                  <a:pt x="1517515" y="2023354"/>
                </a:lnTo>
                <a:cubicBezTo>
                  <a:pt x="1563586" y="1954246"/>
                  <a:pt x="1503476" y="2033955"/>
                  <a:pt x="1575881" y="1974715"/>
                </a:cubicBezTo>
                <a:cubicBezTo>
                  <a:pt x="1600724" y="1954388"/>
                  <a:pt x="1613522" y="1916773"/>
                  <a:pt x="1643974" y="1906622"/>
                </a:cubicBezTo>
                <a:cubicBezTo>
                  <a:pt x="1653702" y="1903379"/>
                  <a:pt x="1663986" y="1901480"/>
                  <a:pt x="1673157" y="1896894"/>
                </a:cubicBezTo>
                <a:cubicBezTo>
                  <a:pt x="1693737" y="1886604"/>
                  <a:pt x="1723625" y="1859272"/>
                  <a:pt x="1741251" y="1848256"/>
                </a:cubicBezTo>
                <a:cubicBezTo>
                  <a:pt x="1768731" y="1831081"/>
                  <a:pt x="1780971" y="1828530"/>
                  <a:pt x="1809344" y="1819073"/>
                </a:cubicBezTo>
                <a:cubicBezTo>
                  <a:pt x="1815829" y="1809345"/>
                  <a:pt x="1818343" y="1795118"/>
                  <a:pt x="1828800" y="1789890"/>
                </a:cubicBezTo>
                <a:cubicBezTo>
                  <a:pt x="1852716" y="1777932"/>
                  <a:pt x="1906621" y="1770435"/>
                  <a:pt x="1906621" y="1770435"/>
                </a:cubicBezTo>
                <a:cubicBezTo>
                  <a:pt x="1958298" y="1735983"/>
                  <a:pt x="1913053" y="1763252"/>
                  <a:pt x="1984442" y="1731524"/>
                </a:cubicBezTo>
                <a:cubicBezTo>
                  <a:pt x="1997693" y="1725635"/>
                  <a:pt x="2009363" y="1715884"/>
                  <a:pt x="2023353" y="1712069"/>
                </a:cubicBezTo>
                <a:cubicBezTo>
                  <a:pt x="2045474" y="1706036"/>
                  <a:pt x="2068749" y="1705584"/>
                  <a:pt x="2091447" y="1702341"/>
                </a:cubicBezTo>
                <a:lnTo>
                  <a:pt x="2237361" y="1653703"/>
                </a:lnTo>
                <a:cubicBezTo>
                  <a:pt x="2270809" y="1642554"/>
                  <a:pt x="2298423" y="1632877"/>
                  <a:pt x="2334638" y="1624520"/>
                </a:cubicBezTo>
                <a:cubicBezTo>
                  <a:pt x="2380038" y="1614043"/>
                  <a:pt x="2435820" y="1610899"/>
                  <a:pt x="2480553" y="1605064"/>
                </a:cubicBezTo>
                <a:cubicBezTo>
                  <a:pt x="2526024" y="1599133"/>
                  <a:pt x="2571344" y="1592094"/>
                  <a:pt x="2616740" y="1585609"/>
                </a:cubicBezTo>
                <a:cubicBezTo>
                  <a:pt x="2639438" y="1582366"/>
                  <a:pt x="2662046" y="1578413"/>
                  <a:pt x="2684834" y="1575881"/>
                </a:cubicBezTo>
                <a:lnTo>
                  <a:pt x="2772383" y="1566154"/>
                </a:lnTo>
                <a:cubicBezTo>
                  <a:pt x="2860648" y="1536731"/>
                  <a:pt x="2803901" y="1551408"/>
                  <a:pt x="2908570" y="1536971"/>
                </a:cubicBezTo>
                <a:cubicBezTo>
                  <a:pt x="3174588" y="1500279"/>
                  <a:pt x="3032047" y="1514004"/>
                  <a:pt x="3239310" y="1498060"/>
                </a:cubicBezTo>
                <a:cubicBezTo>
                  <a:pt x="3258765" y="1494817"/>
                  <a:pt x="3278422" y="1492611"/>
                  <a:pt x="3297676" y="1488332"/>
                </a:cubicBezTo>
                <a:cubicBezTo>
                  <a:pt x="3307686" y="1486108"/>
                  <a:pt x="3316675" y="1479803"/>
                  <a:pt x="3326859" y="1478605"/>
                </a:cubicBezTo>
                <a:cubicBezTo>
                  <a:pt x="3681792" y="1436849"/>
                  <a:pt x="3273695" y="1496194"/>
                  <a:pt x="3570051" y="1459149"/>
                </a:cubicBezTo>
                <a:cubicBezTo>
                  <a:pt x="3612371" y="1453859"/>
                  <a:pt x="3654492" y="1447001"/>
                  <a:pt x="3696510" y="1439694"/>
                </a:cubicBezTo>
                <a:cubicBezTo>
                  <a:pt x="3729089" y="1434028"/>
                  <a:pt x="3761052" y="1424916"/>
                  <a:pt x="3793787" y="1420239"/>
                </a:cubicBezTo>
                <a:lnTo>
                  <a:pt x="3861881" y="1410511"/>
                </a:lnTo>
                <a:cubicBezTo>
                  <a:pt x="3900845" y="1404359"/>
                  <a:pt x="3939361" y="1394981"/>
                  <a:pt x="3978612" y="1391056"/>
                </a:cubicBezTo>
                <a:cubicBezTo>
                  <a:pt x="4011038" y="1387813"/>
                  <a:pt x="4043553" y="1385370"/>
                  <a:pt x="4075889" y="1381328"/>
                </a:cubicBezTo>
                <a:cubicBezTo>
                  <a:pt x="4175651" y="1368857"/>
                  <a:pt x="4094757" y="1374142"/>
                  <a:pt x="4212076" y="1352145"/>
                </a:cubicBezTo>
                <a:cubicBezTo>
                  <a:pt x="4237771" y="1347327"/>
                  <a:pt x="4264018" y="1346114"/>
                  <a:pt x="4289898" y="1342417"/>
                </a:cubicBezTo>
                <a:cubicBezTo>
                  <a:pt x="4332118" y="1336386"/>
                  <a:pt x="4374204" y="1329447"/>
                  <a:pt x="4416357" y="1322962"/>
                </a:cubicBezTo>
                <a:cubicBezTo>
                  <a:pt x="4486378" y="1287953"/>
                  <a:pt x="4423543" y="1315852"/>
                  <a:pt x="4494178" y="1293779"/>
                </a:cubicBezTo>
                <a:cubicBezTo>
                  <a:pt x="4533326" y="1281545"/>
                  <a:pt x="4570691" y="1262913"/>
                  <a:pt x="4610910" y="1254869"/>
                </a:cubicBezTo>
                <a:cubicBezTo>
                  <a:pt x="4627123" y="1251626"/>
                  <a:pt x="4643746" y="1250003"/>
                  <a:pt x="4659549" y="1245141"/>
                </a:cubicBezTo>
                <a:cubicBezTo>
                  <a:pt x="4686028" y="1236994"/>
                  <a:pt x="4710834" y="1223919"/>
                  <a:pt x="4737370" y="1215958"/>
                </a:cubicBezTo>
                <a:cubicBezTo>
                  <a:pt x="4775787" y="1204433"/>
                  <a:pt x="4817237" y="1202575"/>
                  <a:pt x="4854102" y="1186775"/>
                </a:cubicBezTo>
                <a:cubicBezTo>
                  <a:pt x="4876800" y="1177047"/>
                  <a:pt x="4899147" y="1166457"/>
                  <a:pt x="4922195" y="1157592"/>
                </a:cubicBezTo>
                <a:cubicBezTo>
                  <a:pt x="4941336" y="1150230"/>
                  <a:pt x="4961941" y="1146731"/>
                  <a:pt x="4980561" y="1138137"/>
                </a:cubicBezTo>
                <a:cubicBezTo>
                  <a:pt x="5004297" y="1127182"/>
                  <a:pt x="5024919" y="1110181"/>
                  <a:pt x="5048655" y="1099226"/>
                </a:cubicBezTo>
                <a:cubicBezTo>
                  <a:pt x="5067275" y="1090632"/>
                  <a:pt x="5088351" y="1088257"/>
                  <a:pt x="5107021" y="1079771"/>
                </a:cubicBezTo>
                <a:cubicBezTo>
                  <a:pt x="5124233" y="1071947"/>
                  <a:pt x="5139012" y="1059552"/>
                  <a:pt x="5155659" y="1050588"/>
                </a:cubicBezTo>
                <a:cubicBezTo>
                  <a:pt x="5181195" y="1036838"/>
                  <a:pt x="5210279" y="1029079"/>
                  <a:pt x="5233481" y="1011677"/>
                </a:cubicBezTo>
                <a:cubicBezTo>
                  <a:pt x="5246451" y="1001949"/>
                  <a:pt x="5258315" y="990538"/>
                  <a:pt x="5272391" y="982494"/>
                </a:cubicBezTo>
                <a:cubicBezTo>
                  <a:pt x="5281294" y="977407"/>
                  <a:pt x="5292149" y="976805"/>
                  <a:pt x="5301574" y="972766"/>
                </a:cubicBezTo>
                <a:cubicBezTo>
                  <a:pt x="5360362" y="947571"/>
                  <a:pt x="5320825" y="961767"/>
                  <a:pt x="5369668" y="933856"/>
                </a:cubicBezTo>
                <a:cubicBezTo>
                  <a:pt x="5422701" y="903551"/>
                  <a:pt x="5407462" y="923075"/>
                  <a:pt x="5466944" y="875490"/>
                </a:cubicBezTo>
                <a:cubicBezTo>
                  <a:pt x="5481267" y="864031"/>
                  <a:pt x="5491063" y="847426"/>
                  <a:pt x="5505855" y="836579"/>
                </a:cubicBezTo>
                <a:cubicBezTo>
                  <a:pt x="5539948" y="811578"/>
                  <a:pt x="5579846" y="794896"/>
                  <a:pt x="5612859" y="768486"/>
                </a:cubicBezTo>
                <a:cubicBezTo>
                  <a:pt x="5776923" y="637236"/>
                  <a:pt x="5557500" y="815710"/>
                  <a:pt x="5700408" y="690664"/>
                </a:cubicBezTo>
                <a:cubicBezTo>
                  <a:pt x="5751248" y="646179"/>
                  <a:pt x="5744965" y="670899"/>
                  <a:pt x="5797685" y="603115"/>
                </a:cubicBezTo>
                <a:cubicBezTo>
                  <a:pt x="5820383" y="573932"/>
                  <a:pt x="5849244" y="548633"/>
                  <a:pt x="5865778" y="515566"/>
                </a:cubicBezTo>
                <a:cubicBezTo>
                  <a:pt x="5872263" y="502596"/>
                  <a:pt x="5877190" y="488722"/>
                  <a:pt x="5885234" y="476656"/>
                </a:cubicBezTo>
                <a:cubicBezTo>
                  <a:pt x="5921423" y="422373"/>
                  <a:pt x="5888808" y="498688"/>
                  <a:pt x="5924144" y="428017"/>
                </a:cubicBezTo>
                <a:cubicBezTo>
                  <a:pt x="6003130" y="270046"/>
                  <a:pt x="5897589" y="470524"/>
                  <a:pt x="5953327" y="340469"/>
                </a:cubicBezTo>
                <a:cubicBezTo>
                  <a:pt x="5957932" y="329723"/>
                  <a:pt x="5966298" y="321014"/>
                  <a:pt x="5972783" y="311286"/>
                </a:cubicBezTo>
                <a:cubicBezTo>
                  <a:pt x="5948455" y="189648"/>
                  <a:pt x="5985714" y="176299"/>
                  <a:pt x="5904689" y="145915"/>
                </a:cubicBezTo>
                <a:cubicBezTo>
                  <a:pt x="5892171" y="141221"/>
                  <a:pt x="5878851" y="138989"/>
                  <a:pt x="5865778" y="136188"/>
                </a:cubicBezTo>
                <a:cubicBezTo>
                  <a:pt x="5833444" y="129259"/>
                  <a:pt x="5799873" y="127188"/>
                  <a:pt x="5768502" y="116732"/>
                </a:cubicBezTo>
                <a:cubicBezTo>
                  <a:pt x="5758774" y="113490"/>
                  <a:pt x="5749310" y="109311"/>
                  <a:pt x="5739319" y="107005"/>
                </a:cubicBezTo>
                <a:cubicBezTo>
                  <a:pt x="5707098" y="99569"/>
                  <a:pt x="5642042" y="87549"/>
                  <a:pt x="5642042" y="87549"/>
                </a:cubicBezTo>
                <a:cubicBezTo>
                  <a:pt x="5581651" y="47289"/>
                  <a:pt x="5628816" y="72028"/>
                  <a:pt x="5505855" y="58366"/>
                </a:cubicBezTo>
                <a:cubicBezTo>
                  <a:pt x="5483067" y="55834"/>
                  <a:pt x="5460497" y="51605"/>
                  <a:pt x="5437761" y="48639"/>
                </a:cubicBezTo>
                <a:cubicBezTo>
                  <a:pt x="5385916" y="41877"/>
                  <a:pt x="5333692" y="37778"/>
                  <a:pt x="5282119" y="29183"/>
                </a:cubicBezTo>
                <a:cubicBezTo>
                  <a:pt x="5262664" y="25941"/>
                  <a:pt x="5243039" y="23589"/>
                  <a:pt x="5223753" y="19456"/>
                </a:cubicBezTo>
                <a:cubicBezTo>
                  <a:pt x="5197608" y="13853"/>
                  <a:pt x="5145932" y="0"/>
                  <a:pt x="5145932" y="0"/>
                </a:cubicBezTo>
                <a:lnTo>
                  <a:pt x="4445540" y="3891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5C873608-84C6-4334-9FAC-68976BA123D2}"/>
              </a:ext>
            </a:extLst>
          </p:cNvPr>
          <p:cNvSpPr/>
          <p:nvPr/>
        </p:nvSpPr>
        <p:spPr>
          <a:xfrm>
            <a:off x="6551590" y="714056"/>
            <a:ext cx="2534044" cy="2262608"/>
          </a:xfrm>
          <a:custGeom>
            <a:avLst/>
            <a:gdLst>
              <a:gd name="connsiteX0" fmla="*/ 1181899 w 2534044"/>
              <a:gd name="connsiteY0" fmla="*/ 5791 h 2262608"/>
              <a:gd name="connsiteX1" fmla="*/ 880342 w 2534044"/>
              <a:gd name="connsiteY1" fmla="*/ 122523 h 2262608"/>
              <a:gd name="connsiteX2" fmla="*/ 860887 w 2534044"/>
              <a:gd name="connsiteY2" fmla="*/ 151706 h 2262608"/>
              <a:gd name="connsiteX3" fmla="*/ 773338 w 2534044"/>
              <a:gd name="connsiteY3" fmla="*/ 229527 h 2262608"/>
              <a:gd name="connsiteX4" fmla="*/ 714972 w 2534044"/>
              <a:gd name="connsiteY4" fmla="*/ 297621 h 2262608"/>
              <a:gd name="connsiteX5" fmla="*/ 685789 w 2534044"/>
              <a:gd name="connsiteY5" fmla="*/ 346259 h 2262608"/>
              <a:gd name="connsiteX6" fmla="*/ 666333 w 2534044"/>
              <a:gd name="connsiteY6" fmla="*/ 365714 h 2262608"/>
              <a:gd name="connsiteX7" fmla="*/ 598240 w 2534044"/>
              <a:gd name="connsiteY7" fmla="*/ 453263 h 2262608"/>
              <a:gd name="connsiteX8" fmla="*/ 559329 w 2534044"/>
              <a:gd name="connsiteY8" fmla="*/ 511629 h 2262608"/>
              <a:gd name="connsiteX9" fmla="*/ 462053 w 2534044"/>
              <a:gd name="connsiteY9" fmla="*/ 618633 h 2262608"/>
              <a:gd name="connsiteX10" fmla="*/ 442597 w 2534044"/>
              <a:gd name="connsiteY10" fmla="*/ 638089 h 2262608"/>
              <a:gd name="connsiteX11" fmla="*/ 403687 w 2534044"/>
              <a:gd name="connsiteY11" fmla="*/ 706182 h 2262608"/>
              <a:gd name="connsiteX12" fmla="*/ 364776 w 2534044"/>
              <a:gd name="connsiteY12" fmla="*/ 793731 h 2262608"/>
              <a:gd name="connsiteX13" fmla="*/ 345321 w 2534044"/>
              <a:gd name="connsiteY13" fmla="*/ 822914 h 2262608"/>
              <a:gd name="connsiteX14" fmla="*/ 316138 w 2534044"/>
              <a:gd name="connsiteY14" fmla="*/ 871553 h 2262608"/>
              <a:gd name="connsiteX15" fmla="*/ 238316 w 2534044"/>
              <a:gd name="connsiteY15" fmla="*/ 998012 h 2262608"/>
              <a:gd name="connsiteX16" fmla="*/ 228589 w 2534044"/>
              <a:gd name="connsiteY16" fmla="*/ 1027195 h 2262608"/>
              <a:gd name="connsiteX17" fmla="*/ 218861 w 2534044"/>
              <a:gd name="connsiteY17" fmla="*/ 1075833 h 2262608"/>
              <a:gd name="connsiteX18" fmla="*/ 199406 w 2534044"/>
              <a:gd name="connsiteY18" fmla="*/ 1105016 h 2262608"/>
              <a:gd name="connsiteX19" fmla="*/ 189678 w 2534044"/>
              <a:gd name="connsiteY19" fmla="*/ 1134199 h 2262608"/>
              <a:gd name="connsiteX20" fmla="*/ 150767 w 2534044"/>
              <a:gd name="connsiteY20" fmla="*/ 1212021 h 2262608"/>
              <a:gd name="connsiteX21" fmla="*/ 111857 w 2534044"/>
              <a:gd name="connsiteY21" fmla="*/ 1289842 h 2262608"/>
              <a:gd name="connsiteX22" fmla="*/ 92401 w 2534044"/>
              <a:gd name="connsiteY22" fmla="*/ 1406574 h 2262608"/>
              <a:gd name="connsiteX23" fmla="*/ 72946 w 2534044"/>
              <a:gd name="connsiteY23" fmla="*/ 1435757 h 2262608"/>
              <a:gd name="connsiteX24" fmla="*/ 63219 w 2534044"/>
              <a:gd name="connsiteY24" fmla="*/ 1513578 h 2262608"/>
              <a:gd name="connsiteX25" fmla="*/ 43763 w 2534044"/>
              <a:gd name="connsiteY25" fmla="*/ 1591399 h 2262608"/>
              <a:gd name="connsiteX26" fmla="*/ 24308 w 2534044"/>
              <a:gd name="connsiteY26" fmla="*/ 1678948 h 2262608"/>
              <a:gd name="connsiteX27" fmla="*/ 14580 w 2534044"/>
              <a:gd name="connsiteY27" fmla="*/ 1717859 h 2262608"/>
              <a:gd name="connsiteX28" fmla="*/ 14580 w 2534044"/>
              <a:gd name="connsiteY28" fmla="*/ 2106965 h 2262608"/>
              <a:gd name="connsiteX29" fmla="*/ 34036 w 2534044"/>
              <a:gd name="connsiteY29" fmla="*/ 2136148 h 2262608"/>
              <a:gd name="connsiteX30" fmla="*/ 82674 w 2534044"/>
              <a:gd name="connsiteY30" fmla="*/ 2184787 h 2262608"/>
              <a:gd name="connsiteX31" fmla="*/ 199406 w 2534044"/>
              <a:gd name="connsiteY31" fmla="*/ 2252880 h 2262608"/>
              <a:gd name="connsiteX32" fmla="*/ 277227 w 2534044"/>
              <a:gd name="connsiteY32" fmla="*/ 2262608 h 2262608"/>
              <a:gd name="connsiteX33" fmla="*/ 753882 w 2534044"/>
              <a:gd name="connsiteY33" fmla="*/ 2252880 h 2262608"/>
              <a:gd name="connsiteX34" fmla="*/ 870614 w 2534044"/>
              <a:gd name="connsiteY34" fmla="*/ 2223697 h 2262608"/>
              <a:gd name="connsiteX35" fmla="*/ 919253 w 2534044"/>
              <a:gd name="connsiteY35" fmla="*/ 2213970 h 2262608"/>
              <a:gd name="connsiteX36" fmla="*/ 1074895 w 2534044"/>
              <a:gd name="connsiteY36" fmla="*/ 2145876 h 2262608"/>
              <a:gd name="connsiteX37" fmla="*/ 1123533 w 2534044"/>
              <a:gd name="connsiteY37" fmla="*/ 2126421 h 2262608"/>
              <a:gd name="connsiteX38" fmla="*/ 1249993 w 2534044"/>
              <a:gd name="connsiteY38" fmla="*/ 2058327 h 2262608"/>
              <a:gd name="connsiteX39" fmla="*/ 1308359 w 2534044"/>
              <a:gd name="connsiteY39" fmla="*/ 2019416 h 2262608"/>
              <a:gd name="connsiteX40" fmla="*/ 1356997 w 2534044"/>
              <a:gd name="connsiteY40" fmla="*/ 1999961 h 2262608"/>
              <a:gd name="connsiteX41" fmla="*/ 1415363 w 2534044"/>
              <a:gd name="connsiteY41" fmla="*/ 1961050 h 2262608"/>
              <a:gd name="connsiteX42" fmla="*/ 1444546 w 2534044"/>
              <a:gd name="connsiteY42" fmla="*/ 1941595 h 2262608"/>
              <a:gd name="connsiteX43" fmla="*/ 1502912 w 2534044"/>
              <a:gd name="connsiteY43" fmla="*/ 1892957 h 2262608"/>
              <a:gd name="connsiteX44" fmla="*/ 1532095 w 2534044"/>
              <a:gd name="connsiteY44" fmla="*/ 1863774 h 2262608"/>
              <a:gd name="connsiteX45" fmla="*/ 1571006 w 2534044"/>
              <a:gd name="connsiteY45" fmla="*/ 1834591 h 2262608"/>
              <a:gd name="connsiteX46" fmla="*/ 1600189 w 2534044"/>
              <a:gd name="connsiteY46" fmla="*/ 1805408 h 2262608"/>
              <a:gd name="connsiteX47" fmla="*/ 1629372 w 2534044"/>
              <a:gd name="connsiteY47" fmla="*/ 1785953 h 2262608"/>
              <a:gd name="connsiteX48" fmla="*/ 1678010 w 2534044"/>
              <a:gd name="connsiteY48" fmla="*/ 1737314 h 2262608"/>
              <a:gd name="connsiteX49" fmla="*/ 1716921 w 2534044"/>
              <a:gd name="connsiteY49" fmla="*/ 1698404 h 2262608"/>
              <a:gd name="connsiteX50" fmla="*/ 1794742 w 2534044"/>
              <a:gd name="connsiteY50" fmla="*/ 1649765 h 2262608"/>
              <a:gd name="connsiteX51" fmla="*/ 1862836 w 2534044"/>
              <a:gd name="connsiteY51" fmla="*/ 1591399 h 2262608"/>
              <a:gd name="connsiteX52" fmla="*/ 1921201 w 2534044"/>
              <a:gd name="connsiteY52" fmla="*/ 1503850 h 2262608"/>
              <a:gd name="connsiteX53" fmla="*/ 1960112 w 2534044"/>
              <a:gd name="connsiteY53" fmla="*/ 1474667 h 2262608"/>
              <a:gd name="connsiteX54" fmla="*/ 2037933 w 2534044"/>
              <a:gd name="connsiteY54" fmla="*/ 1377391 h 2262608"/>
              <a:gd name="connsiteX55" fmla="*/ 2067116 w 2534044"/>
              <a:gd name="connsiteY55" fmla="*/ 1319025 h 2262608"/>
              <a:gd name="connsiteX56" fmla="*/ 2144938 w 2534044"/>
              <a:gd name="connsiteY56" fmla="*/ 1241204 h 2262608"/>
              <a:gd name="connsiteX57" fmla="*/ 2174121 w 2534044"/>
              <a:gd name="connsiteY57" fmla="*/ 1192565 h 2262608"/>
              <a:gd name="connsiteX58" fmla="*/ 2232487 w 2534044"/>
              <a:gd name="connsiteY58" fmla="*/ 1114744 h 2262608"/>
              <a:gd name="connsiteX59" fmla="*/ 2251942 w 2534044"/>
              <a:gd name="connsiteY59" fmla="*/ 1066106 h 2262608"/>
              <a:gd name="connsiteX60" fmla="*/ 2281125 w 2534044"/>
              <a:gd name="connsiteY60" fmla="*/ 1036923 h 2262608"/>
              <a:gd name="connsiteX61" fmla="*/ 2320036 w 2534044"/>
              <a:gd name="connsiteY61" fmla="*/ 988284 h 2262608"/>
              <a:gd name="connsiteX62" fmla="*/ 2358946 w 2534044"/>
              <a:gd name="connsiteY62" fmla="*/ 920191 h 2262608"/>
              <a:gd name="connsiteX63" fmla="*/ 2397857 w 2534044"/>
              <a:gd name="connsiteY63" fmla="*/ 861825 h 2262608"/>
              <a:gd name="connsiteX64" fmla="*/ 2417312 w 2534044"/>
              <a:gd name="connsiteY64" fmla="*/ 822914 h 2262608"/>
              <a:gd name="connsiteX65" fmla="*/ 2427040 w 2534044"/>
              <a:gd name="connsiteY65" fmla="*/ 793731 h 2262608"/>
              <a:gd name="connsiteX66" fmla="*/ 2485406 w 2534044"/>
              <a:gd name="connsiteY66" fmla="*/ 706182 h 2262608"/>
              <a:gd name="connsiteX67" fmla="*/ 2504861 w 2534044"/>
              <a:gd name="connsiteY67" fmla="*/ 657544 h 2262608"/>
              <a:gd name="connsiteX68" fmla="*/ 2514589 w 2534044"/>
              <a:gd name="connsiteY68" fmla="*/ 608906 h 2262608"/>
              <a:gd name="connsiteX69" fmla="*/ 2534044 w 2534044"/>
              <a:gd name="connsiteY69" fmla="*/ 531084 h 2262608"/>
              <a:gd name="connsiteX70" fmla="*/ 2524316 w 2534044"/>
              <a:gd name="connsiteY70" fmla="*/ 317076 h 2262608"/>
              <a:gd name="connsiteX71" fmla="*/ 2495133 w 2534044"/>
              <a:gd name="connsiteY71" fmla="*/ 287893 h 2262608"/>
              <a:gd name="connsiteX72" fmla="*/ 2475678 w 2534044"/>
              <a:gd name="connsiteY72" fmla="*/ 248982 h 2262608"/>
              <a:gd name="connsiteX73" fmla="*/ 2417312 w 2534044"/>
              <a:gd name="connsiteY73" fmla="*/ 190616 h 2262608"/>
              <a:gd name="connsiteX74" fmla="*/ 2349219 w 2534044"/>
              <a:gd name="connsiteY74" fmla="*/ 132250 h 2262608"/>
              <a:gd name="connsiteX75" fmla="*/ 2290853 w 2534044"/>
              <a:gd name="connsiteY75" fmla="*/ 112795 h 2262608"/>
              <a:gd name="connsiteX76" fmla="*/ 2251942 w 2534044"/>
              <a:gd name="connsiteY76" fmla="*/ 93340 h 2262608"/>
              <a:gd name="connsiteX77" fmla="*/ 2115755 w 2534044"/>
              <a:gd name="connsiteY77" fmla="*/ 83612 h 2262608"/>
              <a:gd name="connsiteX78" fmla="*/ 1746104 w 2534044"/>
              <a:gd name="connsiteY78" fmla="*/ 64157 h 2262608"/>
              <a:gd name="connsiteX79" fmla="*/ 1356997 w 2534044"/>
              <a:gd name="connsiteY79" fmla="*/ 44701 h 2262608"/>
              <a:gd name="connsiteX80" fmla="*/ 1318087 w 2534044"/>
              <a:gd name="connsiteY80" fmla="*/ 34974 h 2262608"/>
              <a:gd name="connsiteX81" fmla="*/ 1181899 w 2534044"/>
              <a:gd name="connsiteY81" fmla="*/ 5791 h 226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2534044" h="2262608">
                <a:moveTo>
                  <a:pt x="1181899" y="5791"/>
                </a:moveTo>
                <a:cubicBezTo>
                  <a:pt x="1108942" y="20382"/>
                  <a:pt x="978468" y="77920"/>
                  <a:pt x="880342" y="122523"/>
                </a:cubicBezTo>
                <a:cubicBezTo>
                  <a:pt x="869699" y="127361"/>
                  <a:pt x="869154" y="143439"/>
                  <a:pt x="860887" y="151706"/>
                </a:cubicBezTo>
                <a:cubicBezTo>
                  <a:pt x="811085" y="201508"/>
                  <a:pt x="834619" y="127392"/>
                  <a:pt x="773338" y="229527"/>
                </a:cubicBezTo>
                <a:cubicBezTo>
                  <a:pt x="738140" y="288190"/>
                  <a:pt x="759886" y="267677"/>
                  <a:pt x="714972" y="297621"/>
                </a:cubicBezTo>
                <a:cubicBezTo>
                  <a:pt x="705244" y="313834"/>
                  <a:pt x="696779" y="330874"/>
                  <a:pt x="685789" y="346259"/>
                </a:cubicBezTo>
                <a:cubicBezTo>
                  <a:pt x="680458" y="353722"/>
                  <a:pt x="672141" y="358616"/>
                  <a:pt x="666333" y="365714"/>
                </a:cubicBezTo>
                <a:cubicBezTo>
                  <a:pt x="642922" y="394328"/>
                  <a:pt x="618748" y="422502"/>
                  <a:pt x="598240" y="453263"/>
                </a:cubicBezTo>
                <a:cubicBezTo>
                  <a:pt x="585270" y="472718"/>
                  <a:pt x="573936" y="493370"/>
                  <a:pt x="559329" y="511629"/>
                </a:cubicBezTo>
                <a:cubicBezTo>
                  <a:pt x="503231" y="581752"/>
                  <a:pt x="535100" y="545586"/>
                  <a:pt x="462053" y="618633"/>
                </a:cubicBezTo>
                <a:lnTo>
                  <a:pt x="442597" y="638089"/>
                </a:lnTo>
                <a:cubicBezTo>
                  <a:pt x="423487" y="695422"/>
                  <a:pt x="445752" y="638880"/>
                  <a:pt x="403687" y="706182"/>
                </a:cubicBezTo>
                <a:cubicBezTo>
                  <a:pt x="377898" y="747443"/>
                  <a:pt x="387839" y="747605"/>
                  <a:pt x="364776" y="793731"/>
                </a:cubicBezTo>
                <a:cubicBezTo>
                  <a:pt x="359548" y="804188"/>
                  <a:pt x="351517" y="813000"/>
                  <a:pt x="345321" y="822914"/>
                </a:cubicBezTo>
                <a:cubicBezTo>
                  <a:pt x="335300" y="838947"/>
                  <a:pt x="326159" y="855520"/>
                  <a:pt x="316138" y="871553"/>
                </a:cubicBezTo>
                <a:cubicBezTo>
                  <a:pt x="291772" y="910538"/>
                  <a:pt x="250730" y="960769"/>
                  <a:pt x="238316" y="998012"/>
                </a:cubicBezTo>
                <a:cubicBezTo>
                  <a:pt x="235074" y="1007740"/>
                  <a:pt x="231076" y="1017247"/>
                  <a:pt x="228589" y="1027195"/>
                </a:cubicBezTo>
                <a:cubicBezTo>
                  <a:pt x="224579" y="1043235"/>
                  <a:pt x="224666" y="1060352"/>
                  <a:pt x="218861" y="1075833"/>
                </a:cubicBezTo>
                <a:cubicBezTo>
                  <a:pt x="214756" y="1086780"/>
                  <a:pt x="204634" y="1094559"/>
                  <a:pt x="199406" y="1105016"/>
                </a:cubicBezTo>
                <a:cubicBezTo>
                  <a:pt x="194820" y="1114187"/>
                  <a:pt x="193921" y="1124864"/>
                  <a:pt x="189678" y="1134199"/>
                </a:cubicBezTo>
                <a:cubicBezTo>
                  <a:pt x="177677" y="1160602"/>
                  <a:pt x="159938" y="1184507"/>
                  <a:pt x="150767" y="1212021"/>
                </a:cubicBezTo>
                <a:cubicBezTo>
                  <a:pt x="135061" y="1259141"/>
                  <a:pt x="146316" y="1232411"/>
                  <a:pt x="111857" y="1289842"/>
                </a:cubicBezTo>
                <a:cubicBezTo>
                  <a:pt x="110412" y="1299954"/>
                  <a:pt x="98966" y="1389067"/>
                  <a:pt x="92401" y="1406574"/>
                </a:cubicBezTo>
                <a:cubicBezTo>
                  <a:pt x="88296" y="1417521"/>
                  <a:pt x="79431" y="1426029"/>
                  <a:pt x="72946" y="1435757"/>
                </a:cubicBezTo>
                <a:cubicBezTo>
                  <a:pt x="69704" y="1461697"/>
                  <a:pt x="67194" y="1487740"/>
                  <a:pt x="63219" y="1513578"/>
                </a:cubicBezTo>
                <a:cubicBezTo>
                  <a:pt x="53330" y="1577859"/>
                  <a:pt x="57572" y="1543065"/>
                  <a:pt x="43763" y="1591399"/>
                </a:cubicBezTo>
                <a:cubicBezTo>
                  <a:pt x="31906" y="1632901"/>
                  <a:pt x="34334" y="1633832"/>
                  <a:pt x="24308" y="1678948"/>
                </a:cubicBezTo>
                <a:cubicBezTo>
                  <a:pt x="21408" y="1691999"/>
                  <a:pt x="17823" y="1704889"/>
                  <a:pt x="14580" y="1717859"/>
                </a:cubicBezTo>
                <a:cubicBezTo>
                  <a:pt x="-3238" y="1878234"/>
                  <a:pt x="-6418" y="1868987"/>
                  <a:pt x="14580" y="2106965"/>
                </a:cubicBezTo>
                <a:cubicBezTo>
                  <a:pt x="15608" y="2118611"/>
                  <a:pt x="26337" y="2127349"/>
                  <a:pt x="34036" y="2136148"/>
                </a:cubicBezTo>
                <a:cubicBezTo>
                  <a:pt x="49134" y="2153403"/>
                  <a:pt x="64331" y="2171030"/>
                  <a:pt x="82674" y="2184787"/>
                </a:cubicBezTo>
                <a:cubicBezTo>
                  <a:pt x="113822" y="2208148"/>
                  <a:pt x="162473" y="2248263"/>
                  <a:pt x="199406" y="2252880"/>
                </a:cubicBezTo>
                <a:lnTo>
                  <a:pt x="277227" y="2262608"/>
                </a:lnTo>
                <a:cubicBezTo>
                  <a:pt x="436112" y="2259365"/>
                  <a:pt x="595304" y="2263279"/>
                  <a:pt x="753882" y="2252880"/>
                </a:cubicBezTo>
                <a:cubicBezTo>
                  <a:pt x="793904" y="2250256"/>
                  <a:pt x="831285" y="2231562"/>
                  <a:pt x="870614" y="2223697"/>
                </a:cubicBezTo>
                <a:lnTo>
                  <a:pt x="919253" y="2213970"/>
                </a:lnTo>
                <a:cubicBezTo>
                  <a:pt x="993379" y="2176905"/>
                  <a:pt x="952004" y="2196478"/>
                  <a:pt x="1074895" y="2145876"/>
                </a:cubicBezTo>
                <a:cubicBezTo>
                  <a:pt x="1091041" y="2139228"/>
                  <a:pt x="1107915" y="2134230"/>
                  <a:pt x="1123533" y="2126421"/>
                </a:cubicBezTo>
                <a:cubicBezTo>
                  <a:pt x="1177711" y="2099332"/>
                  <a:pt x="1196149" y="2091462"/>
                  <a:pt x="1249993" y="2058327"/>
                </a:cubicBezTo>
                <a:cubicBezTo>
                  <a:pt x="1269907" y="2046072"/>
                  <a:pt x="1287832" y="2030613"/>
                  <a:pt x="1308359" y="2019416"/>
                </a:cubicBezTo>
                <a:cubicBezTo>
                  <a:pt x="1323688" y="2011054"/>
                  <a:pt x="1341668" y="2008323"/>
                  <a:pt x="1356997" y="1999961"/>
                </a:cubicBezTo>
                <a:cubicBezTo>
                  <a:pt x="1377524" y="1988764"/>
                  <a:pt x="1395908" y="1974020"/>
                  <a:pt x="1415363" y="1961050"/>
                </a:cubicBezTo>
                <a:cubicBezTo>
                  <a:pt x="1425091" y="1954565"/>
                  <a:pt x="1435565" y="1949079"/>
                  <a:pt x="1444546" y="1941595"/>
                </a:cubicBezTo>
                <a:cubicBezTo>
                  <a:pt x="1464001" y="1925382"/>
                  <a:pt x="1483984" y="1909782"/>
                  <a:pt x="1502912" y="1892957"/>
                </a:cubicBezTo>
                <a:cubicBezTo>
                  <a:pt x="1513194" y="1883817"/>
                  <a:pt x="1521650" y="1872727"/>
                  <a:pt x="1532095" y="1863774"/>
                </a:cubicBezTo>
                <a:cubicBezTo>
                  <a:pt x="1544405" y="1853223"/>
                  <a:pt x="1558696" y="1845142"/>
                  <a:pt x="1571006" y="1834591"/>
                </a:cubicBezTo>
                <a:cubicBezTo>
                  <a:pt x="1581451" y="1825638"/>
                  <a:pt x="1589621" y="1814215"/>
                  <a:pt x="1600189" y="1805408"/>
                </a:cubicBezTo>
                <a:cubicBezTo>
                  <a:pt x="1609170" y="1797924"/>
                  <a:pt x="1620574" y="1793652"/>
                  <a:pt x="1629372" y="1785953"/>
                </a:cubicBezTo>
                <a:cubicBezTo>
                  <a:pt x="1646627" y="1770854"/>
                  <a:pt x="1661797" y="1753527"/>
                  <a:pt x="1678010" y="1737314"/>
                </a:cubicBezTo>
                <a:cubicBezTo>
                  <a:pt x="1690980" y="1724344"/>
                  <a:pt x="1702247" y="1709410"/>
                  <a:pt x="1716921" y="1698404"/>
                </a:cubicBezTo>
                <a:cubicBezTo>
                  <a:pt x="1767432" y="1660520"/>
                  <a:pt x="1741330" y="1676472"/>
                  <a:pt x="1794742" y="1649765"/>
                </a:cubicBezTo>
                <a:cubicBezTo>
                  <a:pt x="1881486" y="1534108"/>
                  <a:pt x="1765721" y="1676375"/>
                  <a:pt x="1862836" y="1591399"/>
                </a:cubicBezTo>
                <a:cubicBezTo>
                  <a:pt x="1966705" y="1500513"/>
                  <a:pt x="1853418" y="1582930"/>
                  <a:pt x="1921201" y="1503850"/>
                </a:cubicBezTo>
                <a:cubicBezTo>
                  <a:pt x="1931752" y="1491540"/>
                  <a:pt x="1949115" y="1486580"/>
                  <a:pt x="1960112" y="1474667"/>
                </a:cubicBezTo>
                <a:cubicBezTo>
                  <a:pt x="1988277" y="1444155"/>
                  <a:pt x="2037933" y="1377391"/>
                  <a:pt x="2037933" y="1377391"/>
                </a:cubicBezTo>
                <a:cubicBezTo>
                  <a:pt x="2045845" y="1353657"/>
                  <a:pt x="2048260" y="1337881"/>
                  <a:pt x="2067116" y="1319025"/>
                </a:cubicBezTo>
                <a:cubicBezTo>
                  <a:pt x="2139068" y="1247073"/>
                  <a:pt x="2074857" y="1341320"/>
                  <a:pt x="2144938" y="1241204"/>
                </a:cubicBezTo>
                <a:cubicBezTo>
                  <a:pt x="2155781" y="1225714"/>
                  <a:pt x="2163359" y="1208111"/>
                  <a:pt x="2174121" y="1192565"/>
                </a:cubicBezTo>
                <a:cubicBezTo>
                  <a:pt x="2192578" y="1165905"/>
                  <a:pt x="2220445" y="1144850"/>
                  <a:pt x="2232487" y="1114744"/>
                </a:cubicBezTo>
                <a:cubicBezTo>
                  <a:pt x="2238972" y="1098531"/>
                  <a:pt x="2242687" y="1080913"/>
                  <a:pt x="2251942" y="1066106"/>
                </a:cubicBezTo>
                <a:cubicBezTo>
                  <a:pt x="2259233" y="1054440"/>
                  <a:pt x="2272066" y="1047276"/>
                  <a:pt x="2281125" y="1036923"/>
                </a:cubicBezTo>
                <a:cubicBezTo>
                  <a:pt x="2294797" y="1021297"/>
                  <a:pt x="2308519" y="1005560"/>
                  <a:pt x="2320036" y="988284"/>
                </a:cubicBezTo>
                <a:cubicBezTo>
                  <a:pt x="2334537" y="966532"/>
                  <a:pt x="2345245" y="942455"/>
                  <a:pt x="2358946" y="920191"/>
                </a:cubicBezTo>
                <a:cubicBezTo>
                  <a:pt x="2371201" y="900277"/>
                  <a:pt x="2387400" y="882739"/>
                  <a:pt x="2397857" y="861825"/>
                </a:cubicBezTo>
                <a:cubicBezTo>
                  <a:pt x="2404342" y="848855"/>
                  <a:pt x="2411600" y="836243"/>
                  <a:pt x="2417312" y="822914"/>
                </a:cubicBezTo>
                <a:cubicBezTo>
                  <a:pt x="2421351" y="813489"/>
                  <a:pt x="2422454" y="802902"/>
                  <a:pt x="2427040" y="793731"/>
                </a:cubicBezTo>
                <a:cubicBezTo>
                  <a:pt x="2512313" y="623186"/>
                  <a:pt x="2403934" y="852833"/>
                  <a:pt x="2485406" y="706182"/>
                </a:cubicBezTo>
                <a:cubicBezTo>
                  <a:pt x="2493886" y="690918"/>
                  <a:pt x="2499843" y="674269"/>
                  <a:pt x="2504861" y="657544"/>
                </a:cubicBezTo>
                <a:cubicBezTo>
                  <a:pt x="2509612" y="641708"/>
                  <a:pt x="2510871" y="625016"/>
                  <a:pt x="2514589" y="608906"/>
                </a:cubicBezTo>
                <a:cubicBezTo>
                  <a:pt x="2520602" y="582852"/>
                  <a:pt x="2534044" y="531084"/>
                  <a:pt x="2534044" y="531084"/>
                </a:cubicBezTo>
                <a:cubicBezTo>
                  <a:pt x="2530801" y="459748"/>
                  <a:pt x="2535598" y="387589"/>
                  <a:pt x="2524316" y="317076"/>
                </a:cubicBezTo>
                <a:cubicBezTo>
                  <a:pt x="2522143" y="303492"/>
                  <a:pt x="2503129" y="299088"/>
                  <a:pt x="2495133" y="287893"/>
                </a:cubicBezTo>
                <a:cubicBezTo>
                  <a:pt x="2486704" y="276093"/>
                  <a:pt x="2483364" y="261279"/>
                  <a:pt x="2475678" y="248982"/>
                </a:cubicBezTo>
                <a:cubicBezTo>
                  <a:pt x="2439209" y="190631"/>
                  <a:pt x="2460180" y="226340"/>
                  <a:pt x="2417312" y="190616"/>
                </a:cubicBezTo>
                <a:cubicBezTo>
                  <a:pt x="2388110" y="166281"/>
                  <a:pt x="2385646" y="150464"/>
                  <a:pt x="2349219" y="132250"/>
                </a:cubicBezTo>
                <a:cubicBezTo>
                  <a:pt x="2330876" y="123079"/>
                  <a:pt x="2309196" y="121966"/>
                  <a:pt x="2290853" y="112795"/>
                </a:cubicBezTo>
                <a:cubicBezTo>
                  <a:pt x="2277883" y="106310"/>
                  <a:pt x="2266246" y="95724"/>
                  <a:pt x="2251942" y="93340"/>
                </a:cubicBezTo>
                <a:cubicBezTo>
                  <a:pt x="2207050" y="85858"/>
                  <a:pt x="2161191" y="86233"/>
                  <a:pt x="2115755" y="83612"/>
                </a:cubicBezTo>
                <a:lnTo>
                  <a:pt x="1746104" y="64157"/>
                </a:lnTo>
                <a:cubicBezTo>
                  <a:pt x="1600644" y="15669"/>
                  <a:pt x="1755467" y="64138"/>
                  <a:pt x="1356997" y="44701"/>
                </a:cubicBezTo>
                <a:cubicBezTo>
                  <a:pt x="1343644" y="44050"/>
                  <a:pt x="1331057" y="38216"/>
                  <a:pt x="1318087" y="34974"/>
                </a:cubicBezTo>
                <a:cubicBezTo>
                  <a:pt x="1258874" y="5367"/>
                  <a:pt x="1254856" y="-8800"/>
                  <a:pt x="1181899" y="5791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C80394C5-DF2F-4F46-8566-E6872391A1C6}"/>
              </a:ext>
            </a:extLst>
          </p:cNvPr>
          <p:cNvSpPr/>
          <p:nvPr/>
        </p:nvSpPr>
        <p:spPr>
          <a:xfrm>
            <a:off x="7042826" y="749030"/>
            <a:ext cx="4893045" cy="2431915"/>
          </a:xfrm>
          <a:custGeom>
            <a:avLst/>
            <a:gdLst>
              <a:gd name="connsiteX0" fmla="*/ 437744 w 4893045"/>
              <a:gd name="connsiteY0" fmla="*/ 29183 h 2431915"/>
              <a:gd name="connsiteX1" fmla="*/ 340468 w 4893045"/>
              <a:gd name="connsiteY1" fmla="*/ 48638 h 2431915"/>
              <a:gd name="connsiteX2" fmla="*/ 282102 w 4893045"/>
              <a:gd name="connsiteY2" fmla="*/ 87549 h 2431915"/>
              <a:gd name="connsiteX3" fmla="*/ 252919 w 4893045"/>
              <a:gd name="connsiteY3" fmla="*/ 107004 h 2431915"/>
              <a:gd name="connsiteX4" fmla="*/ 214008 w 4893045"/>
              <a:gd name="connsiteY4" fmla="*/ 145915 h 2431915"/>
              <a:gd name="connsiteX5" fmla="*/ 184825 w 4893045"/>
              <a:gd name="connsiteY5" fmla="*/ 175098 h 2431915"/>
              <a:gd name="connsiteX6" fmla="*/ 145914 w 4893045"/>
              <a:gd name="connsiteY6" fmla="*/ 233464 h 2431915"/>
              <a:gd name="connsiteX7" fmla="*/ 116731 w 4893045"/>
              <a:gd name="connsiteY7" fmla="*/ 282102 h 2431915"/>
              <a:gd name="connsiteX8" fmla="*/ 87548 w 4893045"/>
              <a:gd name="connsiteY8" fmla="*/ 321013 h 2431915"/>
              <a:gd name="connsiteX9" fmla="*/ 77821 w 4893045"/>
              <a:gd name="connsiteY9" fmla="*/ 350196 h 2431915"/>
              <a:gd name="connsiteX10" fmla="*/ 58365 w 4893045"/>
              <a:gd name="connsiteY10" fmla="*/ 369651 h 2431915"/>
              <a:gd name="connsiteX11" fmla="*/ 19455 w 4893045"/>
              <a:gd name="connsiteY11" fmla="*/ 457200 h 2431915"/>
              <a:gd name="connsiteX12" fmla="*/ 0 w 4893045"/>
              <a:gd name="connsiteY12" fmla="*/ 525293 h 2431915"/>
              <a:gd name="connsiteX13" fmla="*/ 9727 w 4893045"/>
              <a:gd name="connsiteY13" fmla="*/ 729574 h 2431915"/>
              <a:gd name="connsiteX14" fmla="*/ 38910 w 4893045"/>
              <a:gd name="connsiteY14" fmla="*/ 826851 h 2431915"/>
              <a:gd name="connsiteX15" fmla="*/ 58365 w 4893045"/>
              <a:gd name="connsiteY15" fmla="*/ 856034 h 2431915"/>
              <a:gd name="connsiteX16" fmla="*/ 77821 w 4893045"/>
              <a:gd name="connsiteY16" fmla="*/ 894944 h 2431915"/>
              <a:gd name="connsiteX17" fmla="*/ 126459 w 4893045"/>
              <a:gd name="connsiteY17" fmla="*/ 933855 h 2431915"/>
              <a:gd name="connsiteX18" fmla="*/ 214008 w 4893045"/>
              <a:gd name="connsiteY18" fmla="*/ 1040859 h 2431915"/>
              <a:gd name="connsiteX19" fmla="*/ 252919 w 4893045"/>
              <a:gd name="connsiteY19" fmla="*/ 1070042 h 2431915"/>
              <a:gd name="connsiteX20" fmla="*/ 272374 w 4893045"/>
              <a:gd name="connsiteY20" fmla="*/ 1089498 h 2431915"/>
              <a:gd name="connsiteX21" fmla="*/ 282102 w 4893045"/>
              <a:gd name="connsiteY21" fmla="*/ 1138136 h 2431915"/>
              <a:gd name="connsiteX22" fmla="*/ 321012 w 4893045"/>
              <a:gd name="connsiteY22" fmla="*/ 1147864 h 2431915"/>
              <a:gd name="connsiteX23" fmla="*/ 350195 w 4893045"/>
              <a:gd name="connsiteY23" fmla="*/ 1157591 h 2431915"/>
              <a:gd name="connsiteX24" fmla="*/ 437744 w 4893045"/>
              <a:gd name="connsiteY24" fmla="*/ 1196502 h 2431915"/>
              <a:gd name="connsiteX25" fmla="*/ 515565 w 4893045"/>
              <a:gd name="connsiteY25" fmla="*/ 1235413 h 2431915"/>
              <a:gd name="connsiteX26" fmla="*/ 593387 w 4893045"/>
              <a:gd name="connsiteY26" fmla="*/ 1254868 h 2431915"/>
              <a:gd name="connsiteX27" fmla="*/ 622570 w 4893045"/>
              <a:gd name="connsiteY27" fmla="*/ 1264596 h 2431915"/>
              <a:gd name="connsiteX28" fmla="*/ 671208 w 4893045"/>
              <a:gd name="connsiteY28" fmla="*/ 1274323 h 2431915"/>
              <a:gd name="connsiteX29" fmla="*/ 787940 w 4893045"/>
              <a:gd name="connsiteY29" fmla="*/ 1303506 h 2431915"/>
              <a:gd name="connsiteX30" fmla="*/ 865761 w 4893045"/>
              <a:gd name="connsiteY30" fmla="*/ 1313234 h 2431915"/>
              <a:gd name="connsiteX31" fmla="*/ 953310 w 4893045"/>
              <a:gd name="connsiteY31" fmla="*/ 1322961 h 2431915"/>
              <a:gd name="connsiteX32" fmla="*/ 1089497 w 4893045"/>
              <a:gd name="connsiteY32" fmla="*/ 1342417 h 2431915"/>
              <a:gd name="connsiteX33" fmla="*/ 1138136 w 4893045"/>
              <a:gd name="connsiteY33" fmla="*/ 1352144 h 2431915"/>
              <a:gd name="connsiteX34" fmla="*/ 1245140 w 4893045"/>
              <a:gd name="connsiteY34" fmla="*/ 1361872 h 2431915"/>
              <a:gd name="connsiteX35" fmla="*/ 1293778 w 4893045"/>
              <a:gd name="connsiteY35" fmla="*/ 1371600 h 2431915"/>
              <a:gd name="connsiteX36" fmla="*/ 1352144 w 4893045"/>
              <a:gd name="connsiteY36" fmla="*/ 1381327 h 2431915"/>
              <a:gd name="connsiteX37" fmla="*/ 1391055 w 4893045"/>
              <a:gd name="connsiteY37" fmla="*/ 1391055 h 2431915"/>
              <a:gd name="connsiteX38" fmla="*/ 1653702 w 4893045"/>
              <a:gd name="connsiteY38" fmla="*/ 1410510 h 2431915"/>
              <a:gd name="connsiteX39" fmla="*/ 1721795 w 4893045"/>
              <a:gd name="connsiteY39" fmla="*/ 1420238 h 2431915"/>
              <a:gd name="connsiteX40" fmla="*/ 1780161 w 4893045"/>
              <a:gd name="connsiteY40" fmla="*/ 1429966 h 2431915"/>
              <a:gd name="connsiteX41" fmla="*/ 2169268 w 4893045"/>
              <a:gd name="connsiteY41" fmla="*/ 1449421 h 2431915"/>
              <a:gd name="connsiteX42" fmla="*/ 2451370 w 4893045"/>
              <a:gd name="connsiteY42" fmla="*/ 1468876 h 2431915"/>
              <a:gd name="connsiteX43" fmla="*/ 2490280 w 4893045"/>
              <a:gd name="connsiteY43" fmla="*/ 1488332 h 2431915"/>
              <a:gd name="connsiteX44" fmla="*/ 2616740 w 4893045"/>
              <a:gd name="connsiteY44" fmla="*/ 1498059 h 2431915"/>
              <a:gd name="connsiteX45" fmla="*/ 2684834 w 4893045"/>
              <a:gd name="connsiteY45" fmla="*/ 1507787 h 2431915"/>
              <a:gd name="connsiteX46" fmla="*/ 2772383 w 4893045"/>
              <a:gd name="connsiteY46" fmla="*/ 1536970 h 2431915"/>
              <a:gd name="connsiteX47" fmla="*/ 2801565 w 4893045"/>
              <a:gd name="connsiteY47" fmla="*/ 1546698 h 2431915"/>
              <a:gd name="connsiteX48" fmla="*/ 2850204 w 4893045"/>
              <a:gd name="connsiteY48" fmla="*/ 1566153 h 2431915"/>
              <a:gd name="connsiteX49" fmla="*/ 2898842 w 4893045"/>
              <a:gd name="connsiteY49" fmla="*/ 1575881 h 2431915"/>
              <a:gd name="connsiteX50" fmla="*/ 2966936 w 4893045"/>
              <a:gd name="connsiteY50" fmla="*/ 1614791 h 2431915"/>
              <a:gd name="connsiteX51" fmla="*/ 3044757 w 4893045"/>
              <a:gd name="connsiteY51" fmla="*/ 1682885 h 2431915"/>
              <a:gd name="connsiteX52" fmla="*/ 3103123 w 4893045"/>
              <a:gd name="connsiteY52" fmla="*/ 1731523 h 2431915"/>
              <a:gd name="connsiteX53" fmla="*/ 3161489 w 4893045"/>
              <a:gd name="connsiteY53" fmla="*/ 1789889 h 2431915"/>
              <a:gd name="connsiteX54" fmla="*/ 3249038 w 4893045"/>
              <a:gd name="connsiteY54" fmla="*/ 1857983 h 2431915"/>
              <a:gd name="connsiteX55" fmla="*/ 3287948 w 4893045"/>
              <a:gd name="connsiteY55" fmla="*/ 1896893 h 2431915"/>
              <a:gd name="connsiteX56" fmla="*/ 3326859 w 4893045"/>
              <a:gd name="connsiteY56" fmla="*/ 1945532 h 2431915"/>
              <a:gd name="connsiteX57" fmla="*/ 3356042 w 4893045"/>
              <a:gd name="connsiteY57" fmla="*/ 1964987 h 2431915"/>
              <a:gd name="connsiteX58" fmla="*/ 3424136 w 4893045"/>
              <a:gd name="connsiteY58" fmla="*/ 2042808 h 2431915"/>
              <a:gd name="connsiteX59" fmla="*/ 3453319 w 4893045"/>
              <a:gd name="connsiteY59" fmla="*/ 2052536 h 2431915"/>
              <a:gd name="connsiteX60" fmla="*/ 3492229 w 4893045"/>
              <a:gd name="connsiteY60" fmla="*/ 2091447 h 2431915"/>
              <a:gd name="connsiteX61" fmla="*/ 3540868 w 4893045"/>
              <a:gd name="connsiteY61" fmla="*/ 2159540 h 2431915"/>
              <a:gd name="connsiteX62" fmla="*/ 3589506 w 4893045"/>
              <a:gd name="connsiteY62" fmla="*/ 2188723 h 2431915"/>
              <a:gd name="connsiteX63" fmla="*/ 3667327 w 4893045"/>
              <a:gd name="connsiteY63" fmla="*/ 2227634 h 2431915"/>
              <a:gd name="connsiteX64" fmla="*/ 3686783 w 4893045"/>
              <a:gd name="connsiteY64" fmla="*/ 2247089 h 2431915"/>
              <a:gd name="connsiteX65" fmla="*/ 3745148 w 4893045"/>
              <a:gd name="connsiteY65" fmla="*/ 2334638 h 2431915"/>
              <a:gd name="connsiteX66" fmla="*/ 3764604 w 4893045"/>
              <a:gd name="connsiteY66" fmla="*/ 2354093 h 2431915"/>
              <a:gd name="connsiteX67" fmla="*/ 3813242 w 4893045"/>
              <a:gd name="connsiteY67" fmla="*/ 2373549 h 2431915"/>
              <a:gd name="connsiteX68" fmla="*/ 3861880 w 4893045"/>
              <a:gd name="connsiteY68" fmla="*/ 2383276 h 2431915"/>
              <a:gd name="connsiteX69" fmla="*/ 3900791 w 4893045"/>
              <a:gd name="connsiteY69" fmla="*/ 2402732 h 2431915"/>
              <a:gd name="connsiteX70" fmla="*/ 3959157 w 4893045"/>
              <a:gd name="connsiteY70" fmla="*/ 2412459 h 2431915"/>
              <a:gd name="connsiteX71" fmla="*/ 4143983 w 4893045"/>
              <a:gd name="connsiteY71" fmla="*/ 2431915 h 2431915"/>
              <a:gd name="connsiteX72" fmla="*/ 4474723 w 4893045"/>
              <a:gd name="connsiteY72" fmla="*/ 2422187 h 2431915"/>
              <a:gd name="connsiteX73" fmla="*/ 4533089 w 4893045"/>
              <a:gd name="connsiteY73" fmla="*/ 2393004 h 2431915"/>
              <a:gd name="connsiteX74" fmla="*/ 4572000 w 4893045"/>
              <a:gd name="connsiteY74" fmla="*/ 2383276 h 2431915"/>
              <a:gd name="connsiteX75" fmla="*/ 4640093 w 4893045"/>
              <a:gd name="connsiteY75" fmla="*/ 2344366 h 2431915"/>
              <a:gd name="connsiteX76" fmla="*/ 4698459 w 4893045"/>
              <a:gd name="connsiteY76" fmla="*/ 2305455 h 2431915"/>
              <a:gd name="connsiteX77" fmla="*/ 4795736 w 4893045"/>
              <a:gd name="connsiteY77" fmla="*/ 2247089 h 2431915"/>
              <a:gd name="connsiteX78" fmla="*/ 4863829 w 4893045"/>
              <a:gd name="connsiteY78" fmla="*/ 2188723 h 2431915"/>
              <a:gd name="connsiteX79" fmla="*/ 4873557 w 4893045"/>
              <a:gd name="connsiteY79" fmla="*/ 2120630 h 2431915"/>
              <a:gd name="connsiteX80" fmla="*/ 4893012 w 4893045"/>
              <a:gd name="connsiteY80" fmla="*/ 2081719 h 2431915"/>
              <a:gd name="connsiteX81" fmla="*/ 4854102 w 4893045"/>
              <a:gd name="connsiteY81" fmla="*/ 1799617 h 2431915"/>
              <a:gd name="connsiteX82" fmla="*/ 4795736 w 4893045"/>
              <a:gd name="connsiteY82" fmla="*/ 1712068 h 2431915"/>
              <a:gd name="connsiteX83" fmla="*/ 4766553 w 4893045"/>
              <a:gd name="connsiteY83" fmla="*/ 1653702 h 2431915"/>
              <a:gd name="connsiteX84" fmla="*/ 4737370 w 4893045"/>
              <a:gd name="connsiteY84" fmla="*/ 1585608 h 2431915"/>
              <a:gd name="connsiteX85" fmla="*/ 4630365 w 4893045"/>
              <a:gd name="connsiteY85" fmla="*/ 1459149 h 2431915"/>
              <a:gd name="connsiteX86" fmla="*/ 4542817 w 4893045"/>
              <a:gd name="connsiteY86" fmla="*/ 1361872 h 2431915"/>
              <a:gd name="connsiteX87" fmla="*/ 4299625 w 4893045"/>
              <a:gd name="connsiteY87" fmla="*/ 1157591 h 2431915"/>
              <a:gd name="connsiteX88" fmla="*/ 4241259 w 4893045"/>
              <a:gd name="connsiteY88" fmla="*/ 1118681 h 2431915"/>
              <a:gd name="connsiteX89" fmla="*/ 3881336 w 4893045"/>
              <a:gd name="connsiteY89" fmla="*/ 865761 h 2431915"/>
              <a:gd name="connsiteX90" fmla="*/ 3793787 w 4893045"/>
              <a:gd name="connsiteY90" fmla="*/ 817123 h 2431915"/>
              <a:gd name="connsiteX91" fmla="*/ 3492229 w 4893045"/>
              <a:gd name="connsiteY91" fmla="*/ 642025 h 2431915"/>
              <a:gd name="connsiteX92" fmla="*/ 3258765 w 4893045"/>
              <a:gd name="connsiteY92" fmla="*/ 535021 h 2431915"/>
              <a:gd name="connsiteX93" fmla="*/ 3151761 w 4893045"/>
              <a:gd name="connsiteY93" fmla="*/ 486383 h 2431915"/>
              <a:gd name="connsiteX94" fmla="*/ 3015574 w 4893045"/>
              <a:gd name="connsiteY94" fmla="*/ 428017 h 2431915"/>
              <a:gd name="connsiteX95" fmla="*/ 2801565 w 4893045"/>
              <a:gd name="connsiteY95" fmla="*/ 330740 h 2431915"/>
              <a:gd name="connsiteX96" fmla="*/ 2616740 w 4893045"/>
              <a:gd name="connsiteY96" fmla="*/ 282102 h 2431915"/>
              <a:gd name="connsiteX97" fmla="*/ 2519463 w 4893045"/>
              <a:gd name="connsiteY97" fmla="*/ 243191 h 2431915"/>
              <a:gd name="connsiteX98" fmla="*/ 2393004 w 4893045"/>
              <a:gd name="connsiteY98" fmla="*/ 214008 h 2431915"/>
              <a:gd name="connsiteX99" fmla="*/ 2286000 w 4893045"/>
              <a:gd name="connsiteY99" fmla="*/ 175098 h 2431915"/>
              <a:gd name="connsiteX100" fmla="*/ 2013625 w 4893045"/>
              <a:gd name="connsiteY100" fmla="*/ 136187 h 2431915"/>
              <a:gd name="connsiteX101" fmla="*/ 1926076 w 4893045"/>
              <a:gd name="connsiteY101" fmla="*/ 116732 h 2431915"/>
              <a:gd name="connsiteX102" fmla="*/ 1857983 w 4893045"/>
              <a:gd name="connsiteY102" fmla="*/ 107004 h 2431915"/>
              <a:gd name="connsiteX103" fmla="*/ 1780161 w 4893045"/>
              <a:gd name="connsiteY103" fmla="*/ 87549 h 2431915"/>
              <a:gd name="connsiteX104" fmla="*/ 1575880 w 4893045"/>
              <a:gd name="connsiteY104" fmla="*/ 58366 h 2431915"/>
              <a:gd name="connsiteX105" fmla="*/ 1449421 w 4893045"/>
              <a:gd name="connsiteY105" fmla="*/ 38910 h 2431915"/>
              <a:gd name="connsiteX106" fmla="*/ 1381327 w 4893045"/>
              <a:gd name="connsiteY106" fmla="*/ 19455 h 2431915"/>
              <a:gd name="connsiteX107" fmla="*/ 1264595 w 4893045"/>
              <a:gd name="connsiteY107" fmla="*/ 9727 h 2431915"/>
              <a:gd name="connsiteX108" fmla="*/ 1225685 w 4893045"/>
              <a:gd name="connsiteY108" fmla="*/ 0 h 2431915"/>
              <a:gd name="connsiteX109" fmla="*/ 437744 w 4893045"/>
              <a:gd name="connsiteY109" fmla="*/ 29183 h 243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4893045" h="2431915">
                <a:moveTo>
                  <a:pt x="437744" y="29183"/>
                </a:moveTo>
                <a:cubicBezTo>
                  <a:pt x="405319" y="35668"/>
                  <a:pt x="367982" y="30295"/>
                  <a:pt x="340468" y="48638"/>
                </a:cubicBezTo>
                <a:lnTo>
                  <a:pt x="282102" y="87549"/>
                </a:lnTo>
                <a:cubicBezTo>
                  <a:pt x="272374" y="94034"/>
                  <a:pt x="261186" y="98737"/>
                  <a:pt x="252919" y="107004"/>
                </a:cubicBezTo>
                <a:lnTo>
                  <a:pt x="214008" y="145915"/>
                </a:lnTo>
                <a:cubicBezTo>
                  <a:pt x="204280" y="155643"/>
                  <a:pt x="192456" y="163652"/>
                  <a:pt x="184825" y="175098"/>
                </a:cubicBezTo>
                <a:cubicBezTo>
                  <a:pt x="171855" y="194553"/>
                  <a:pt x="157944" y="213414"/>
                  <a:pt x="145914" y="233464"/>
                </a:cubicBezTo>
                <a:cubicBezTo>
                  <a:pt x="136186" y="249677"/>
                  <a:pt x="127219" y="266370"/>
                  <a:pt x="116731" y="282102"/>
                </a:cubicBezTo>
                <a:cubicBezTo>
                  <a:pt x="107738" y="295592"/>
                  <a:pt x="97276" y="308043"/>
                  <a:pt x="87548" y="321013"/>
                </a:cubicBezTo>
                <a:cubicBezTo>
                  <a:pt x="84306" y="330741"/>
                  <a:pt x="83097" y="341403"/>
                  <a:pt x="77821" y="350196"/>
                </a:cubicBezTo>
                <a:cubicBezTo>
                  <a:pt x="73102" y="358060"/>
                  <a:pt x="61978" y="361221"/>
                  <a:pt x="58365" y="369651"/>
                </a:cubicBezTo>
                <a:cubicBezTo>
                  <a:pt x="11036" y="480084"/>
                  <a:pt x="92313" y="360055"/>
                  <a:pt x="19455" y="457200"/>
                </a:cubicBezTo>
                <a:cubicBezTo>
                  <a:pt x="14867" y="470964"/>
                  <a:pt x="0" y="513075"/>
                  <a:pt x="0" y="525293"/>
                </a:cubicBezTo>
                <a:cubicBezTo>
                  <a:pt x="0" y="593464"/>
                  <a:pt x="4499" y="661604"/>
                  <a:pt x="9727" y="729574"/>
                </a:cubicBezTo>
                <a:cubicBezTo>
                  <a:pt x="12212" y="761882"/>
                  <a:pt x="24580" y="798191"/>
                  <a:pt x="38910" y="826851"/>
                </a:cubicBezTo>
                <a:cubicBezTo>
                  <a:pt x="44138" y="837308"/>
                  <a:pt x="52564" y="845883"/>
                  <a:pt x="58365" y="856034"/>
                </a:cubicBezTo>
                <a:cubicBezTo>
                  <a:pt x="65560" y="868624"/>
                  <a:pt x="69777" y="882878"/>
                  <a:pt x="77821" y="894944"/>
                </a:cubicBezTo>
                <a:cubicBezTo>
                  <a:pt x="88912" y="911580"/>
                  <a:pt x="110845" y="923446"/>
                  <a:pt x="126459" y="933855"/>
                </a:cubicBezTo>
                <a:cubicBezTo>
                  <a:pt x="154892" y="971766"/>
                  <a:pt x="179547" y="1006398"/>
                  <a:pt x="214008" y="1040859"/>
                </a:cubicBezTo>
                <a:cubicBezTo>
                  <a:pt x="225472" y="1052323"/>
                  <a:pt x="240464" y="1059663"/>
                  <a:pt x="252919" y="1070042"/>
                </a:cubicBezTo>
                <a:cubicBezTo>
                  <a:pt x="259965" y="1075913"/>
                  <a:pt x="265889" y="1083013"/>
                  <a:pt x="272374" y="1089498"/>
                </a:cubicBezTo>
                <a:cubicBezTo>
                  <a:pt x="275617" y="1105711"/>
                  <a:pt x="271517" y="1125434"/>
                  <a:pt x="282102" y="1138136"/>
                </a:cubicBezTo>
                <a:cubicBezTo>
                  <a:pt x="290661" y="1148407"/>
                  <a:pt x="308157" y="1144191"/>
                  <a:pt x="321012" y="1147864"/>
                </a:cubicBezTo>
                <a:cubicBezTo>
                  <a:pt x="330871" y="1150681"/>
                  <a:pt x="340467" y="1154349"/>
                  <a:pt x="350195" y="1157591"/>
                </a:cubicBezTo>
                <a:cubicBezTo>
                  <a:pt x="436038" y="1214821"/>
                  <a:pt x="298831" y="1127045"/>
                  <a:pt x="437744" y="1196502"/>
                </a:cubicBezTo>
                <a:cubicBezTo>
                  <a:pt x="463684" y="1209472"/>
                  <a:pt x="487429" y="1228379"/>
                  <a:pt x="515565" y="1235413"/>
                </a:cubicBezTo>
                <a:cubicBezTo>
                  <a:pt x="541506" y="1241898"/>
                  <a:pt x="567590" y="1247833"/>
                  <a:pt x="593387" y="1254868"/>
                </a:cubicBezTo>
                <a:cubicBezTo>
                  <a:pt x="603280" y="1257566"/>
                  <a:pt x="612622" y="1262109"/>
                  <a:pt x="622570" y="1264596"/>
                </a:cubicBezTo>
                <a:cubicBezTo>
                  <a:pt x="638610" y="1268606"/>
                  <a:pt x="655114" y="1270536"/>
                  <a:pt x="671208" y="1274323"/>
                </a:cubicBezTo>
                <a:cubicBezTo>
                  <a:pt x="710250" y="1283509"/>
                  <a:pt x="748142" y="1298531"/>
                  <a:pt x="787940" y="1303506"/>
                </a:cubicBezTo>
                <a:lnTo>
                  <a:pt x="865761" y="1313234"/>
                </a:lnTo>
                <a:lnTo>
                  <a:pt x="953310" y="1322961"/>
                </a:lnTo>
                <a:cubicBezTo>
                  <a:pt x="998781" y="1328892"/>
                  <a:pt x="1044531" y="1333424"/>
                  <a:pt x="1089497" y="1342417"/>
                </a:cubicBezTo>
                <a:cubicBezTo>
                  <a:pt x="1105710" y="1345659"/>
                  <a:pt x="1121730" y="1350093"/>
                  <a:pt x="1138136" y="1352144"/>
                </a:cubicBezTo>
                <a:cubicBezTo>
                  <a:pt x="1173675" y="1356586"/>
                  <a:pt x="1209472" y="1358629"/>
                  <a:pt x="1245140" y="1361872"/>
                </a:cubicBezTo>
                <a:lnTo>
                  <a:pt x="1293778" y="1371600"/>
                </a:lnTo>
                <a:cubicBezTo>
                  <a:pt x="1313184" y="1375128"/>
                  <a:pt x="1332803" y="1377459"/>
                  <a:pt x="1352144" y="1381327"/>
                </a:cubicBezTo>
                <a:cubicBezTo>
                  <a:pt x="1365254" y="1383949"/>
                  <a:pt x="1377748" y="1389767"/>
                  <a:pt x="1391055" y="1391055"/>
                </a:cubicBezTo>
                <a:cubicBezTo>
                  <a:pt x="1478436" y="1399511"/>
                  <a:pt x="1566253" y="1402794"/>
                  <a:pt x="1653702" y="1410510"/>
                </a:cubicBezTo>
                <a:cubicBezTo>
                  <a:pt x="1676541" y="1412525"/>
                  <a:pt x="1699134" y="1416751"/>
                  <a:pt x="1721795" y="1420238"/>
                </a:cubicBezTo>
                <a:cubicBezTo>
                  <a:pt x="1741289" y="1423237"/>
                  <a:pt x="1760479" y="1428682"/>
                  <a:pt x="1780161" y="1429966"/>
                </a:cubicBezTo>
                <a:cubicBezTo>
                  <a:pt x="1909750" y="1438417"/>
                  <a:pt x="2039566" y="1442936"/>
                  <a:pt x="2169268" y="1449421"/>
                </a:cubicBezTo>
                <a:cubicBezTo>
                  <a:pt x="2305187" y="1483402"/>
                  <a:pt x="2083753" y="1430847"/>
                  <a:pt x="2451370" y="1468876"/>
                </a:cubicBezTo>
                <a:cubicBezTo>
                  <a:pt x="2465794" y="1470368"/>
                  <a:pt x="2476000" y="1485812"/>
                  <a:pt x="2490280" y="1488332"/>
                </a:cubicBezTo>
                <a:cubicBezTo>
                  <a:pt x="2531915" y="1495679"/>
                  <a:pt x="2574672" y="1493852"/>
                  <a:pt x="2616740" y="1498059"/>
                </a:cubicBezTo>
                <a:cubicBezTo>
                  <a:pt x="2639555" y="1500340"/>
                  <a:pt x="2662136" y="1504544"/>
                  <a:pt x="2684834" y="1507787"/>
                </a:cubicBezTo>
                <a:lnTo>
                  <a:pt x="2772383" y="1536970"/>
                </a:lnTo>
                <a:cubicBezTo>
                  <a:pt x="2782110" y="1540213"/>
                  <a:pt x="2792045" y="1542890"/>
                  <a:pt x="2801565" y="1546698"/>
                </a:cubicBezTo>
                <a:cubicBezTo>
                  <a:pt x="2817778" y="1553183"/>
                  <a:pt x="2833479" y="1561135"/>
                  <a:pt x="2850204" y="1566153"/>
                </a:cubicBezTo>
                <a:cubicBezTo>
                  <a:pt x="2866040" y="1570904"/>
                  <a:pt x="2882629" y="1572638"/>
                  <a:pt x="2898842" y="1575881"/>
                </a:cubicBezTo>
                <a:cubicBezTo>
                  <a:pt x="2920922" y="1586921"/>
                  <a:pt x="2947688" y="1598292"/>
                  <a:pt x="2966936" y="1614791"/>
                </a:cubicBezTo>
                <a:cubicBezTo>
                  <a:pt x="3084474" y="1715539"/>
                  <a:pt x="2931806" y="1598172"/>
                  <a:pt x="3044757" y="1682885"/>
                </a:cubicBezTo>
                <a:cubicBezTo>
                  <a:pt x="3089313" y="1749720"/>
                  <a:pt x="3032598" y="1675103"/>
                  <a:pt x="3103123" y="1731523"/>
                </a:cubicBezTo>
                <a:cubicBezTo>
                  <a:pt x="3124608" y="1748711"/>
                  <a:pt x="3139771" y="1772997"/>
                  <a:pt x="3161489" y="1789889"/>
                </a:cubicBezTo>
                <a:cubicBezTo>
                  <a:pt x="3190672" y="1812587"/>
                  <a:pt x="3222896" y="1831841"/>
                  <a:pt x="3249038" y="1857983"/>
                </a:cubicBezTo>
                <a:cubicBezTo>
                  <a:pt x="3262008" y="1870953"/>
                  <a:pt x="3275762" y="1883184"/>
                  <a:pt x="3287948" y="1896893"/>
                </a:cubicBezTo>
                <a:cubicBezTo>
                  <a:pt x="3301742" y="1912411"/>
                  <a:pt x="3312178" y="1930851"/>
                  <a:pt x="3326859" y="1945532"/>
                </a:cubicBezTo>
                <a:cubicBezTo>
                  <a:pt x="3335126" y="1953799"/>
                  <a:pt x="3346314" y="1958502"/>
                  <a:pt x="3356042" y="1964987"/>
                </a:cubicBezTo>
                <a:cubicBezTo>
                  <a:pt x="3375682" y="1991174"/>
                  <a:pt x="3397009" y="2023432"/>
                  <a:pt x="3424136" y="2042808"/>
                </a:cubicBezTo>
                <a:cubicBezTo>
                  <a:pt x="3432480" y="2048768"/>
                  <a:pt x="3443591" y="2049293"/>
                  <a:pt x="3453319" y="2052536"/>
                </a:cubicBezTo>
                <a:cubicBezTo>
                  <a:pt x="3466289" y="2065506"/>
                  <a:pt x="3480292" y="2077520"/>
                  <a:pt x="3492229" y="2091447"/>
                </a:cubicBezTo>
                <a:cubicBezTo>
                  <a:pt x="3512169" y="2114710"/>
                  <a:pt x="3516470" y="2138192"/>
                  <a:pt x="3540868" y="2159540"/>
                </a:cubicBezTo>
                <a:cubicBezTo>
                  <a:pt x="3555097" y="2171990"/>
                  <a:pt x="3572859" y="2179759"/>
                  <a:pt x="3589506" y="2188723"/>
                </a:cubicBezTo>
                <a:cubicBezTo>
                  <a:pt x="3615042" y="2202473"/>
                  <a:pt x="3646819" y="2207127"/>
                  <a:pt x="3667327" y="2227634"/>
                </a:cubicBezTo>
                <a:cubicBezTo>
                  <a:pt x="3673812" y="2234119"/>
                  <a:pt x="3681389" y="2239672"/>
                  <a:pt x="3686783" y="2247089"/>
                </a:cubicBezTo>
                <a:cubicBezTo>
                  <a:pt x="3707412" y="2275454"/>
                  <a:pt x="3720347" y="2309838"/>
                  <a:pt x="3745148" y="2334638"/>
                </a:cubicBezTo>
                <a:cubicBezTo>
                  <a:pt x="3751633" y="2341123"/>
                  <a:pt x="3756641" y="2349543"/>
                  <a:pt x="3764604" y="2354093"/>
                </a:cubicBezTo>
                <a:cubicBezTo>
                  <a:pt x="3779765" y="2362756"/>
                  <a:pt x="3796517" y="2368531"/>
                  <a:pt x="3813242" y="2373549"/>
                </a:cubicBezTo>
                <a:cubicBezTo>
                  <a:pt x="3829078" y="2378300"/>
                  <a:pt x="3845667" y="2380034"/>
                  <a:pt x="3861880" y="2383276"/>
                </a:cubicBezTo>
                <a:cubicBezTo>
                  <a:pt x="3874850" y="2389761"/>
                  <a:pt x="3886901" y="2398565"/>
                  <a:pt x="3900791" y="2402732"/>
                </a:cubicBezTo>
                <a:cubicBezTo>
                  <a:pt x="3919683" y="2408400"/>
                  <a:pt x="3939574" y="2410109"/>
                  <a:pt x="3959157" y="2412459"/>
                </a:cubicBezTo>
                <a:cubicBezTo>
                  <a:pt x="4020665" y="2419840"/>
                  <a:pt x="4082374" y="2425430"/>
                  <a:pt x="4143983" y="2431915"/>
                </a:cubicBezTo>
                <a:cubicBezTo>
                  <a:pt x="4254230" y="2428672"/>
                  <a:pt x="4364589" y="2428140"/>
                  <a:pt x="4474723" y="2422187"/>
                </a:cubicBezTo>
                <a:cubicBezTo>
                  <a:pt x="4505992" y="2420497"/>
                  <a:pt x="4505642" y="2404767"/>
                  <a:pt x="4533089" y="2393004"/>
                </a:cubicBezTo>
                <a:cubicBezTo>
                  <a:pt x="4545378" y="2387738"/>
                  <a:pt x="4559030" y="2386519"/>
                  <a:pt x="4572000" y="2383276"/>
                </a:cubicBezTo>
                <a:cubicBezTo>
                  <a:pt x="4699640" y="2287544"/>
                  <a:pt x="4544599" y="2397418"/>
                  <a:pt x="4640093" y="2344366"/>
                </a:cubicBezTo>
                <a:cubicBezTo>
                  <a:pt x="4660533" y="2333011"/>
                  <a:pt x="4678631" y="2317848"/>
                  <a:pt x="4698459" y="2305455"/>
                </a:cubicBezTo>
                <a:cubicBezTo>
                  <a:pt x="4730526" y="2285413"/>
                  <a:pt x="4768997" y="2273828"/>
                  <a:pt x="4795736" y="2247089"/>
                </a:cubicBezTo>
                <a:cubicBezTo>
                  <a:pt x="4842913" y="2199912"/>
                  <a:pt x="4819384" y="2218354"/>
                  <a:pt x="4863829" y="2188723"/>
                </a:cubicBezTo>
                <a:cubicBezTo>
                  <a:pt x="4867072" y="2166025"/>
                  <a:pt x="4867524" y="2142750"/>
                  <a:pt x="4873557" y="2120630"/>
                </a:cubicBezTo>
                <a:cubicBezTo>
                  <a:pt x="4877373" y="2106640"/>
                  <a:pt x="4893889" y="2096194"/>
                  <a:pt x="4893012" y="2081719"/>
                </a:cubicBezTo>
                <a:cubicBezTo>
                  <a:pt x="4887270" y="1986969"/>
                  <a:pt x="4878259" y="1891416"/>
                  <a:pt x="4854102" y="1799617"/>
                </a:cubicBezTo>
                <a:cubicBezTo>
                  <a:pt x="4845176" y="1765698"/>
                  <a:pt x="4813781" y="1742143"/>
                  <a:pt x="4795736" y="1712068"/>
                </a:cubicBezTo>
                <a:cubicBezTo>
                  <a:pt x="4784545" y="1693416"/>
                  <a:pt x="4775668" y="1673452"/>
                  <a:pt x="4766553" y="1653702"/>
                </a:cubicBezTo>
                <a:cubicBezTo>
                  <a:pt x="4756205" y="1631280"/>
                  <a:pt x="4751532" y="1605839"/>
                  <a:pt x="4737370" y="1585608"/>
                </a:cubicBezTo>
                <a:cubicBezTo>
                  <a:pt x="4705704" y="1540371"/>
                  <a:pt x="4666598" y="1500817"/>
                  <a:pt x="4630365" y="1459149"/>
                </a:cubicBezTo>
                <a:cubicBezTo>
                  <a:pt x="4601740" y="1426230"/>
                  <a:pt x="4575243" y="1391055"/>
                  <a:pt x="4542817" y="1361872"/>
                </a:cubicBezTo>
                <a:cubicBezTo>
                  <a:pt x="4471275" y="1297485"/>
                  <a:pt x="4376754" y="1209009"/>
                  <a:pt x="4299625" y="1157591"/>
                </a:cubicBezTo>
                <a:cubicBezTo>
                  <a:pt x="4280170" y="1144621"/>
                  <a:pt x="4260235" y="1132343"/>
                  <a:pt x="4241259" y="1118681"/>
                </a:cubicBezTo>
                <a:cubicBezTo>
                  <a:pt x="4151249" y="1053873"/>
                  <a:pt x="3981434" y="921370"/>
                  <a:pt x="3881336" y="865761"/>
                </a:cubicBezTo>
                <a:cubicBezTo>
                  <a:pt x="3852153" y="849548"/>
                  <a:pt x="3822414" y="834299"/>
                  <a:pt x="3793787" y="817123"/>
                </a:cubicBezTo>
                <a:cubicBezTo>
                  <a:pt x="3666452" y="740722"/>
                  <a:pt x="3650106" y="714385"/>
                  <a:pt x="3492229" y="642025"/>
                </a:cubicBezTo>
                <a:lnTo>
                  <a:pt x="3258765" y="535021"/>
                </a:lnTo>
                <a:lnTo>
                  <a:pt x="3151761" y="486383"/>
                </a:lnTo>
                <a:cubicBezTo>
                  <a:pt x="3106554" y="466492"/>
                  <a:pt x="3059749" y="450104"/>
                  <a:pt x="3015574" y="428017"/>
                </a:cubicBezTo>
                <a:cubicBezTo>
                  <a:pt x="2930832" y="385647"/>
                  <a:pt x="2893346" y="364115"/>
                  <a:pt x="2801565" y="330740"/>
                </a:cubicBezTo>
                <a:cubicBezTo>
                  <a:pt x="2576065" y="248739"/>
                  <a:pt x="2825282" y="347957"/>
                  <a:pt x="2616740" y="282102"/>
                </a:cubicBezTo>
                <a:cubicBezTo>
                  <a:pt x="2583438" y="271585"/>
                  <a:pt x="2552873" y="253359"/>
                  <a:pt x="2519463" y="243191"/>
                </a:cubicBezTo>
                <a:cubicBezTo>
                  <a:pt x="2478076" y="230595"/>
                  <a:pt x="2434534" y="226121"/>
                  <a:pt x="2393004" y="214008"/>
                </a:cubicBezTo>
                <a:cubicBezTo>
                  <a:pt x="2356569" y="203381"/>
                  <a:pt x="2322648" y="184965"/>
                  <a:pt x="2286000" y="175098"/>
                </a:cubicBezTo>
                <a:cubicBezTo>
                  <a:pt x="2166081" y="142813"/>
                  <a:pt x="2132047" y="145297"/>
                  <a:pt x="2013625" y="136187"/>
                </a:cubicBezTo>
                <a:cubicBezTo>
                  <a:pt x="1984442" y="129702"/>
                  <a:pt x="1955459" y="122241"/>
                  <a:pt x="1926076" y="116732"/>
                </a:cubicBezTo>
                <a:cubicBezTo>
                  <a:pt x="1903541" y="112507"/>
                  <a:pt x="1880466" y="111501"/>
                  <a:pt x="1857983" y="107004"/>
                </a:cubicBezTo>
                <a:cubicBezTo>
                  <a:pt x="1831763" y="101760"/>
                  <a:pt x="1806469" y="92332"/>
                  <a:pt x="1780161" y="87549"/>
                </a:cubicBezTo>
                <a:cubicBezTo>
                  <a:pt x="1764774" y="84751"/>
                  <a:pt x="1617621" y="64627"/>
                  <a:pt x="1575880" y="58366"/>
                </a:cubicBezTo>
                <a:cubicBezTo>
                  <a:pt x="1533703" y="52039"/>
                  <a:pt x="1490429" y="50626"/>
                  <a:pt x="1449421" y="38910"/>
                </a:cubicBezTo>
                <a:cubicBezTo>
                  <a:pt x="1426723" y="32425"/>
                  <a:pt x="1404644" y="23137"/>
                  <a:pt x="1381327" y="19455"/>
                </a:cubicBezTo>
                <a:cubicBezTo>
                  <a:pt x="1342759" y="13365"/>
                  <a:pt x="1303506" y="12970"/>
                  <a:pt x="1264595" y="9727"/>
                </a:cubicBezTo>
                <a:cubicBezTo>
                  <a:pt x="1251625" y="6485"/>
                  <a:pt x="1239054" y="0"/>
                  <a:pt x="1225685" y="0"/>
                </a:cubicBezTo>
                <a:cubicBezTo>
                  <a:pt x="969503" y="0"/>
                  <a:pt x="713382" y="9727"/>
                  <a:pt x="437744" y="2918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5281590-7B6A-48DD-A611-9CB18038792D}"/>
              </a:ext>
            </a:extLst>
          </p:cNvPr>
          <p:cNvSpPr/>
          <p:nvPr/>
        </p:nvSpPr>
        <p:spPr>
          <a:xfrm>
            <a:off x="1725106" y="2965514"/>
            <a:ext cx="433633" cy="43363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596815A-E0AA-40D7-ACFF-6EEABAD26163}"/>
              </a:ext>
            </a:extLst>
          </p:cNvPr>
          <p:cNvSpPr/>
          <p:nvPr/>
        </p:nvSpPr>
        <p:spPr>
          <a:xfrm>
            <a:off x="1000813" y="4079448"/>
            <a:ext cx="433633" cy="43363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2D8BE04-8D2A-4472-80DC-6A2C17BD48AC}"/>
              </a:ext>
            </a:extLst>
          </p:cNvPr>
          <p:cNvSpPr/>
          <p:nvPr/>
        </p:nvSpPr>
        <p:spPr>
          <a:xfrm>
            <a:off x="2509102" y="4079449"/>
            <a:ext cx="433633" cy="43363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8BDC026-29B6-4451-89AB-46ED5CC08201}"/>
              </a:ext>
            </a:extLst>
          </p:cNvPr>
          <p:cNvSpPr/>
          <p:nvPr/>
        </p:nvSpPr>
        <p:spPr>
          <a:xfrm>
            <a:off x="1000813" y="3399147"/>
            <a:ext cx="433633" cy="43363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975BA58E-5751-4338-926E-3CC521C5D1DE}"/>
              </a:ext>
            </a:extLst>
          </p:cNvPr>
          <p:cNvSpPr/>
          <p:nvPr/>
        </p:nvSpPr>
        <p:spPr>
          <a:xfrm>
            <a:off x="1725106" y="4513081"/>
            <a:ext cx="433633" cy="43363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8724BF2F-203F-4369-B9E1-DF0DC35B7423}"/>
              </a:ext>
            </a:extLst>
          </p:cNvPr>
          <p:cNvSpPr/>
          <p:nvPr/>
        </p:nvSpPr>
        <p:spPr>
          <a:xfrm>
            <a:off x="2509102" y="3399147"/>
            <a:ext cx="433633" cy="43363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DF39733-CCC6-407B-8D14-F0E944BF499C}"/>
              </a:ext>
            </a:extLst>
          </p:cNvPr>
          <p:cNvSpPr/>
          <p:nvPr/>
        </p:nvSpPr>
        <p:spPr>
          <a:xfrm>
            <a:off x="1013383" y="2531880"/>
            <a:ext cx="433633" cy="433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328A2DD5-4834-4A4B-A7D2-EC3616DC6607}"/>
              </a:ext>
            </a:extLst>
          </p:cNvPr>
          <p:cNvSpPr/>
          <p:nvPr/>
        </p:nvSpPr>
        <p:spPr>
          <a:xfrm>
            <a:off x="276520" y="3751081"/>
            <a:ext cx="433633" cy="433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1067CBB8-C65D-4E4F-90B1-D9C3737035AD}"/>
              </a:ext>
            </a:extLst>
          </p:cNvPr>
          <p:cNvSpPr/>
          <p:nvPr/>
        </p:nvSpPr>
        <p:spPr>
          <a:xfrm>
            <a:off x="2509102" y="2531881"/>
            <a:ext cx="433633" cy="433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DBE936F-F21C-45E6-B6DE-50437A90C6F7}"/>
              </a:ext>
            </a:extLst>
          </p:cNvPr>
          <p:cNvSpPr/>
          <p:nvPr/>
        </p:nvSpPr>
        <p:spPr>
          <a:xfrm>
            <a:off x="2509102" y="4946714"/>
            <a:ext cx="433633" cy="433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A7FE9873-C9C9-4B23-A5A2-BCC921E75102}"/>
              </a:ext>
            </a:extLst>
          </p:cNvPr>
          <p:cNvSpPr/>
          <p:nvPr/>
        </p:nvSpPr>
        <p:spPr>
          <a:xfrm>
            <a:off x="1013383" y="4946714"/>
            <a:ext cx="433633" cy="433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7C1230CF-EB1C-492F-93F0-50CF2155C504}"/>
              </a:ext>
            </a:extLst>
          </p:cNvPr>
          <p:cNvSpPr/>
          <p:nvPr/>
        </p:nvSpPr>
        <p:spPr>
          <a:xfrm>
            <a:off x="3230253" y="3751081"/>
            <a:ext cx="433633" cy="433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9802087D-A49D-48AD-97EB-4C12EEA7B5E8}"/>
              </a:ext>
            </a:extLst>
          </p:cNvPr>
          <p:cNvSpPr/>
          <p:nvPr/>
        </p:nvSpPr>
        <p:spPr>
          <a:xfrm>
            <a:off x="5959312" y="2965514"/>
            <a:ext cx="433633" cy="43363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92FB589E-8F26-47CE-959F-5CD9ED3C6290}"/>
              </a:ext>
            </a:extLst>
          </p:cNvPr>
          <p:cNvSpPr/>
          <p:nvPr/>
        </p:nvSpPr>
        <p:spPr>
          <a:xfrm>
            <a:off x="5235019" y="4079448"/>
            <a:ext cx="433633" cy="43363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F5A3C2F-47BA-4419-B0B5-9E274A29FE31}"/>
              </a:ext>
            </a:extLst>
          </p:cNvPr>
          <p:cNvSpPr/>
          <p:nvPr/>
        </p:nvSpPr>
        <p:spPr>
          <a:xfrm>
            <a:off x="6743308" y="4079449"/>
            <a:ext cx="433633" cy="43363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C14C3110-8B84-46B8-A1C0-3CB6D509C234}"/>
              </a:ext>
            </a:extLst>
          </p:cNvPr>
          <p:cNvSpPr/>
          <p:nvPr/>
        </p:nvSpPr>
        <p:spPr>
          <a:xfrm>
            <a:off x="5235019" y="3399147"/>
            <a:ext cx="433633" cy="43363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676CB25C-B0AA-41D1-99F4-22783B76059D}"/>
              </a:ext>
            </a:extLst>
          </p:cNvPr>
          <p:cNvSpPr/>
          <p:nvPr/>
        </p:nvSpPr>
        <p:spPr>
          <a:xfrm>
            <a:off x="5959312" y="4513081"/>
            <a:ext cx="433633" cy="43363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CB83ADC-5CA0-40D5-8F03-112515350B6B}"/>
              </a:ext>
            </a:extLst>
          </p:cNvPr>
          <p:cNvSpPr/>
          <p:nvPr/>
        </p:nvSpPr>
        <p:spPr>
          <a:xfrm>
            <a:off x="6743308" y="3399147"/>
            <a:ext cx="433633" cy="43363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EE7A603C-2155-40D3-818E-78AD80AB4E89}"/>
              </a:ext>
            </a:extLst>
          </p:cNvPr>
          <p:cNvSpPr/>
          <p:nvPr/>
        </p:nvSpPr>
        <p:spPr>
          <a:xfrm>
            <a:off x="5247589" y="2531880"/>
            <a:ext cx="433633" cy="433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C53D1988-A0F7-4AD7-8425-266799656FCA}"/>
              </a:ext>
            </a:extLst>
          </p:cNvPr>
          <p:cNvSpPr/>
          <p:nvPr/>
        </p:nvSpPr>
        <p:spPr>
          <a:xfrm>
            <a:off x="4510726" y="3751081"/>
            <a:ext cx="433633" cy="433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3AD9F9C9-AFCE-4BA0-A313-FF007C23DD5F}"/>
              </a:ext>
            </a:extLst>
          </p:cNvPr>
          <p:cNvSpPr/>
          <p:nvPr/>
        </p:nvSpPr>
        <p:spPr>
          <a:xfrm>
            <a:off x="6743308" y="2531881"/>
            <a:ext cx="433633" cy="433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E39A1A77-3345-49B5-A7F8-E851ECBC0AE5}"/>
              </a:ext>
            </a:extLst>
          </p:cNvPr>
          <p:cNvSpPr/>
          <p:nvPr/>
        </p:nvSpPr>
        <p:spPr>
          <a:xfrm>
            <a:off x="6743308" y="4946714"/>
            <a:ext cx="433633" cy="433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87A0D32F-6BD3-4560-80AA-45C26A4571DB}"/>
              </a:ext>
            </a:extLst>
          </p:cNvPr>
          <p:cNvSpPr/>
          <p:nvPr/>
        </p:nvSpPr>
        <p:spPr>
          <a:xfrm>
            <a:off x="5247589" y="4946714"/>
            <a:ext cx="433633" cy="433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FA59A4AA-A26D-4688-AE38-BC4BC96AF1C6}"/>
              </a:ext>
            </a:extLst>
          </p:cNvPr>
          <p:cNvSpPr/>
          <p:nvPr/>
        </p:nvSpPr>
        <p:spPr>
          <a:xfrm>
            <a:off x="7464459" y="3751081"/>
            <a:ext cx="433633" cy="433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739B0905-3A2E-4589-BCCB-7FD13A9D2CDB}"/>
              </a:ext>
            </a:extLst>
          </p:cNvPr>
          <p:cNvSpPr/>
          <p:nvPr/>
        </p:nvSpPr>
        <p:spPr>
          <a:xfrm>
            <a:off x="10234366" y="3093436"/>
            <a:ext cx="433633" cy="43363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E86F98E8-2A73-4E73-812F-7A16F368FB18}"/>
              </a:ext>
            </a:extLst>
          </p:cNvPr>
          <p:cNvSpPr/>
          <p:nvPr/>
        </p:nvSpPr>
        <p:spPr>
          <a:xfrm>
            <a:off x="9510073" y="4207370"/>
            <a:ext cx="433633" cy="43363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B0685078-C9E4-4083-AD4C-7DD85B6D590E}"/>
              </a:ext>
            </a:extLst>
          </p:cNvPr>
          <p:cNvSpPr/>
          <p:nvPr/>
        </p:nvSpPr>
        <p:spPr>
          <a:xfrm>
            <a:off x="11018362" y="4207371"/>
            <a:ext cx="433633" cy="43363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C4EC1FE9-5E8A-4EE2-B776-F72C80A5EF19}"/>
              </a:ext>
            </a:extLst>
          </p:cNvPr>
          <p:cNvSpPr/>
          <p:nvPr/>
        </p:nvSpPr>
        <p:spPr>
          <a:xfrm>
            <a:off x="9510073" y="3527069"/>
            <a:ext cx="433633" cy="43363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66B8051D-79D5-4415-8B1F-8B59D23038EC}"/>
              </a:ext>
            </a:extLst>
          </p:cNvPr>
          <p:cNvSpPr/>
          <p:nvPr/>
        </p:nvSpPr>
        <p:spPr>
          <a:xfrm>
            <a:off x="10234366" y="4641003"/>
            <a:ext cx="433633" cy="43363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7615ADA1-C06F-4AF1-97D0-280253092BB0}"/>
              </a:ext>
            </a:extLst>
          </p:cNvPr>
          <p:cNvSpPr/>
          <p:nvPr/>
        </p:nvSpPr>
        <p:spPr>
          <a:xfrm>
            <a:off x="11018362" y="3527069"/>
            <a:ext cx="433633" cy="43363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A5529EBA-DEB4-4AD3-9D2A-7F72E07327D9}"/>
              </a:ext>
            </a:extLst>
          </p:cNvPr>
          <p:cNvSpPr/>
          <p:nvPr/>
        </p:nvSpPr>
        <p:spPr>
          <a:xfrm>
            <a:off x="9522643" y="2659802"/>
            <a:ext cx="433633" cy="433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2D615384-000A-4559-917C-182EBFFEEF94}"/>
              </a:ext>
            </a:extLst>
          </p:cNvPr>
          <p:cNvSpPr/>
          <p:nvPr/>
        </p:nvSpPr>
        <p:spPr>
          <a:xfrm>
            <a:off x="8785780" y="3879003"/>
            <a:ext cx="433633" cy="433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39F4F842-ED74-4EAC-9EFC-6DA961011307}"/>
              </a:ext>
            </a:extLst>
          </p:cNvPr>
          <p:cNvSpPr/>
          <p:nvPr/>
        </p:nvSpPr>
        <p:spPr>
          <a:xfrm>
            <a:off x="11018362" y="2659803"/>
            <a:ext cx="433633" cy="433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69774E3-380E-4996-8594-A917AE14BFED}"/>
              </a:ext>
            </a:extLst>
          </p:cNvPr>
          <p:cNvSpPr/>
          <p:nvPr/>
        </p:nvSpPr>
        <p:spPr>
          <a:xfrm>
            <a:off x="11018362" y="5074636"/>
            <a:ext cx="433633" cy="433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79D8798C-EBA3-45BC-ABAA-83FF04334681}"/>
              </a:ext>
            </a:extLst>
          </p:cNvPr>
          <p:cNvSpPr/>
          <p:nvPr/>
        </p:nvSpPr>
        <p:spPr>
          <a:xfrm>
            <a:off x="9522643" y="5074636"/>
            <a:ext cx="433633" cy="433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8F26EADA-2954-487B-83C4-E84368A241F6}"/>
              </a:ext>
            </a:extLst>
          </p:cNvPr>
          <p:cNvSpPr/>
          <p:nvPr/>
        </p:nvSpPr>
        <p:spPr>
          <a:xfrm>
            <a:off x="11739513" y="3879003"/>
            <a:ext cx="433633" cy="433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55E1EDC0-94DD-4ABD-9341-C2F9543E7F25}"/>
                  </a:ext>
                </a:extLst>
              </p:cNvPr>
              <p:cNvSpPr txBox="1"/>
              <p:nvPr/>
            </p:nvSpPr>
            <p:spPr>
              <a:xfrm>
                <a:off x="2961589" y="183821"/>
                <a:ext cx="61016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bar>
                            <m:barPr>
                              <m:pos m:val="top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ba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ba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bar>
                            <m:barPr>
                              <m:pos m:val="top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ba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bar>
                            <m:barPr>
                              <m:pos m:val="top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ba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55E1EDC0-94DD-4ABD-9341-C2F9543E7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589" y="183821"/>
                <a:ext cx="6101607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椭圆 67">
            <a:extLst>
              <a:ext uri="{FF2B5EF4-FFF2-40B4-BE49-F238E27FC236}">
                <a16:creationId xmlns:a16="http://schemas.microsoft.com/office/drawing/2014/main" id="{E0CF787B-B43C-4B85-94D4-283CF33A3176}"/>
              </a:ext>
            </a:extLst>
          </p:cNvPr>
          <p:cNvSpPr/>
          <p:nvPr/>
        </p:nvSpPr>
        <p:spPr>
          <a:xfrm>
            <a:off x="3227870" y="846956"/>
            <a:ext cx="433633" cy="43363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DA676545-9153-412D-A930-2C408771C4FB}"/>
              </a:ext>
            </a:extLst>
          </p:cNvPr>
          <p:cNvSpPr/>
          <p:nvPr/>
        </p:nvSpPr>
        <p:spPr>
          <a:xfrm>
            <a:off x="4077093" y="846956"/>
            <a:ext cx="433633" cy="43363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D30AB45B-F0A8-4476-9777-64B837A0DDDC}"/>
              </a:ext>
            </a:extLst>
          </p:cNvPr>
          <p:cNvSpPr/>
          <p:nvPr/>
        </p:nvSpPr>
        <p:spPr>
          <a:xfrm>
            <a:off x="5356387" y="866993"/>
            <a:ext cx="433633" cy="43363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6A2A66C6-9B38-41A3-BE57-63854E61570B}"/>
              </a:ext>
            </a:extLst>
          </p:cNvPr>
          <p:cNvSpPr/>
          <p:nvPr/>
        </p:nvSpPr>
        <p:spPr>
          <a:xfrm>
            <a:off x="6205610" y="866993"/>
            <a:ext cx="433633" cy="43363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C4170CF0-7E3B-4A98-98A0-93FE8D35977C}"/>
              </a:ext>
            </a:extLst>
          </p:cNvPr>
          <p:cNvSpPr/>
          <p:nvPr/>
        </p:nvSpPr>
        <p:spPr>
          <a:xfrm>
            <a:off x="7440955" y="846956"/>
            <a:ext cx="433633" cy="43363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4E3AE384-CDB3-44DC-8FF3-A7A74F76934D}"/>
              </a:ext>
            </a:extLst>
          </p:cNvPr>
          <p:cNvSpPr/>
          <p:nvPr/>
        </p:nvSpPr>
        <p:spPr>
          <a:xfrm>
            <a:off x="8290178" y="846956"/>
            <a:ext cx="433633" cy="43363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7AE4C19E-B00F-4057-8471-CBE82A378385}"/>
              </a:ext>
            </a:extLst>
          </p:cNvPr>
          <p:cNvSpPr txBox="1"/>
          <p:nvPr/>
        </p:nvSpPr>
        <p:spPr>
          <a:xfrm>
            <a:off x="1754800" y="5567066"/>
            <a:ext cx="1689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Clean-up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4773D769-C8DD-42A0-B567-67ECBB03827C}"/>
              </a:ext>
            </a:extLst>
          </p:cNvPr>
          <p:cNvSpPr/>
          <p:nvPr/>
        </p:nvSpPr>
        <p:spPr>
          <a:xfrm>
            <a:off x="3643460" y="5553798"/>
            <a:ext cx="433633" cy="43363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C9E7C3A8-3A31-4862-BA16-5642AC7156D5}"/>
              </a:ext>
            </a:extLst>
          </p:cNvPr>
          <p:cNvSpPr/>
          <p:nvPr/>
        </p:nvSpPr>
        <p:spPr>
          <a:xfrm>
            <a:off x="4492683" y="5553798"/>
            <a:ext cx="433633" cy="43363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4459CE9E-C176-47A7-8C78-059A564C1E9E}"/>
              </a:ext>
            </a:extLst>
          </p:cNvPr>
          <p:cNvSpPr/>
          <p:nvPr/>
        </p:nvSpPr>
        <p:spPr>
          <a:xfrm>
            <a:off x="3661503" y="6240546"/>
            <a:ext cx="433633" cy="43363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8EB8811A-4864-4E4A-BA0B-6FD0180A0E2D}"/>
              </a:ext>
            </a:extLst>
          </p:cNvPr>
          <p:cNvSpPr/>
          <p:nvPr/>
        </p:nvSpPr>
        <p:spPr>
          <a:xfrm>
            <a:off x="4510726" y="6240546"/>
            <a:ext cx="433633" cy="43363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FE84A1F2-E4C9-4DC3-8CEB-FBF6AD25A40E}"/>
              </a:ext>
            </a:extLst>
          </p:cNvPr>
          <p:cNvSpPr/>
          <p:nvPr/>
        </p:nvSpPr>
        <p:spPr>
          <a:xfrm>
            <a:off x="5256452" y="5571647"/>
            <a:ext cx="433633" cy="43363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694DBD9E-8C76-4DA1-BF8D-071132887E76}"/>
              </a:ext>
            </a:extLst>
          </p:cNvPr>
          <p:cNvSpPr/>
          <p:nvPr/>
        </p:nvSpPr>
        <p:spPr>
          <a:xfrm>
            <a:off x="6105675" y="5571647"/>
            <a:ext cx="433633" cy="43363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20B69949-7BB5-47E2-B0B7-36F4E2F58241}"/>
              </a:ext>
            </a:extLst>
          </p:cNvPr>
          <p:cNvSpPr/>
          <p:nvPr/>
        </p:nvSpPr>
        <p:spPr>
          <a:xfrm>
            <a:off x="5274495" y="6258395"/>
            <a:ext cx="433633" cy="43363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A34151F0-F605-485C-956B-0E547A8EADA5}"/>
              </a:ext>
            </a:extLst>
          </p:cNvPr>
          <p:cNvSpPr/>
          <p:nvPr/>
        </p:nvSpPr>
        <p:spPr>
          <a:xfrm>
            <a:off x="6123718" y="6258395"/>
            <a:ext cx="433633" cy="43363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DAD54736-416D-43F3-B708-9EC92AD54CA1}"/>
              </a:ext>
            </a:extLst>
          </p:cNvPr>
          <p:cNvSpPr/>
          <p:nvPr/>
        </p:nvSpPr>
        <p:spPr>
          <a:xfrm>
            <a:off x="6874676" y="5561030"/>
            <a:ext cx="433633" cy="43363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32E22F25-DA8B-496C-83A0-51079BFBB76C}"/>
              </a:ext>
            </a:extLst>
          </p:cNvPr>
          <p:cNvSpPr/>
          <p:nvPr/>
        </p:nvSpPr>
        <p:spPr>
          <a:xfrm>
            <a:off x="7723899" y="5561030"/>
            <a:ext cx="433633" cy="43363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86B060E4-1C6B-41DD-B35F-E61A304060F5}"/>
              </a:ext>
            </a:extLst>
          </p:cNvPr>
          <p:cNvSpPr/>
          <p:nvPr/>
        </p:nvSpPr>
        <p:spPr>
          <a:xfrm>
            <a:off x="6892719" y="6247778"/>
            <a:ext cx="433633" cy="43363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84D506A-4AB0-4416-ADE8-1E4D179833B4}"/>
              </a:ext>
            </a:extLst>
          </p:cNvPr>
          <p:cNvSpPr/>
          <p:nvPr/>
        </p:nvSpPr>
        <p:spPr>
          <a:xfrm>
            <a:off x="7741942" y="6247778"/>
            <a:ext cx="433633" cy="43363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35D366DF-88F1-4298-B2A3-966837F240CF}"/>
              </a:ext>
            </a:extLst>
          </p:cNvPr>
          <p:cNvSpPr txBox="1"/>
          <p:nvPr/>
        </p:nvSpPr>
        <p:spPr>
          <a:xfrm>
            <a:off x="441904" y="6089338"/>
            <a:ext cx="3138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pair of clean-up will 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a pair with every red point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833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38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galaxies@vip.qq.com</dc:creator>
  <cp:lastModifiedBy>galaxies@vip.qq.com</cp:lastModifiedBy>
  <cp:revision>4</cp:revision>
  <dcterms:created xsi:type="dcterms:W3CDTF">2020-05-18T04:23:11Z</dcterms:created>
  <dcterms:modified xsi:type="dcterms:W3CDTF">2020-05-18T04:52:41Z</dcterms:modified>
</cp:coreProperties>
</file>