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37A92-5781-4D67-B697-8E95E7B3E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A4BB77-2AA2-4A25-B7E4-AB8163B91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F1E38-C8FB-4594-BB71-0659ADA9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A42F-507A-41AB-90EF-19B65F69EDEE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92BF3-A9DB-4773-B2AB-6F2B0A88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3A41D-66B3-409B-B15F-D2145D9D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DCF-E0DD-48C1-86A8-B9FAA3B8E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6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ECFBD-A713-405F-AB1A-603A85D8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314FE-528A-41B4-B86C-0B878FA09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DD2F1-2081-433A-AC94-F0AACAA7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A42F-507A-41AB-90EF-19B65F69EDEE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C2B83-ADD5-453D-966F-AE8138D7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5DFF6-AADD-40B3-ABC1-E16E0D67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DCF-E0DD-48C1-86A8-B9FAA3B8E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9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4D362B-8475-44BA-BB0B-4EC00040A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8E21A8-DA34-4336-A8CE-F63B96BA6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39374-CBA9-4938-B9DF-64E7E1B2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A42F-507A-41AB-90EF-19B65F69EDEE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4F53C-6107-473E-821F-7A83ECE3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81DD8-438E-4B46-99A0-9A142005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DCF-E0DD-48C1-86A8-B9FAA3B8E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77B22-30B9-4AB5-A19B-DF678463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30EDA0-2F3C-4D5F-9F88-8341CE82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4430-AFFF-47CF-A737-CEB590BF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A42F-507A-41AB-90EF-19B65F69EDEE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267BC-7493-4749-B180-D03E2C15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0B18B-D1E9-404D-BF63-4BDDABDE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DCF-E0DD-48C1-86A8-B9FAA3B8E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700AB-4478-4732-94A2-9E6308A5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6A360-3633-4150-85EC-E02337A8D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AF2AA-D8ED-47DA-B73C-7F2305C7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A42F-507A-41AB-90EF-19B65F69EDEE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BCECE-7F4B-4C4C-8C4B-B66FD65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65F9A-80B2-4DBB-950C-BFBFDD57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DCF-E0DD-48C1-86A8-B9FAA3B8E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0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5C59C-A1BA-4DCF-9F10-92D0532E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F221-4C1F-40B0-8775-8953E2E93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F47C9-C8D7-4A23-AA85-23A720A0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8E31B-D8D9-4526-A902-2052D8B4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A42F-507A-41AB-90EF-19B65F69EDEE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47866-1BE3-4873-93E0-D42FFA06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914BF4-CB5E-4C67-8A89-DC5DC0FB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DCF-E0DD-48C1-86A8-B9FAA3B8E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0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5AE0F-9477-42B8-B514-AA9A20E8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546AEC-67A2-4343-80B4-D66EF7CB5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79E0A-B00D-4143-801E-BC5A7CDF5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969953-6A0A-42D5-A335-5C91B0011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90988E-BD7C-41D4-B092-95402F9AC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E66C91-C24F-4BE9-91A8-F83BF337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A42F-507A-41AB-90EF-19B65F69EDEE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98F440-8EF7-419A-8C6A-B19028E1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46F291-FCFA-46DE-97A5-5FC8DBFE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DCF-E0DD-48C1-86A8-B9FAA3B8E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0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14ED5-5141-433D-BF4D-D10BBC45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07D222-6AEC-41A6-859C-1CAC3CDA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A42F-507A-41AB-90EF-19B65F69EDEE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90B3F4-20F6-4D4B-87E0-F44D74F5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A48EB-B574-426E-BE40-FD6123C1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DCF-E0DD-48C1-86A8-B9FAA3B8E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6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F44FD5-34B4-4E36-A442-05287143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A42F-507A-41AB-90EF-19B65F69EDEE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AD04E4-4B04-4497-B56C-E1136FF0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1C0463-3742-4E76-91A9-FDD8B765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DCF-E0DD-48C1-86A8-B9FAA3B8E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9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C2191-5B17-43B2-9163-35F8A69A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58B43-6737-4BC8-8322-56675A07D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BA2250-5ACB-4173-AA1A-24B914570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93288B-4651-4509-BC3C-77D73115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A42F-507A-41AB-90EF-19B65F69EDEE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6932BB-BDEA-46C7-BC0C-EBBFD845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489728-3BF7-47A5-9202-5D1BF1BC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DCF-E0DD-48C1-86A8-B9FAA3B8E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08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819A7-E80F-4863-B6A8-0A7C9C35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72BD97-FC77-43C0-8320-CFED7EF3D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62184E-0935-4B3C-A34F-3C26CEF79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827627-C5D0-4253-BBB5-17FA94D9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A42F-507A-41AB-90EF-19B65F69EDEE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DCCF11-278C-48A4-B1B7-65B576AA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4723FA-5777-43FF-A7C5-F8ABABCC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CDCF-E0DD-48C1-86A8-B9FAA3B8E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8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13BB64-308F-4C36-8E88-33B780F1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E96EFE-6D80-44D7-88FB-D0EB5E7ED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233E5-F0EB-4CEF-8FAB-58E53D908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3A42F-507A-41AB-90EF-19B65F69EDEE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C005E-CC10-47CF-B51D-F38196AFE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E21D3-4D9E-47E3-802C-0EC26185D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4CDCF-E0DD-48C1-86A8-B9FAA3B8E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53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8C46026-B7EE-4EE2-A203-DA4260818D34}"/>
              </a:ext>
            </a:extLst>
          </p:cNvPr>
          <p:cNvSpPr/>
          <p:nvPr/>
        </p:nvSpPr>
        <p:spPr>
          <a:xfrm>
            <a:off x="2912882" y="4073949"/>
            <a:ext cx="527901" cy="5279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5F334A3-2546-47E8-B10D-622D1C5AC8EE}"/>
              </a:ext>
            </a:extLst>
          </p:cNvPr>
          <p:cNvSpPr/>
          <p:nvPr/>
        </p:nvSpPr>
        <p:spPr>
          <a:xfrm>
            <a:off x="2121816" y="2857890"/>
            <a:ext cx="527901" cy="5279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8D658E-975D-4228-B39A-44126DDB94D2}"/>
              </a:ext>
            </a:extLst>
          </p:cNvPr>
          <p:cNvSpPr/>
          <p:nvPr/>
        </p:nvSpPr>
        <p:spPr>
          <a:xfrm>
            <a:off x="1330750" y="4073950"/>
            <a:ext cx="527901" cy="5279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6F02F79-B33F-4B8D-B9DF-5386057685D7}"/>
              </a:ext>
            </a:extLst>
          </p:cNvPr>
          <p:cNvSpPr/>
          <p:nvPr/>
        </p:nvSpPr>
        <p:spPr>
          <a:xfrm>
            <a:off x="6040224" y="4073949"/>
            <a:ext cx="527901" cy="5279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8EDEE79-0DDA-4203-9F4A-98317DDBA28D}"/>
              </a:ext>
            </a:extLst>
          </p:cNvPr>
          <p:cNvSpPr/>
          <p:nvPr/>
        </p:nvSpPr>
        <p:spPr>
          <a:xfrm>
            <a:off x="5249158" y="2857890"/>
            <a:ext cx="527901" cy="5279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207AD24-AEB3-472E-9C3D-37CB6921016E}"/>
              </a:ext>
            </a:extLst>
          </p:cNvPr>
          <p:cNvSpPr/>
          <p:nvPr/>
        </p:nvSpPr>
        <p:spPr>
          <a:xfrm>
            <a:off x="4458092" y="4073950"/>
            <a:ext cx="527901" cy="5279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EAF7D6-7DAD-4BF6-9E71-782331419F1F}"/>
              </a:ext>
            </a:extLst>
          </p:cNvPr>
          <p:cNvSpPr/>
          <p:nvPr/>
        </p:nvSpPr>
        <p:spPr>
          <a:xfrm>
            <a:off x="6040223" y="5257797"/>
            <a:ext cx="527901" cy="5279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BD9F32-960E-4723-B40E-B6407F7EC93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1594701" y="3385791"/>
            <a:ext cx="791066" cy="6881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F720A6-093E-4ADE-90BE-F81E8F93B6A4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2385767" y="3385791"/>
            <a:ext cx="791066" cy="6881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BDE0C82-6BD5-4911-9835-F4D84DBF2736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5513109" y="3385791"/>
            <a:ext cx="791066" cy="6881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D7B4DDF-9874-425C-B374-526851FB40A8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4722043" y="3385791"/>
            <a:ext cx="791066" cy="6881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C4B720A-DC13-4E65-9E75-AE775B4DA522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6304174" y="4601850"/>
            <a:ext cx="1" cy="65594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E366A23-B54C-49D8-AA1F-341F38E4D63A}"/>
              </a:ext>
            </a:extLst>
          </p:cNvPr>
          <p:cNvCxnSpPr>
            <a:cxnSpLocks/>
            <a:stCxn id="50" idx="4"/>
            <a:endCxn id="9" idx="0"/>
          </p:cNvCxnSpPr>
          <p:nvPr/>
        </p:nvCxnSpPr>
        <p:spPr>
          <a:xfrm>
            <a:off x="3987535" y="950928"/>
            <a:ext cx="1525574" cy="190696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1D5D5DF-9598-4AED-92C8-61E68EA30173}"/>
              </a:ext>
            </a:extLst>
          </p:cNvPr>
          <p:cNvCxnSpPr>
            <a:cxnSpLocks/>
            <a:stCxn id="50" idx="4"/>
            <a:endCxn id="5" idx="0"/>
          </p:cNvCxnSpPr>
          <p:nvPr/>
        </p:nvCxnSpPr>
        <p:spPr>
          <a:xfrm flipH="1">
            <a:off x="2385767" y="950928"/>
            <a:ext cx="1601768" cy="190696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EB9BC47-3060-4E23-B1FD-49F1C3321E66}"/>
              </a:ext>
            </a:extLst>
          </p:cNvPr>
          <p:cNvCxnSpPr>
            <a:cxnSpLocks/>
          </p:cNvCxnSpPr>
          <p:nvPr/>
        </p:nvCxnSpPr>
        <p:spPr>
          <a:xfrm>
            <a:off x="744718" y="3725157"/>
            <a:ext cx="7861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1588112-A6FF-4379-9979-E657A437E0A4}"/>
              </a:ext>
            </a:extLst>
          </p:cNvPr>
          <p:cNvCxnSpPr>
            <a:cxnSpLocks/>
          </p:cNvCxnSpPr>
          <p:nvPr/>
        </p:nvCxnSpPr>
        <p:spPr>
          <a:xfrm>
            <a:off x="773001" y="2446249"/>
            <a:ext cx="7861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6DDE550-24CD-491C-B81F-686EA67B1B50}"/>
              </a:ext>
            </a:extLst>
          </p:cNvPr>
          <p:cNvCxnSpPr>
            <a:cxnSpLocks/>
          </p:cNvCxnSpPr>
          <p:nvPr/>
        </p:nvCxnSpPr>
        <p:spPr>
          <a:xfrm>
            <a:off x="791065" y="4909006"/>
            <a:ext cx="7861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FB251BD6-D80A-490E-981C-24E884E2C391}"/>
              </a:ext>
            </a:extLst>
          </p:cNvPr>
          <p:cNvSpPr/>
          <p:nvPr/>
        </p:nvSpPr>
        <p:spPr>
          <a:xfrm>
            <a:off x="3704735" y="406065"/>
            <a:ext cx="565600" cy="5448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534C9A7-776A-45D9-8EC5-96AD64141699}"/>
              </a:ext>
            </a:extLst>
          </p:cNvPr>
          <p:cNvSpPr txBox="1"/>
          <p:nvPr/>
        </p:nvSpPr>
        <p:spPr>
          <a:xfrm>
            <a:off x="4399959" y="456929"/>
            <a:ext cx="118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BFF620D-F955-4E9B-A561-D49C297FB432}"/>
                  </a:ext>
                </a:extLst>
              </p:cNvPr>
              <p:cNvSpPr txBox="1"/>
              <p:nvPr/>
            </p:nvSpPr>
            <p:spPr>
              <a:xfrm>
                <a:off x="6832074" y="5216162"/>
                <a:ext cx="19613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𝐷𝑖𝑠𝑡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BFF620D-F955-4E9B-A561-D49C297FB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074" y="5216162"/>
                <a:ext cx="196130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D569FC3-AE6D-4EEF-A3D5-214464826910}"/>
                  </a:ext>
                </a:extLst>
              </p:cNvPr>
              <p:cNvSpPr txBox="1"/>
              <p:nvPr/>
            </p:nvSpPr>
            <p:spPr>
              <a:xfrm>
                <a:off x="6832074" y="4107066"/>
                <a:ext cx="19597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𝐷𝑖𝑠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D569FC3-AE6D-4EEF-A3D5-21446482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074" y="4107066"/>
                <a:ext cx="195970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E83F0C4-589E-4CB6-824D-DF9D88492940}"/>
                  </a:ext>
                </a:extLst>
              </p:cNvPr>
              <p:cNvSpPr txBox="1"/>
              <p:nvPr/>
            </p:nvSpPr>
            <p:spPr>
              <a:xfrm>
                <a:off x="7038682" y="2819509"/>
                <a:ext cx="14237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𝐷𝑖𝑠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E83F0C4-589E-4CB6-824D-DF9D88492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682" y="2819509"/>
                <a:ext cx="142372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53BF27A-D444-4D14-90C9-04FAC49AC146}"/>
                  </a:ext>
                </a:extLst>
              </p:cNvPr>
              <p:cNvSpPr txBox="1"/>
              <p:nvPr/>
            </p:nvSpPr>
            <p:spPr>
              <a:xfrm>
                <a:off x="7038681" y="447662"/>
                <a:ext cx="14146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𝐷𝑖𝑠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53BF27A-D444-4D14-90C9-04FAC49A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681" y="447662"/>
                <a:ext cx="141468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F9623624-8567-405B-A67C-C4ED6427CE24}"/>
              </a:ext>
            </a:extLst>
          </p:cNvPr>
          <p:cNvSpPr/>
          <p:nvPr/>
        </p:nvSpPr>
        <p:spPr>
          <a:xfrm>
            <a:off x="2342043" y="3384223"/>
            <a:ext cx="3698180" cy="2201735"/>
          </a:xfrm>
          <a:custGeom>
            <a:avLst/>
            <a:gdLst>
              <a:gd name="connsiteX0" fmla="*/ 33512 w 3719392"/>
              <a:gd name="connsiteY0" fmla="*/ 0 h 2201735"/>
              <a:gd name="connsiteX1" fmla="*/ 533133 w 3719392"/>
              <a:gd name="connsiteY1" fmla="*/ 1904214 h 2201735"/>
              <a:gd name="connsiteX2" fmla="*/ 3719392 w 3719392"/>
              <a:gd name="connsiteY2" fmla="*/ 2168165 h 220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9392" h="2201735">
                <a:moveTo>
                  <a:pt x="33512" y="0"/>
                </a:moveTo>
                <a:cubicBezTo>
                  <a:pt x="-23834" y="771426"/>
                  <a:pt x="-81180" y="1542853"/>
                  <a:pt x="533133" y="1904214"/>
                </a:cubicBezTo>
                <a:cubicBezTo>
                  <a:pt x="1147446" y="2265575"/>
                  <a:pt x="2433419" y="2216870"/>
                  <a:pt x="3719392" y="2168165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6C1F15B-7066-4B8D-B214-9EF6C32F5154}"/>
              </a:ext>
            </a:extLst>
          </p:cNvPr>
          <p:cNvSpPr txBox="1"/>
          <p:nvPr/>
        </p:nvSpPr>
        <p:spPr>
          <a:xfrm>
            <a:off x="3608156" y="5110031"/>
            <a:ext cx="188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Cross Edge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6802A26-27AD-462A-B02B-6CECFDE22067}"/>
                  </a:ext>
                </a:extLst>
              </p:cNvPr>
              <p:cNvSpPr/>
              <p:nvPr/>
            </p:nvSpPr>
            <p:spPr>
              <a:xfrm>
                <a:off x="3904054" y="5554865"/>
                <a:ext cx="991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6802A26-27AD-462A-B02B-6CECFDE22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54" y="5554865"/>
                <a:ext cx="991810" cy="461665"/>
              </a:xfrm>
              <a:prstGeom prst="rect">
                <a:avLst/>
              </a:prstGeom>
              <a:blipFill>
                <a:blip r:embed="rId6"/>
                <a:stretch>
                  <a:fillRect l="-613" r="-1227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81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8C46026-B7EE-4EE2-A203-DA4260818D34}"/>
              </a:ext>
            </a:extLst>
          </p:cNvPr>
          <p:cNvSpPr/>
          <p:nvPr/>
        </p:nvSpPr>
        <p:spPr>
          <a:xfrm>
            <a:off x="2912882" y="4073949"/>
            <a:ext cx="527901" cy="5279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5F334A3-2546-47E8-B10D-622D1C5AC8EE}"/>
              </a:ext>
            </a:extLst>
          </p:cNvPr>
          <p:cNvSpPr/>
          <p:nvPr/>
        </p:nvSpPr>
        <p:spPr>
          <a:xfrm>
            <a:off x="2121816" y="2857890"/>
            <a:ext cx="527901" cy="5279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8D658E-975D-4228-B39A-44126DDB94D2}"/>
              </a:ext>
            </a:extLst>
          </p:cNvPr>
          <p:cNvSpPr/>
          <p:nvPr/>
        </p:nvSpPr>
        <p:spPr>
          <a:xfrm>
            <a:off x="1330750" y="4073950"/>
            <a:ext cx="527901" cy="5279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6F02F79-B33F-4B8D-B9DF-5386057685D7}"/>
              </a:ext>
            </a:extLst>
          </p:cNvPr>
          <p:cNvSpPr/>
          <p:nvPr/>
        </p:nvSpPr>
        <p:spPr>
          <a:xfrm>
            <a:off x="6040224" y="4073949"/>
            <a:ext cx="527901" cy="5279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8EDEE79-0DDA-4203-9F4A-98317DDBA28D}"/>
              </a:ext>
            </a:extLst>
          </p:cNvPr>
          <p:cNvSpPr/>
          <p:nvPr/>
        </p:nvSpPr>
        <p:spPr>
          <a:xfrm>
            <a:off x="5249158" y="2857890"/>
            <a:ext cx="527901" cy="5279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207AD24-AEB3-472E-9C3D-37CB6921016E}"/>
              </a:ext>
            </a:extLst>
          </p:cNvPr>
          <p:cNvSpPr/>
          <p:nvPr/>
        </p:nvSpPr>
        <p:spPr>
          <a:xfrm>
            <a:off x="4458092" y="4073950"/>
            <a:ext cx="527901" cy="5279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EAF7D6-7DAD-4BF6-9E71-782331419F1F}"/>
              </a:ext>
            </a:extLst>
          </p:cNvPr>
          <p:cNvSpPr/>
          <p:nvPr/>
        </p:nvSpPr>
        <p:spPr>
          <a:xfrm>
            <a:off x="4429169" y="5307745"/>
            <a:ext cx="527901" cy="5279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BD9F32-960E-4723-B40E-B6407F7EC93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1594701" y="3385791"/>
            <a:ext cx="791066" cy="6881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F720A6-093E-4ADE-90BE-F81E8F93B6A4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2385767" y="3385791"/>
            <a:ext cx="791066" cy="68815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BDE0C82-6BD5-4911-9835-F4D84DBF2736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5513109" y="3385791"/>
            <a:ext cx="791066" cy="68815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D7B4DDF-9874-425C-B374-526851FB40A8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4722043" y="3385791"/>
            <a:ext cx="791066" cy="6881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C4B720A-DC13-4E65-9E75-AE775B4DA522}"/>
              </a:ext>
            </a:extLst>
          </p:cNvPr>
          <p:cNvCxnSpPr>
            <a:cxnSpLocks/>
          </p:cNvCxnSpPr>
          <p:nvPr/>
        </p:nvCxnSpPr>
        <p:spPr>
          <a:xfrm flipH="1">
            <a:off x="4703978" y="4601850"/>
            <a:ext cx="9820" cy="80890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E366A23-B54C-49D8-AA1F-341F38E4D63A}"/>
              </a:ext>
            </a:extLst>
          </p:cNvPr>
          <p:cNvCxnSpPr>
            <a:cxnSpLocks/>
            <a:stCxn id="50" idx="4"/>
            <a:endCxn id="9" idx="0"/>
          </p:cNvCxnSpPr>
          <p:nvPr/>
        </p:nvCxnSpPr>
        <p:spPr>
          <a:xfrm>
            <a:off x="3987535" y="950928"/>
            <a:ext cx="1525574" cy="1906962"/>
          </a:xfrm>
          <a:prstGeom prst="line">
            <a:avLst/>
          </a:prstGeom>
          <a:ln w="19050" cap="flat" cmpd="sng" algn="ctr">
            <a:solidFill>
              <a:schemeClr val="accent3">
                <a:lumMod val="75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1D5D5DF-9598-4AED-92C8-61E68EA30173}"/>
              </a:ext>
            </a:extLst>
          </p:cNvPr>
          <p:cNvCxnSpPr>
            <a:cxnSpLocks/>
            <a:stCxn id="50" idx="4"/>
            <a:endCxn id="5" idx="0"/>
          </p:cNvCxnSpPr>
          <p:nvPr/>
        </p:nvCxnSpPr>
        <p:spPr>
          <a:xfrm flipH="1">
            <a:off x="2385767" y="950928"/>
            <a:ext cx="1601768" cy="1906962"/>
          </a:xfrm>
          <a:prstGeom prst="line">
            <a:avLst/>
          </a:prstGeom>
          <a:ln w="19050" cap="flat" cmpd="sng" algn="ctr">
            <a:solidFill>
              <a:schemeClr val="accent3">
                <a:lumMod val="75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EB9BC47-3060-4E23-B1FD-49F1C3321E66}"/>
              </a:ext>
            </a:extLst>
          </p:cNvPr>
          <p:cNvCxnSpPr>
            <a:cxnSpLocks/>
          </p:cNvCxnSpPr>
          <p:nvPr/>
        </p:nvCxnSpPr>
        <p:spPr>
          <a:xfrm>
            <a:off x="744718" y="3725157"/>
            <a:ext cx="7861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1588112-A6FF-4379-9979-E657A437E0A4}"/>
              </a:ext>
            </a:extLst>
          </p:cNvPr>
          <p:cNvCxnSpPr>
            <a:cxnSpLocks/>
          </p:cNvCxnSpPr>
          <p:nvPr/>
        </p:nvCxnSpPr>
        <p:spPr>
          <a:xfrm>
            <a:off x="773001" y="2446249"/>
            <a:ext cx="7861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6DDE550-24CD-491C-B81F-686EA67B1B50}"/>
              </a:ext>
            </a:extLst>
          </p:cNvPr>
          <p:cNvCxnSpPr>
            <a:cxnSpLocks/>
          </p:cNvCxnSpPr>
          <p:nvPr/>
        </p:nvCxnSpPr>
        <p:spPr>
          <a:xfrm>
            <a:off x="791065" y="4909006"/>
            <a:ext cx="7861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FB251BD6-D80A-490E-981C-24E884E2C391}"/>
              </a:ext>
            </a:extLst>
          </p:cNvPr>
          <p:cNvSpPr/>
          <p:nvPr/>
        </p:nvSpPr>
        <p:spPr>
          <a:xfrm>
            <a:off x="3704735" y="406065"/>
            <a:ext cx="565600" cy="5448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534C9A7-776A-45D9-8EC5-96AD64141699}"/>
              </a:ext>
            </a:extLst>
          </p:cNvPr>
          <p:cNvSpPr txBox="1"/>
          <p:nvPr/>
        </p:nvSpPr>
        <p:spPr>
          <a:xfrm>
            <a:off x="4399959" y="456929"/>
            <a:ext cx="118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BFF620D-F955-4E9B-A561-D49C297FB432}"/>
                  </a:ext>
                </a:extLst>
              </p:cNvPr>
              <p:cNvSpPr txBox="1"/>
              <p:nvPr/>
            </p:nvSpPr>
            <p:spPr>
              <a:xfrm>
                <a:off x="6832074" y="5216162"/>
                <a:ext cx="19613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𝐷𝑖𝑠𝑡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BFF620D-F955-4E9B-A561-D49C297FB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074" y="5216162"/>
                <a:ext cx="196130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D569FC3-AE6D-4EEF-A3D5-214464826910}"/>
                  </a:ext>
                </a:extLst>
              </p:cNvPr>
              <p:cNvSpPr txBox="1"/>
              <p:nvPr/>
            </p:nvSpPr>
            <p:spPr>
              <a:xfrm>
                <a:off x="6832074" y="4107066"/>
                <a:ext cx="19597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𝐷𝑖𝑠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D569FC3-AE6D-4EEF-A3D5-21446482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074" y="4107066"/>
                <a:ext cx="195970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E83F0C4-589E-4CB6-824D-DF9D88492940}"/>
                  </a:ext>
                </a:extLst>
              </p:cNvPr>
              <p:cNvSpPr txBox="1"/>
              <p:nvPr/>
            </p:nvSpPr>
            <p:spPr>
              <a:xfrm>
                <a:off x="7038682" y="2819509"/>
                <a:ext cx="14237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𝐷𝑖𝑠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E83F0C4-589E-4CB6-824D-DF9D88492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682" y="2819509"/>
                <a:ext cx="142372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53BF27A-D444-4D14-90C9-04FAC49AC146}"/>
                  </a:ext>
                </a:extLst>
              </p:cNvPr>
              <p:cNvSpPr txBox="1"/>
              <p:nvPr/>
            </p:nvSpPr>
            <p:spPr>
              <a:xfrm>
                <a:off x="7038681" y="447662"/>
                <a:ext cx="14146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𝐷𝑖𝑠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53BF27A-D444-4D14-90C9-04FAC49A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681" y="447662"/>
                <a:ext cx="141468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F9623624-8567-405B-A67C-C4ED6427CE24}"/>
              </a:ext>
            </a:extLst>
          </p:cNvPr>
          <p:cNvSpPr/>
          <p:nvPr/>
        </p:nvSpPr>
        <p:spPr>
          <a:xfrm>
            <a:off x="2384979" y="3385790"/>
            <a:ext cx="2001812" cy="2185906"/>
          </a:xfrm>
          <a:custGeom>
            <a:avLst/>
            <a:gdLst>
              <a:gd name="connsiteX0" fmla="*/ 33512 w 3719392"/>
              <a:gd name="connsiteY0" fmla="*/ 0 h 2201735"/>
              <a:gd name="connsiteX1" fmla="*/ 533133 w 3719392"/>
              <a:gd name="connsiteY1" fmla="*/ 1904214 h 2201735"/>
              <a:gd name="connsiteX2" fmla="*/ 3719392 w 3719392"/>
              <a:gd name="connsiteY2" fmla="*/ 2168165 h 220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9392" h="2201735">
                <a:moveTo>
                  <a:pt x="33512" y="0"/>
                </a:moveTo>
                <a:cubicBezTo>
                  <a:pt x="-23834" y="771426"/>
                  <a:pt x="-81180" y="1542853"/>
                  <a:pt x="533133" y="1904214"/>
                </a:cubicBezTo>
                <a:cubicBezTo>
                  <a:pt x="1147446" y="2265575"/>
                  <a:pt x="2433419" y="2216870"/>
                  <a:pt x="3719392" y="2168165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6C1F15B-7066-4B8D-B214-9EF6C32F5154}"/>
              </a:ext>
            </a:extLst>
          </p:cNvPr>
          <p:cNvSpPr txBox="1"/>
          <p:nvPr/>
        </p:nvSpPr>
        <p:spPr>
          <a:xfrm>
            <a:off x="2384979" y="5536989"/>
            <a:ext cx="261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Cross Edge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6802A26-27AD-462A-B02B-6CECFDE22067}"/>
                  </a:ext>
                </a:extLst>
              </p:cNvPr>
              <p:cNvSpPr/>
              <p:nvPr/>
            </p:nvSpPr>
            <p:spPr>
              <a:xfrm>
                <a:off x="3029717" y="5057735"/>
                <a:ext cx="991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6802A26-27AD-462A-B02B-6CECFDE22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717" y="5057735"/>
                <a:ext cx="991810" cy="461665"/>
              </a:xfrm>
              <a:prstGeom prst="rect">
                <a:avLst/>
              </a:prstGeom>
              <a:blipFill>
                <a:blip r:embed="rId6"/>
                <a:stretch>
                  <a:fillRect l="-613" r="-61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C7DFBD0-AF53-47ED-B028-1110B8ADCC3F}"/>
              </a:ext>
            </a:extLst>
          </p:cNvPr>
          <p:cNvCxnSpPr>
            <a:cxnSpLocks/>
          </p:cNvCxnSpPr>
          <p:nvPr/>
        </p:nvCxnSpPr>
        <p:spPr>
          <a:xfrm>
            <a:off x="4244369" y="5453830"/>
            <a:ext cx="185441" cy="1015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0DB550E-ED62-4D27-84E5-6D170B6FD277}"/>
              </a:ext>
            </a:extLst>
          </p:cNvPr>
          <p:cNvCxnSpPr>
            <a:cxnSpLocks/>
          </p:cNvCxnSpPr>
          <p:nvPr/>
        </p:nvCxnSpPr>
        <p:spPr>
          <a:xfrm flipV="1">
            <a:off x="4243728" y="5562269"/>
            <a:ext cx="185441" cy="1191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2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48C46026-B7EE-4EE2-A203-DA4260818D34}"/>
                  </a:ext>
                </a:extLst>
              </p:cNvPr>
              <p:cNvSpPr/>
              <p:nvPr/>
            </p:nvSpPr>
            <p:spPr>
              <a:xfrm>
                <a:off x="4515439" y="1639086"/>
                <a:ext cx="527901" cy="527901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48C46026-B7EE-4EE2-A203-DA4260818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439" y="1639086"/>
                <a:ext cx="527901" cy="5279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28D658E-975D-4228-B39A-44126DDB94D2}"/>
                  </a:ext>
                </a:extLst>
              </p:cNvPr>
              <p:cNvSpPr/>
              <p:nvPr/>
            </p:nvSpPr>
            <p:spPr>
              <a:xfrm>
                <a:off x="2933307" y="1639087"/>
                <a:ext cx="527901" cy="527901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28D658E-975D-4228-B39A-44126DDB94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07" y="1639087"/>
                <a:ext cx="527901" cy="5279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BD9F32-960E-4723-B40E-B6407F7EC93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197258" y="950928"/>
            <a:ext cx="791066" cy="68815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F720A6-093E-4ADE-90BE-F81E8F93B6A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988324" y="950928"/>
            <a:ext cx="791066" cy="68815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FB251BD6-D80A-490E-981C-24E884E2C391}"/>
              </a:ext>
            </a:extLst>
          </p:cNvPr>
          <p:cNvSpPr/>
          <p:nvPr/>
        </p:nvSpPr>
        <p:spPr>
          <a:xfrm>
            <a:off x="3704735" y="406065"/>
            <a:ext cx="565600" cy="5448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534C9A7-776A-45D9-8EC5-96AD64141699}"/>
              </a:ext>
            </a:extLst>
          </p:cNvPr>
          <p:cNvSpPr txBox="1"/>
          <p:nvPr/>
        </p:nvSpPr>
        <p:spPr>
          <a:xfrm>
            <a:off x="4399959" y="456929"/>
            <a:ext cx="118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4824D593-626A-4F2D-8AA4-459FB63FF874}"/>
              </a:ext>
            </a:extLst>
          </p:cNvPr>
          <p:cNvSpPr/>
          <p:nvPr/>
        </p:nvSpPr>
        <p:spPr>
          <a:xfrm>
            <a:off x="2609456" y="2166987"/>
            <a:ext cx="1175602" cy="1829978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F631C88D-E55A-4C3A-9CA0-00C9967068ED}"/>
              </a:ext>
            </a:extLst>
          </p:cNvPr>
          <p:cNvSpPr/>
          <p:nvPr/>
        </p:nvSpPr>
        <p:spPr>
          <a:xfrm>
            <a:off x="4191588" y="2166987"/>
            <a:ext cx="1175602" cy="1829978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116C7BC-26C1-43F8-9570-742C52578EB6}"/>
              </a:ext>
            </a:extLst>
          </p:cNvPr>
          <p:cNvSpPr txBox="1"/>
          <p:nvPr/>
        </p:nvSpPr>
        <p:spPr>
          <a:xfrm>
            <a:off x="2676825" y="3579110"/>
            <a:ext cx="115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6CAAD82-46BD-4720-9E2B-80F5C54A2292}"/>
              </a:ext>
            </a:extLst>
          </p:cNvPr>
          <p:cNvSpPr txBox="1"/>
          <p:nvPr/>
        </p:nvSpPr>
        <p:spPr>
          <a:xfrm>
            <a:off x="4269562" y="3579110"/>
            <a:ext cx="115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D624492-A80C-418D-BBDC-8110479184F5}"/>
              </a:ext>
            </a:extLst>
          </p:cNvPr>
          <p:cNvCxnSpPr>
            <a:stCxn id="2" idx="5"/>
            <a:endCxn id="33" idx="1"/>
          </p:cNvCxnSpPr>
          <p:nvPr/>
        </p:nvCxnSpPr>
        <p:spPr>
          <a:xfrm>
            <a:off x="3491158" y="3081976"/>
            <a:ext cx="99433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C7A4C35-4A66-43BB-9449-6417FB53E809}"/>
              </a:ext>
            </a:extLst>
          </p:cNvPr>
          <p:cNvCxnSpPr>
            <a:cxnSpLocks/>
          </p:cNvCxnSpPr>
          <p:nvPr/>
        </p:nvCxnSpPr>
        <p:spPr>
          <a:xfrm>
            <a:off x="3885144" y="2941163"/>
            <a:ext cx="259309" cy="2828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9D3AC9B-97A1-4147-802D-3BC3A5DC6D90}"/>
              </a:ext>
            </a:extLst>
          </p:cNvPr>
          <p:cNvCxnSpPr>
            <a:cxnSpLocks/>
          </p:cNvCxnSpPr>
          <p:nvPr/>
        </p:nvCxnSpPr>
        <p:spPr>
          <a:xfrm flipH="1">
            <a:off x="3885144" y="2941163"/>
            <a:ext cx="239278" cy="2828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11BA35-C32B-47A9-8CD6-3F201B0961DC}"/>
              </a:ext>
            </a:extLst>
          </p:cNvPr>
          <p:cNvSpPr txBox="1"/>
          <p:nvPr/>
        </p:nvSpPr>
        <p:spPr>
          <a:xfrm>
            <a:off x="3546738" y="2248997"/>
            <a:ext cx="1155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path linking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A35FCDA-818B-46E4-B09A-2906192D67BE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3979973" y="938612"/>
            <a:ext cx="2288852" cy="70579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EB7CF5B7-86FD-44F4-A860-E8CC09116AB6}"/>
              </a:ext>
            </a:extLst>
          </p:cNvPr>
          <p:cNvSpPr/>
          <p:nvPr/>
        </p:nvSpPr>
        <p:spPr>
          <a:xfrm>
            <a:off x="6004874" y="1644407"/>
            <a:ext cx="527901" cy="52790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...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004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28D658E-975D-4228-B39A-44126DDB94D2}"/>
                  </a:ext>
                </a:extLst>
              </p:cNvPr>
              <p:cNvSpPr/>
              <p:nvPr/>
            </p:nvSpPr>
            <p:spPr>
              <a:xfrm>
                <a:off x="2914457" y="1639087"/>
                <a:ext cx="527901" cy="527901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28D658E-975D-4228-B39A-44126DDB94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57" y="1639087"/>
                <a:ext cx="527901" cy="5279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BD9F32-960E-4723-B40E-B6407F7EC93A}"/>
              </a:ext>
            </a:extLst>
          </p:cNvPr>
          <p:cNvCxnSpPr>
            <a:cxnSpLocks/>
            <a:stCxn id="50" idx="4"/>
            <a:endCxn id="7" idx="0"/>
          </p:cNvCxnSpPr>
          <p:nvPr/>
        </p:nvCxnSpPr>
        <p:spPr>
          <a:xfrm>
            <a:off x="3178408" y="879280"/>
            <a:ext cx="0" cy="75980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FB251BD6-D80A-490E-981C-24E884E2C391}"/>
              </a:ext>
            </a:extLst>
          </p:cNvPr>
          <p:cNvSpPr/>
          <p:nvPr/>
        </p:nvSpPr>
        <p:spPr>
          <a:xfrm>
            <a:off x="2895608" y="334417"/>
            <a:ext cx="565600" cy="5448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534C9A7-776A-45D9-8EC5-96AD64141699}"/>
              </a:ext>
            </a:extLst>
          </p:cNvPr>
          <p:cNvSpPr txBox="1"/>
          <p:nvPr/>
        </p:nvSpPr>
        <p:spPr>
          <a:xfrm>
            <a:off x="3592791" y="334417"/>
            <a:ext cx="118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4824D593-626A-4F2D-8AA4-459FB63FF874}"/>
              </a:ext>
            </a:extLst>
          </p:cNvPr>
          <p:cNvSpPr/>
          <p:nvPr/>
        </p:nvSpPr>
        <p:spPr>
          <a:xfrm>
            <a:off x="2590602" y="2166987"/>
            <a:ext cx="1175602" cy="1829978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116C7BC-26C1-43F8-9570-742C52578EB6}"/>
              </a:ext>
            </a:extLst>
          </p:cNvPr>
          <p:cNvSpPr txBox="1"/>
          <p:nvPr/>
        </p:nvSpPr>
        <p:spPr>
          <a:xfrm>
            <a:off x="2676825" y="3579110"/>
            <a:ext cx="115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C7A4C35-4A66-43BB-9449-6417FB53E809}"/>
              </a:ext>
            </a:extLst>
          </p:cNvPr>
          <p:cNvCxnSpPr>
            <a:cxnSpLocks/>
          </p:cNvCxnSpPr>
          <p:nvPr/>
        </p:nvCxnSpPr>
        <p:spPr>
          <a:xfrm>
            <a:off x="4025017" y="1884183"/>
            <a:ext cx="259309" cy="2828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9D3AC9B-97A1-4147-802D-3BC3A5DC6D90}"/>
              </a:ext>
            </a:extLst>
          </p:cNvPr>
          <p:cNvCxnSpPr>
            <a:cxnSpLocks/>
          </p:cNvCxnSpPr>
          <p:nvPr/>
        </p:nvCxnSpPr>
        <p:spPr>
          <a:xfrm flipH="1">
            <a:off x="4025017" y="1884183"/>
            <a:ext cx="239278" cy="2828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11BA35-C32B-47A9-8CD6-3F201B0961DC}"/>
              </a:ext>
            </a:extLst>
          </p:cNvPr>
          <p:cNvSpPr txBox="1"/>
          <p:nvPr/>
        </p:nvSpPr>
        <p:spPr>
          <a:xfrm>
            <a:off x="4289301" y="1671642"/>
            <a:ext cx="1155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path linking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1158FAAB-76E7-4E1E-AEC0-62A3C6AA1F7E}"/>
              </a:ext>
            </a:extLst>
          </p:cNvPr>
          <p:cNvSpPr/>
          <p:nvPr/>
        </p:nvSpPr>
        <p:spPr>
          <a:xfrm>
            <a:off x="3158377" y="886120"/>
            <a:ext cx="986279" cy="2290713"/>
          </a:xfrm>
          <a:custGeom>
            <a:avLst/>
            <a:gdLst>
              <a:gd name="connsiteX0" fmla="*/ 0 w 958396"/>
              <a:gd name="connsiteY0" fmla="*/ 0 h 2243579"/>
              <a:gd name="connsiteX1" fmla="*/ 952107 w 958396"/>
              <a:gd name="connsiteY1" fmla="*/ 942680 h 2243579"/>
              <a:gd name="connsiteX2" fmla="*/ 339365 w 958396"/>
              <a:gd name="connsiteY2" fmla="*/ 2243579 h 224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8396" h="2243579">
                <a:moveTo>
                  <a:pt x="0" y="0"/>
                </a:moveTo>
                <a:cubicBezTo>
                  <a:pt x="447773" y="284375"/>
                  <a:pt x="895546" y="568750"/>
                  <a:pt x="952107" y="942680"/>
                </a:cubicBezTo>
                <a:cubicBezTo>
                  <a:pt x="1008668" y="1316610"/>
                  <a:pt x="674016" y="1780094"/>
                  <a:pt x="339365" y="2243579"/>
                </a:cubicBezTo>
              </a:path>
            </a:pathLst>
          </a:cu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9CAF1174-4F42-4972-A6AB-606655A94B26}"/>
                  </a:ext>
                </a:extLst>
              </p:cNvPr>
              <p:cNvSpPr/>
              <p:nvPr/>
            </p:nvSpPr>
            <p:spPr>
              <a:xfrm>
                <a:off x="7508062" y="1639087"/>
                <a:ext cx="527901" cy="527901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9CAF1174-4F42-4972-A6AB-606655A94B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062" y="1639087"/>
                <a:ext cx="527901" cy="5279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B2F599A6-7680-4705-B168-AA03B184E3A7}"/>
              </a:ext>
            </a:extLst>
          </p:cNvPr>
          <p:cNvSpPr/>
          <p:nvPr/>
        </p:nvSpPr>
        <p:spPr>
          <a:xfrm>
            <a:off x="7489213" y="334417"/>
            <a:ext cx="565600" cy="5448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B91297-D291-43CD-BA9B-352CFCCB520F}"/>
              </a:ext>
            </a:extLst>
          </p:cNvPr>
          <p:cNvSpPr txBox="1"/>
          <p:nvPr/>
        </p:nvSpPr>
        <p:spPr>
          <a:xfrm>
            <a:off x="8186396" y="334417"/>
            <a:ext cx="118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F06D9A7B-A50C-4BCE-844C-EDC338DFEEC9}"/>
              </a:ext>
            </a:extLst>
          </p:cNvPr>
          <p:cNvSpPr/>
          <p:nvPr/>
        </p:nvSpPr>
        <p:spPr>
          <a:xfrm>
            <a:off x="7184207" y="2166987"/>
            <a:ext cx="1175602" cy="1829978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401708D-2B8F-460C-B45B-9CF93A832DD5}"/>
              </a:ext>
            </a:extLst>
          </p:cNvPr>
          <p:cNvSpPr txBox="1"/>
          <p:nvPr/>
        </p:nvSpPr>
        <p:spPr>
          <a:xfrm>
            <a:off x="7270430" y="3579110"/>
            <a:ext cx="115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B5AD739-19F8-498A-B329-2298E2F3DF43}"/>
              </a:ext>
            </a:extLst>
          </p:cNvPr>
          <p:cNvSpPr txBox="1"/>
          <p:nvPr/>
        </p:nvSpPr>
        <p:spPr>
          <a:xfrm>
            <a:off x="8882905" y="1671642"/>
            <a:ext cx="1216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linking</a:t>
            </a:r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2D757C9D-305E-4BC5-BF73-1B3890F1A266}"/>
              </a:ext>
            </a:extLst>
          </p:cNvPr>
          <p:cNvSpPr/>
          <p:nvPr/>
        </p:nvSpPr>
        <p:spPr>
          <a:xfrm>
            <a:off x="7751982" y="886120"/>
            <a:ext cx="986279" cy="2290713"/>
          </a:xfrm>
          <a:custGeom>
            <a:avLst/>
            <a:gdLst>
              <a:gd name="connsiteX0" fmla="*/ 0 w 958396"/>
              <a:gd name="connsiteY0" fmla="*/ 0 h 2243579"/>
              <a:gd name="connsiteX1" fmla="*/ 952107 w 958396"/>
              <a:gd name="connsiteY1" fmla="*/ 942680 h 2243579"/>
              <a:gd name="connsiteX2" fmla="*/ 339365 w 958396"/>
              <a:gd name="connsiteY2" fmla="*/ 2243579 h 224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8396" h="2243579">
                <a:moveTo>
                  <a:pt x="0" y="0"/>
                </a:moveTo>
                <a:cubicBezTo>
                  <a:pt x="447773" y="284375"/>
                  <a:pt x="895546" y="568750"/>
                  <a:pt x="952107" y="942680"/>
                </a:cubicBezTo>
                <a:cubicBezTo>
                  <a:pt x="1008668" y="1316610"/>
                  <a:pt x="674016" y="1780094"/>
                  <a:pt x="339365" y="2243579"/>
                </a:cubicBezTo>
              </a:path>
            </a:pathLst>
          </a:cu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BE8E76E-6FEA-4504-B52A-EC0E14D55B40}"/>
              </a:ext>
            </a:extLst>
          </p:cNvPr>
          <p:cNvCxnSpPr>
            <a:cxnSpLocks/>
          </p:cNvCxnSpPr>
          <p:nvPr/>
        </p:nvCxnSpPr>
        <p:spPr>
          <a:xfrm>
            <a:off x="7763705" y="886120"/>
            <a:ext cx="0" cy="75980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26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B52502C-627D-4096-953C-9A9DBAD07528}"/>
                  </a:ext>
                </a:extLst>
              </p:cNvPr>
              <p:cNvSpPr/>
              <p:nvPr/>
            </p:nvSpPr>
            <p:spPr>
              <a:xfrm>
                <a:off x="4515439" y="1639086"/>
                <a:ext cx="527901" cy="527901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B52502C-627D-4096-953C-9A9DBAD07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439" y="1639086"/>
                <a:ext cx="527901" cy="5279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E11F9E52-327E-48A2-960A-E95B8EF7C963}"/>
                  </a:ext>
                </a:extLst>
              </p:cNvPr>
              <p:cNvSpPr/>
              <p:nvPr/>
            </p:nvSpPr>
            <p:spPr>
              <a:xfrm>
                <a:off x="2933307" y="1639087"/>
                <a:ext cx="527901" cy="527901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E11F9E52-327E-48A2-960A-E95B8EF7C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07" y="1639087"/>
                <a:ext cx="527901" cy="5279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2B74483-FE57-4AC6-A55B-ADBF89427E4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461208" y="1903037"/>
            <a:ext cx="1054231" cy="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D9A570B-ABDA-4611-BB55-8EB7F99E0E79}"/>
              </a:ext>
            </a:extLst>
          </p:cNvPr>
          <p:cNvSpPr txBox="1"/>
          <p:nvPr/>
        </p:nvSpPr>
        <p:spPr>
          <a:xfrm>
            <a:off x="3822965" y="1474490"/>
            <a:ext cx="115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1485AF3-F82B-4736-A2EE-EBB8466A0E59}"/>
              </a:ext>
            </a:extLst>
          </p:cNvPr>
          <p:cNvSpPr/>
          <p:nvPr/>
        </p:nvSpPr>
        <p:spPr>
          <a:xfrm>
            <a:off x="2469823" y="2166987"/>
            <a:ext cx="1415322" cy="2855178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43E5190-A972-4A72-8E0C-9104797B3650}"/>
              </a:ext>
            </a:extLst>
          </p:cNvPr>
          <p:cNvSpPr txBox="1"/>
          <p:nvPr/>
        </p:nvSpPr>
        <p:spPr>
          <a:xfrm>
            <a:off x="2517632" y="4622055"/>
            <a:ext cx="1319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C9B766A4-9BA4-4026-8BAB-B2276BF309A3}"/>
              </a:ext>
            </a:extLst>
          </p:cNvPr>
          <p:cNvSpPr/>
          <p:nvPr/>
        </p:nvSpPr>
        <p:spPr>
          <a:xfrm>
            <a:off x="4056656" y="2166987"/>
            <a:ext cx="1415322" cy="2855178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B8EE05F-6C6A-4365-B372-0B5E5AB376D7}"/>
              </a:ext>
            </a:extLst>
          </p:cNvPr>
          <p:cNvSpPr txBox="1"/>
          <p:nvPr/>
        </p:nvSpPr>
        <p:spPr>
          <a:xfrm>
            <a:off x="4104465" y="4622055"/>
            <a:ext cx="1319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50170DC6-6105-48ED-A011-6E0D5694655C}"/>
              </a:ext>
            </a:extLst>
          </p:cNvPr>
          <p:cNvSpPr/>
          <p:nvPr/>
        </p:nvSpPr>
        <p:spPr>
          <a:xfrm>
            <a:off x="3176833" y="2158738"/>
            <a:ext cx="1583703" cy="348802"/>
          </a:xfrm>
          <a:custGeom>
            <a:avLst/>
            <a:gdLst>
              <a:gd name="connsiteX0" fmla="*/ 0 w 1583703"/>
              <a:gd name="connsiteY0" fmla="*/ 9427 h 348802"/>
              <a:gd name="connsiteX1" fmla="*/ 754144 w 1583703"/>
              <a:gd name="connsiteY1" fmla="*/ 348792 h 348802"/>
              <a:gd name="connsiteX2" fmla="*/ 1583703 w 1583703"/>
              <a:gd name="connsiteY2" fmla="*/ 0 h 348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3703" h="348802">
                <a:moveTo>
                  <a:pt x="0" y="9427"/>
                </a:moveTo>
                <a:cubicBezTo>
                  <a:pt x="245097" y="179895"/>
                  <a:pt x="490194" y="350363"/>
                  <a:pt x="754144" y="348792"/>
                </a:cubicBezTo>
                <a:cubicBezTo>
                  <a:pt x="1018094" y="347221"/>
                  <a:pt x="1300898" y="173610"/>
                  <a:pt x="1583703" y="0"/>
                </a:cubicBezTo>
              </a:path>
            </a:pathLst>
          </a:custGeom>
          <a:ln w="28575" cap="flat" cmpd="sng" algn="ctr">
            <a:solidFill>
              <a:schemeClr val="accent3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B43E066-9A77-431B-8E44-60A96D5A6FF8}"/>
              </a:ext>
            </a:extLst>
          </p:cNvPr>
          <p:cNvSpPr txBox="1"/>
          <p:nvPr/>
        </p:nvSpPr>
        <p:spPr>
          <a:xfrm>
            <a:off x="3590534" y="1966931"/>
            <a:ext cx="115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B7D7CF9-6326-4452-BE23-0DDC30E51A0B}"/>
              </a:ext>
            </a:extLst>
          </p:cNvPr>
          <p:cNvSpPr txBox="1"/>
          <p:nvPr/>
        </p:nvSpPr>
        <p:spPr>
          <a:xfrm>
            <a:off x="3746570" y="2498630"/>
            <a:ext cx="115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51980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B52502C-627D-4096-953C-9A9DBAD07528}"/>
                  </a:ext>
                </a:extLst>
              </p:cNvPr>
              <p:cNvSpPr/>
              <p:nvPr/>
            </p:nvSpPr>
            <p:spPr>
              <a:xfrm>
                <a:off x="6658953" y="2850701"/>
                <a:ext cx="527901" cy="527901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B52502C-627D-4096-953C-9A9DBAD07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953" y="2850701"/>
                <a:ext cx="527901" cy="5279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E11F9E52-327E-48A2-960A-E95B8EF7C963}"/>
                  </a:ext>
                </a:extLst>
              </p:cNvPr>
              <p:cNvSpPr/>
              <p:nvPr/>
            </p:nvSpPr>
            <p:spPr>
              <a:xfrm>
                <a:off x="5076821" y="2850702"/>
                <a:ext cx="527901" cy="527901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E11F9E52-327E-48A2-960A-E95B8EF7C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21" y="2850702"/>
                <a:ext cx="527901" cy="5279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2B74483-FE57-4AC6-A55B-ADBF89427E4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5604722" y="3114652"/>
            <a:ext cx="1054231" cy="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D9A570B-ABDA-4611-BB55-8EB7F99E0E79}"/>
              </a:ext>
            </a:extLst>
          </p:cNvPr>
          <p:cNvSpPr txBox="1"/>
          <p:nvPr/>
        </p:nvSpPr>
        <p:spPr>
          <a:xfrm>
            <a:off x="5966479" y="2686105"/>
            <a:ext cx="115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2894A8A-5CB5-4C48-90EF-E5D603DF675F}"/>
                  </a:ext>
                </a:extLst>
              </p:cNvPr>
              <p:cNvSpPr/>
              <p:nvPr/>
            </p:nvSpPr>
            <p:spPr>
              <a:xfrm>
                <a:off x="5091258" y="1293040"/>
                <a:ext cx="527901" cy="527901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2894A8A-5CB5-4C48-90EF-E5D603DF67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258" y="1293040"/>
                <a:ext cx="527901" cy="5279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76825AF-8B09-4496-BCA6-6C9F8669F34E}"/>
                  </a:ext>
                </a:extLst>
              </p:cNvPr>
              <p:cNvSpPr/>
              <p:nvPr/>
            </p:nvSpPr>
            <p:spPr>
              <a:xfrm>
                <a:off x="6656108" y="1293039"/>
                <a:ext cx="527901" cy="527901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76825AF-8B09-4496-BCA6-6C9F8669F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108" y="1293039"/>
                <a:ext cx="527901" cy="5279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A61C0DC-7100-447D-B5F2-5D4FA968DDA7}"/>
              </a:ext>
            </a:extLst>
          </p:cNvPr>
          <p:cNvCxnSpPr>
            <a:cxnSpLocks/>
          </p:cNvCxnSpPr>
          <p:nvPr/>
        </p:nvCxnSpPr>
        <p:spPr>
          <a:xfrm flipH="1">
            <a:off x="5619159" y="1556989"/>
            <a:ext cx="1054231" cy="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83FC759-5B0B-4AD0-A778-F2C8774E0BA8}"/>
                  </a:ext>
                </a:extLst>
              </p:cNvPr>
              <p:cNvSpPr txBox="1"/>
              <p:nvPr/>
            </p:nvSpPr>
            <p:spPr>
              <a:xfrm>
                <a:off x="5600305" y="1083346"/>
                <a:ext cx="1155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83FC759-5B0B-4AD0-A778-F2C8774E0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305" y="1083346"/>
                <a:ext cx="1155368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372C567-60D4-4FA9-A96E-76D564004DF2}"/>
                  </a:ext>
                </a:extLst>
              </p:cNvPr>
              <p:cNvSpPr/>
              <p:nvPr/>
            </p:nvSpPr>
            <p:spPr>
              <a:xfrm>
                <a:off x="5091258" y="4398395"/>
                <a:ext cx="527901" cy="527901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372C567-60D4-4FA9-A96E-76D564004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258" y="4398395"/>
                <a:ext cx="527901" cy="52790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6CFDF5A3-2D2D-407E-B054-481106A25BF5}"/>
                  </a:ext>
                </a:extLst>
              </p:cNvPr>
              <p:cNvSpPr/>
              <p:nvPr/>
            </p:nvSpPr>
            <p:spPr>
              <a:xfrm>
                <a:off x="6656108" y="4398394"/>
                <a:ext cx="527901" cy="527901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6CFDF5A3-2D2D-407E-B054-481106A25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108" y="4398394"/>
                <a:ext cx="527901" cy="5279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FEE6847-3ED3-4D1F-8004-C2C11B94CF63}"/>
              </a:ext>
            </a:extLst>
          </p:cNvPr>
          <p:cNvCxnSpPr>
            <a:cxnSpLocks/>
          </p:cNvCxnSpPr>
          <p:nvPr/>
        </p:nvCxnSpPr>
        <p:spPr>
          <a:xfrm flipH="1">
            <a:off x="5619159" y="4662344"/>
            <a:ext cx="1054231" cy="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73107B3-9E72-42CD-BE43-E46DE9B72333}"/>
                  </a:ext>
                </a:extLst>
              </p:cNvPr>
              <p:cNvSpPr txBox="1"/>
              <p:nvPr/>
            </p:nvSpPr>
            <p:spPr>
              <a:xfrm>
                <a:off x="5600305" y="4188701"/>
                <a:ext cx="1155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73107B3-9E72-42CD-BE43-E46DE9B72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305" y="4188701"/>
                <a:ext cx="1155368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: 圆角 1">
            <a:extLst>
              <a:ext uri="{FF2B5EF4-FFF2-40B4-BE49-F238E27FC236}">
                <a16:creationId xmlns:a16="http://schemas.microsoft.com/office/drawing/2014/main" id="{BD51FCAF-3DE8-49A0-BDFB-5BEA4E33C999}"/>
              </a:ext>
            </a:extLst>
          </p:cNvPr>
          <p:cNvSpPr/>
          <p:nvPr/>
        </p:nvSpPr>
        <p:spPr>
          <a:xfrm>
            <a:off x="4104585" y="980388"/>
            <a:ext cx="5501328" cy="2448612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AFA7748-DFBC-4B7C-AFA5-73076BFB7DBD}"/>
              </a:ext>
            </a:extLst>
          </p:cNvPr>
          <p:cNvSpPr txBox="1"/>
          <p:nvPr/>
        </p:nvSpPr>
        <p:spPr>
          <a:xfrm>
            <a:off x="8006212" y="1083346"/>
            <a:ext cx="2476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biconnected component 1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CD6BE35-2F98-44EB-BD72-9FD67E7E7ED3}"/>
              </a:ext>
            </a:extLst>
          </p:cNvPr>
          <p:cNvSpPr/>
          <p:nvPr/>
        </p:nvSpPr>
        <p:spPr>
          <a:xfrm>
            <a:off x="4756504" y="2717672"/>
            <a:ext cx="4246093" cy="2448612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00CCAF-3A75-41EE-842C-5FB6059B8D6B}"/>
              </a:ext>
            </a:extLst>
          </p:cNvPr>
          <p:cNvSpPr txBox="1"/>
          <p:nvPr/>
        </p:nvSpPr>
        <p:spPr>
          <a:xfrm>
            <a:off x="7435497" y="4398394"/>
            <a:ext cx="2476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biconnected component 2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C99613D-B92F-4B56-9E5F-4EBFC304A1B0}"/>
              </a:ext>
            </a:extLst>
          </p:cNvPr>
          <p:cNvSpPr/>
          <p:nvPr/>
        </p:nvSpPr>
        <p:spPr>
          <a:xfrm>
            <a:off x="4864195" y="1819374"/>
            <a:ext cx="527901" cy="1031328"/>
          </a:xfrm>
          <a:custGeom>
            <a:avLst/>
            <a:gdLst>
              <a:gd name="connsiteX0" fmla="*/ 480803 w 480803"/>
              <a:gd name="connsiteY0" fmla="*/ 0 h 1046375"/>
              <a:gd name="connsiteX1" fmla="*/ 36 w 480803"/>
              <a:gd name="connsiteY1" fmla="*/ 546755 h 1046375"/>
              <a:gd name="connsiteX2" fmla="*/ 452523 w 480803"/>
              <a:gd name="connsiteY2" fmla="*/ 1046375 h 1046375"/>
              <a:gd name="connsiteX3" fmla="*/ 452523 w 480803"/>
              <a:gd name="connsiteY3" fmla="*/ 1046375 h 104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803" h="1046375">
                <a:moveTo>
                  <a:pt x="480803" y="0"/>
                </a:moveTo>
                <a:cubicBezTo>
                  <a:pt x="242776" y="186179"/>
                  <a:pt x="4749" y="372359"/>
                  <a:pt x="36" y="546755"/>
                </a:cubicBezTo>
                <a:cubicBezTo>
                  <a:pt x="-4677" y="721151"/>
                  <a:pt x="452523" y="1046375"/>
                  <a:pt x="452523" y="1046375"/>
                </a:cubicBezTo>
                <a:lnTo>
                  <a:pt x="452523" y="1046375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508532C7-5954-4E0B-904E-D344AF06E684}"/>
              </a:ext>
            </a:extLst>
          </p:cNvPr>
          <p:cNvSpPr/>
          <p:nvPr/>
        </p:nvSpPr>
        <p:spPr>
          <a:xfrm>
            <a:off x="4817880" y="3388072"/>
            <a:ext cx="527901" cy="1031328"/>
          </a:xfrm>
          <a:custGeom>
            <a:avLst/>
            <a:gdLst>
              <a:gd name="connsiteX0" fmla="*/ 480803 w 480803"/>
              <a:gd name="connsiteY0" fmla="*/ 0 h 1046375"/>
              <a:gd name="connsiteX1" fmla="*/ 36 w 480803"/>
              <a:gd name="connsiteY1" fmla="*/ 546755 h 1046375"/>
              <a:gd name="connsiteX2" fmla="*/ 452523 w 480803"/>
              <a:gd name="connsiteY2" fmla="*/ 1046375 h 1046375"/>
              <a:gd name="connsiteX3" fmla="*/ 452523 w 480803"/>
              <a:gd name="connsiteY3" fmla="*/ 1046375 h 104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803" h="1046375">
                <a:moveTo>
                  <a:pt x="480803" y="0"/>
                </a:moveTo>
                <a:cubicBezTo>
                  <a:pt x="242776" y="186179"/>
                  <a:pt x="4749" y="372359"/>
                  <a:pt x="36" y="546755"/>
                </a:cubicBezTo>
                <a:cubicBezTo>
                  <a:pt x="-4677" y="721151"/>
                  <a:pt x="452523" y="1046375"/>
                  <a:pt x="452523" y="1046375"/>
                </a:cubicBezTo>
                <a:lnTo>
                  <a:pt x="452523" y="1046375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E908967-B6DE-4F46-8EC5-92AF784E0637}"/>
              </a:ext>
            </a:extLst>
          </p:cNvPr>
          <p:cNvSpPr/>
          <p:nvPr/>
        </p:nvSpPr>
        <p:spPr>
          <a:xfrm>
            <a:off x="6919274" y="1819373"/>
            <a:ext cx="556188" cy="1036949"/>
          </a:xfrm>
          <a:custGeom>
            <a:avLst/>
            <a:gdLst>
              <a:gd name="connsiteX0" fmla="*/ 0 w 556188"/>
              <a:gd name="connsiteY0" fmla="*/ 0 h 1036949"/>
              <a:gd name="connsiteX1" fmla="*/ 556182 w 556188"/>
              <a:gd name="connsiteY1" fmla="*/ 499621 h 1036949"/>
              <a:gd name="connsiteX2" fmla="*/ 9427 w 556188"/>
              <a:gd name="connsiteY2" fmla="*/ 1036949 h 103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188" h="1036949">
                <a:moveTo>
                  <a:pt x="0" y="0"/>
                </a:moveTo>
                <a:cubicBezTo>
                  <a:pt x="277305" y="163398"/>
                  <a:pt x="554611" y="326796"/>
                  <a:pt x="556182" y="499621"/>
                </a:cubicBezTo>
                <a:cubicBezTo>
                  <a:pt x="557753" y="672446"/>
                  <a:pt x="283590" y="854697"/>
                  <a:pt x="9427" y="1036949"/>
                </a:cubicBez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92DE3EA8-7C91-49FF-B663-7079F6EFFE78}"/>
              </a:ext>
            </a:extLst>
          </p:cNvPr>
          <p:cNvSpPr/>
          <p:nvPr/>
        </p:nvSpPr>
        <p:spPr>
          <a:xfrm>
            <a:off x="6912697" y="3378602"/>
            <a:ext cx="556188" cy="1036949"/>
          </a:xfrm>
          <a:custGeom>
            <a:avLst/>
            <a:gdLst>
              <a:gd name="connsiteX0" fmla="*/ 0 w 556188"/>
              <a:gd name="connsiteY0" fmla="*/ 0 h 1036949"/>
              <a:gd name="connsiteX1" fmla="*/ 556182 w 556188"/>
              <a:gd name="connsiteY1" fmla="*/ 499621 h 1036949"/>
              <a:gd name="connsiteX2" fmla="*/ 9427 w 556188"/>
              <a:gd name="connsiteY2" fmla="*/ 1036949 h 103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188" h="1036949">
                <a:moveTo>
                  <a:pt x="0" y="0"/>
                </a:moveTo>
                <a:cubicBezTo>
                  <a:pt x="277305" y="163398"/>
                  <a:pt x="554611" y="326796"/>
                  <a:pt x="556182" y="499621"/>
                </a:cubicBezTo>
                <a:cubicBezTo>
                  <a:pt x="557753" y="672446"/>
                  <a:pt x="283590" y="854697"/>
                  <a:pt x="9427" y="1036949"/>
                </a:cubicBez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21C75BC-32DC-484E-B947-6844251ABAA5}"/>
              </a:ext>
            </a:extLst>
          </p:cNvPr>
          <p:cNvSpPr txBox="1"/>
          <p:nvPr/>
        </p:nvSpPr>
        <p:spPr>
          <a:xfrm>
            <a:off x="5658827" y="2083573"/>
            <a:ext cx="247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1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9DF9EAC-7B00-406D-B4F2-42538967CA6D}"/>
              </a:ext>
            </a:extLst>
          </p:cNvPr>
          <p:cNvSpPr txBox="1"/>
          <p:nvPr/>
        </p:nvSpPr>
        <p:spPr>
          <a:xfrm>
            <a:off x="5658827" y="3707416"/>
            <a:ext cx="247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2</a:t>
            </a:r>
          </a:p>
        </p:txBody>
      </p:sp>
    </p:spTree>
    <p:extLst>
      <p:ext uri="{BB962C8B-B14F-4D97-AF65-F5344CB8AC3E}">
        <p14:creationId xmlns:p14="http://schemas.microsoft.com/office/powerpoint/2010/main" val="51622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107</Words>
  <Application>Microsoft Office PowerPoint</Application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galaxies@vip.qq.com</dc:creator>
  <cp:lastModifiedBy>galaxies@vip.qq.com</cp:lastModifiedBy>
  <cp:revision>13</cp:revision>
  <dcterms:created xsi:type="dcterms:W3CDTF">2020-04-23T15:19:37Z</dcterms:created>
  <dcterms:modified xsi:type="dcterms:W3CDTF">2020-04-24T01:20:38Z</dcterms:modified>
</cp:coreProperties>
</file>