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FBB9D-17E4-4A6E-B098-6651F9FAA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2229F-57A4-47FA-9A16-65397459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B46E1-D241-4F5E-8363-5D03456C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DCDDD-403D-4B83-B9F1-8C870F98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27D3A-D1E9-4DD6-B838-238B3F76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C1AD7-E9EF-4B2F-B5E6-4C2C2293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C88157-C494-4611-8777-CAFBA89A8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0B037-CD9F-474E-AAAE-52409E59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AC8C7-6B71-479E-A39C-47916EDD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2FD33-F2FD-4857-A687-07F7CBE8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3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DC0150-4120-422D-BA15-D6A0A0E3A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B4689-9D73-4E61-B88B-21CB71A66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C82D1-0605-447C-AD2C-F37D8725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A530A-52DD-4E01-8FBB-D36370F2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B7E90-0AD5-4107-B1D7-C5F05BF8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5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1A8AC-1FD0-4D9B-8B1F-E76078E8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1DF10-25D3-46E0-BDBF-AF70E9D2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905A7-E135-4E02-8896-B0FEDE72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2B873-F843-4EC2-8FBE-A59CE83C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BDE6D-097D-4D19-834F-B5DC50EB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1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BABE-E0D4-4154-8813-6E7FDFEF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A6F67-3D3C-407F-83AC-2D3A9144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7D30F-821C-4943-935E-7821C735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685FC-03DC-425A-A13C-50620C9A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D4546-D1A6-41C6-B632-6E066077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2954-1DDC-4A19-B7E0-31FEA8C4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7AAE9-2FE0-492F-A42D-5FFE8A218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6EC2BC-8D51-4028-9F73-2728F5250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B4AEF-B65E-4B68-B9D2-F3790E39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7F08F-F89F-410E-A046-1BC6B9AB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2C1B2-7C73-4C45-AC53-11D3B6A6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8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2AE28-84AC-418E-87DC-EC2FF8ED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0EA3D-ACF4-4DDB-A680-0CAB4704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CD7D6-E674-4308-8028-6B811D5C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E7D16-5C98-442D-91A0-BD99339ED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AC9BD3-5212-4513-84F1-C0F6A1F85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9B5320-3FBD-41C4-B1C4-4AE9DA88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77EACB-BFA4-4797-879A-B74F1649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4B038A-1EA2-48C9-A150-5EE1328D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7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0F94B-879F-41FE-8135-FD2B2C5C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B402C4-98DC-430B-80EA-E297219D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94BFB-D931-4501-9914-B77D95F0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CA083-085B-44F6-8ECE-5465A2EA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5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35306D-F586-4FF7-9FF8-8B6EBB07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125119-CABE-484B-955C-2052777D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ECCB9-1654-4387-830A-95C75C5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9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D6C69-1861-4532-92BC-B472A8A3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BD154-CCED-44A9-B04F-1A783959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D1BE7-F692-466B-B6AE-8D39B0E5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26D66-75C3-411E-BC21-3CBF606E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05B5D-C903-42A1-AE47-7DF29531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43397-9757-47BF-B0F3-0B9F7AAC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3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4AA26-06AE-435B-86CA-242C69C3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24AD5F-BBF6-4F8D-9C43-9AC6C00C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8BE7C-EF78-4EB8-92C0-6CA015E0F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BCB63-DD22-4EB9-8C87-6A48256C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E029F-ABB4-49FC-A15B-F78E4DC8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51DEB0-D3CF-4292-87AC-74E70F81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8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5AA40D-9750-4176-B60D-77AF040C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7EE5A-FC3B-4525-B038-C14F34D3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DF726-CB60-4AD8-B19D-5ACE55E43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C644-CB19-4030-A9BE-33E3BEADDBA8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78D44-AF92-4195-BE8E-295D9B395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1895A-E2E7-4020-8F9B-448258796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44CC-B453-4707-87A9-CB237D2F4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22996C3-E863-4EA9-8859-41775767DD0C}"/>
                  </a:ext>
                </a:extLst>
              </p:cNvPr>
              <p:cNvSpPr/>
              <p:nvPr/>
            </p:nvSpPr>
            <p:spPr>
              <a:xfrm>
                <a:off x="3101418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22996C3-E863-4EA9-8859-41775767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8" y="2849251"/>
                <a:ext cx="575036" cy="575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20F3A7E-3563-4592-869A-CAF8128D60A5}"/>
                  </a:ext>
                </a:extLst>
              </p:cNvPr>
              <p:cNvSpPr/>
              <p:nvPr/>
            </p:nvSpPr>
            <p:spPr>
              <a:xfrm>
                <a:off x="7411039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20F3A7E-3563-4592-869A-CAF8128D6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39" y="2849251"/>
                <a:ext cx="575036" cy="575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DD79730-64EF-43A5-A713-28313B1F41FA}"/>
                  </a:ext>
                </a:extLst>
              </p:cNvPr>
              <p:cNvSpPr/>
              <p:nvPr/>
            </p:nvSpPr>
            <p:spPr>
              <a:xfrm>
                <a:off x="4620706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DD79730-64EF-43A5-A713-28313B1F4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06" y="2849251"/>
                <a:ext cx="575036" cy="575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3B75B03-8BF0-4B4A-A171-D63301004257}"/>
                  </a:ext>
                </a:extLst>
              </p:cNvPr>
              <p:cNvSpPr/>
              <p:nvPr/>
            </p:nvSpPr>
            <p:spPr>
              <a:xfrm>
                <a:off x="5912178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3B75B03-8BF0-4B4A-A171-D63301004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178" y="2849251"/>
                <a:ext cx="575036" cy="575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DF81E3A-2918-443A-AE28-B16793BD673C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592242" y="2933463"/>
            <a:ext cx="1112676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00D2EF4-CEB3-4F5C-B999-C7323A001210}"/>
              </a:ext>
            </a:extLst>
          </p:cNvPr>
          <p:cNvCxnSpPr>
            <a:stCxn id="11" idx="7"/>
            <a:endCxn id="13" idx="1"/>
          </p:cNvCxnSpPr>
          <p:nvPr/>
        </p:nvCxnSpPr>
        <p:spPr>
          <a:xfrm>
            <a:off x="5111530" y="2933463"/>
            <a:ext cx="884860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74140D2-3B98-4D02-B419-A7518D439C6C}"/>
              </a:ext>
            </a:extLst>
          </p:cNvPr>
          <p:cNvCxnSpPr>
            <a:stCxn id="13" idx="7"/>
            <a:endCxn id="5" idx="1"/>
          </p:cNvCxnSpPr>
          <p:nvPr/>
        </p:nvCxnSpPr>
        <p:spPr>
          <a:xfrm>
            <a:off x="6403002" y="2933463"/>
            <a:ext cx="1092249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AC7FDD3-5DD2-449B-B574-8962B0103C70}"/>
              </a:ext>
            </a:extLst>
          </p:cNvPr>
          <p:cNvCxnSpPr>
            <a:stCxn id="11" idx="3"/>
            <a:endCxn id="4" idx="5"/>
          </p:cNvCxnSpPr>
          <p:nvPr/>
        </p:nvCxnSpPr>
        <p:spPr>
          <a:xfrm flipH="1">
            <a:off x="3592242" y="3340075"/>
            <a:ext cx="111267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33A382-C2F3-4F23-90F5-A79F61AA5C28}"/>
              </a:ext>
            </a:extLst>
          </p:cNvPr>
          <p:cNvCxnSpPr>
            <a:stCxn id="13" idx="3"/>
            <a:endCxn id="11" idx="5"/>
          </p:cNvCxnSpPr>
          <p:nvPr/>
        </p:nvCxnSpPr>
        <p:spPr>
          <a:xfrm flipH="1">
            <a:off x="5111530" y="3340075"/>
            <a:ext cx="88486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3BF570A-47AC-4487-ABCA-BAC49A800915}"/>
              </a:ext>
            </a:extLst>
          </p:cNvPr>
          <p:cNvCxnSpPr>
            <a:stCxn id="5" idx="3"/>
            <a:endCxn id="13" idx="5"/>
          </p:cNvCxnSpPr>
          <p:nvPr/>
        </p:nvCxnSpPr>
        <p:spPr>
          <a:xfrm flipH="1">
            <a:off x="6403002" y="3340075"/>
            <a:ext cx="109224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237F3AB-4DC3-4A09-B119-897EBAE596CD}"/>
              </a:ext>
            </a:extLst>
          </p:cNvPr>
          <p:cNvSpPr txBox="1"/>
          <p:nvPr/>
        </p:nvSpPr>
        <p:spPr>
          <a:xfrm>
            <a:off x="8050079" y="42666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39D2690-3BA0-4B87-85B0-8EFD687CD5B5}"/>
              </a:ext>
            </a:extLst>
          </p:cNvPr>
          <p:cNvCxnSpPr>
            <a:cxnSpLocks/>
          </p:cNvCxnSpPr>
          <p:nvPr/>
        </p:nvCxnSpPr>
        <p:spPr>
          <a:xfrm>
            <a:off x="7470717" y="4451352"/>
            <a:ext cx="534288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560B1DD-5497-45EC-905E-02CCEF058F6D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592242" y="1314279"/>
            <a:ext cx="1662534" cy="16191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683AC9-3918-4138-A007-6510221CEE3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843399" y="1314279"/>
            <a:ext cx="1651852" cy="16191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3A3EEE4-AA03-4655-BB86-E03F11B89FDA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3497973" y="1158632"/>
            <a:ext cx="1742662" cy="1704629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C9F5913-9FD3-485D-8072-60804CCE58BD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5829258" y="1158632"/>
            <a:ext cx="1760264" cy="1704630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008BA92-F7C0-4BE0-AF6B-4784BA07B3D8}"/>
              </a:ext>
            </a:extLst>
          </p:cNvPr>
          <p:cNvCxnSpPr>
            <a:cxnSpLocks/>
          </p:cNvCxnSpPr>
          <p:nvPr/>
        </p:nvCxnSpPr>
        <p:spPr>
          <a:xfrm>
            <a:off x="7470717" y="4847278"/>
            <a:ext cx="53428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05248FC-8840-4E87-82E3-666BDC9296C7}"/>
              </a:ext>
            </a:extLst>
          </p:cNvPr>
          <p:cNvSpPr txBox="1"/>
          <p:nvPr/>
        </p:nvSpPr>
        <p:spPr>
          <a:xfrm>
            <a:off x="8050079" y="4662612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edges of flow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residual graph)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0FEC918-1C1E-409C-970B-A49BF1E7372C}"/>
              </a:ext>
            </a:extLst>
          </p:cNvPr>
          <p:cNvSpPr/>
          <p:nvPr/>
        </p:nvSpPr>
        <p:spPr>
          <a:xfrm>
            <a:off x="7319886" y="4266685"/>
            <a:ext cx="3678307" cy="1490808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67BFBF0-C8E1-4C4F-87D7-4296C41D1C10}"/>
              </a:ext>
            </a:extLst>
          </p:cNvPr>
          <p:cNvSpPr/>
          <p:nvPr/>
        </p:nvSpPr>
        <p:spPr>
          <a:xfrm>
            <a:off x="5240635" y="1002985"/>
            <a:ext cx="588623" cy="311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EF0CD6F-4947-405E-BD9B-C9E4669B3204}"/>
              </a:ext>
            </a:extLst>
          </p:cNvPr>
          <p:cNvCxnSpPr>
            <a:cxnSpLocks/>
          </p:cNvCxnSpPr>
          <p:nvPr/>
        </p:nvCxnSpPr>
        <p:spPr>
          <a:xfrm>
            <a:off x="7470717" y="5499298"/>
            <a:ext cx="53428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DF7896-BD9A-4C35-A7CD-0334E4D2921F}"/>
              </a:ext>
            </a:extLst>
          </p:cNvPr>
          <p:cNvSpPr txBox="1"/>
          <p:nvPr/>
        </p:nvSpPr>
        <p:spPr>
          <a:xfrm>
            <a:off x="8069187" y="5335537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edges in residual graph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120F4B7-6133-4891-8924-18C673DF717C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676454" y="3136769"/>
            <a:ext cx="944252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F41BF1B-CDE7-4C78-92DE-190393DB82DB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>
            <a:off x="6487214" y="3136769"/>
            <a:ext cx="92382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056EDA9-08C3-42E8-B5FD-87B1ABA7F274}"/>
              </a:ext>
            </a:extLst>
          </p:cNvPr>
          <p:cNvCxnSpPr>
            <a:cxnSpLocks/>
            <a:stCxn id="11" idx="4"/>
            <a:endCxn id="121" idx="1"/>
          </p:cNvCxnSpPr>
          <p:nvPr/>
        </p:nvCxnSpPr>
        <p:spPr>
          <a:xfrm>
            <a:off x="4908224" y="3424287"/>
            <a:ext cx="351956" cy="127968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68CA648D-A240-492C-B942-9B9BC5A8AF5D}"/>
              </a:ext>
            </a:extLst>
          </p:cNvPr>
          <p:cNvSpPr/>
          <p:nvPr/>
        </p:nvSpPr>
        <p:spPr>
          <a:xfrm>
            <a:off x="5260180" y="4548328"/>
            <a:ext cx="588623" cy="311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40B1E10-E262-45DA-80F9-C3CD6C84055F}"/>
              </a:ext>
            </a:extLst>
          </p:cNvPr>
          <p:cNvCxnSpPr>
            <a:cxnSpLocks/>
            <a:stCxn id="121" idx="3"/>
            <a:endCxn id="13" idx="4"/>
          </p:cNvCxnSpPr>
          <p:nvPr/>
        </p:nvCxnSpPr>
        <p:spPr>
          <a:xfrm flipV="1">
            <a:off x="5848803" y="3424287"/>
            <a:ext cx="350893" cy="127968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C02E5AD-9240-4AFC-8ACA-3EC6D741F2BA}"/>
              </a:ext>
            </a:extLst>
          </p:cNvPr>
          <p:cNvSpPr txBox="1"/>
          <p:nvPr/>
        </p:nvSpPr>
        <p:spPr>
          <a:xfrm>
            <a:off x="5064232" y="3591944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22996C3-E863-4EA9-8859-41775767DD0C}"/>
                  </a:ext>
                </a:extLst>
              </p:cNvPr>
              <p:cNvSpPr/>
              <p:nvPr/>
            </p:nvSpPr>
            <p:spPr>
              <a:xfrm>
                <a:off x="3101418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22996C3-E863-4EA9-8859-41775767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8" y="2849251"/>
                <a:ext cx="575036" cy="575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20F3A7E-3563-4592-869A-CAF8128D60A5}"/>
                  </a:ext>
                </a:extLst>
              </p:cNvPr>
              <p:cNvSpPr/>
              <p:nvPr/>
            </p:nvSpPr>
            <p:spPr>
              <a:xfrm>
                <a:off x="7411039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20F3A7E-3563-4592-869A-CAF8128D6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39" y="2849251"/>
                <a:ext cx="575036" cy="575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DD79730-64EF-43A5-A713-28313B1F41FA}"/>
                  </a:ext>
                </a:extLst>
              </p:cNvPr>
              <p:cNvSpPr/>
              <p:nvPr/>
            </p:nvSpPr>
            <p:spPr>
              <a:xfrm>
                <a:off x="4620706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DD79730-64EF-43A5-A713-28313B1F4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06" y="2849251"/>
                <a:ext cx="575036" cy="575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3B75B03-8BF0-4B4A-A171-D63301004257}"/>
                  </a:ext>
                </a:extLst>
              </p:cNvPr>
              <p:cNvSpPr/>
              <p:nvPr/>
            </p:nvSpPr>
            <p:spPr>
              <a:xfrm>
                <a:off x="5912178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3B75B03-8BF0-4B4A-A171-D63301004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178" y="2849251"/>
                <a:ext cx="575036" cy="575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DF81E3A-2918-443A-AE28-B16793BD673C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592242" y="2933463"/>
            <a:ext cx="1112676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74140D2-3B98-4D02-B419-A7518D439C6C}"/>
              </a:ext>
            </a:extLst>
          </p:cNvPr>
          <p:cNvCxnSpPr>
            <a:stCxn id="13" idx="7"/>
            <a:endCxn id="5" idx="1"/>
          </p:cNvCxnSpPr>
          <p:nvPr/>
        </p:nvCxnSpPr>
        <p:spPr>
          <a:xfrm>
            <a:off x="6403002" y="2933463"/>
            <a:ext cx="1092249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237F3AB-4DC3-4A09-B119-897EBAE596CD}"/>
              </a:ext>
            </a:extLst>
          </p:cNvPr>
          <p:cNvSpPr txBox="1"/>
          <p:nvPr/>
        </p:nvSpPr>
        <p:spPr>
          <a:xfrm>
            <a:off x="7989045" y="430064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39D2690-3BA0-4B87-85B0-8EFD687CD5B5}"/>
              </a:ext>
            </a:extLst>
          </p:cNvPr>
          <p:cNvCxnSpPr>
            <a:cxnSpLocks/>
          </p:cNvCxnSpPr>
          <p:nvPr/>
        </p:nvCxnSpPr>
        <p:spPr>
          <a:xfrm>
            <a:off x="7409683" y="4485312"/>
            <a:ext cx="534288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560B1DD-5497-45EC-905E-02CCEF058F6D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592242" y="1314279"/>
            <a:ext cx="1662534" cy="16191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683AC9-3918-4138-A007-6510221CEE3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815117" y="1358701"/>
            <a:ext cx="1680134" cy="157476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008BA92-F7C0-4BE0-AF6B-4784BA07B3D8}"/>
              </a:ext>
            </a:extLst>
          </p:cNvPr>
          <p:cNvCxnSpPr>
            <a:cxnSpLocks/>
          </p:cNvCxnSpPr>
          <p:nvPr/>
        </p:nvCxnSpPr>
        <p:spPr>
          <a:xfrm>
            <a:off x="7409683" y="4881238"/>
            <a:ext cx="534288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E05248FC-8840-4E87-82E3-666BDC9296C7}"/>
                  </a:ext>
                </a:extLst>
              </p:cNvPr>
              <p:cNvSpPr txBox="1"/>
              <p:nvPr/>
            </p:nvSpPr>
            <p:spPr>
              <a:xfrm>
                <a:off x="7989045" y="4696572"/>
                <a:ext cx="86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E05248FC-8840-4E87-82E3-666BDC929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045" y="4696572"/>
                <a:ext cx="865943" cy="369332"/>
              </a:xfrm>
              <a:prstGeom prst="rect">
                <a:avLst/>
              </a:prstGeom>
              <a:blipFill>
                <a:blip r:embed="rId6"/>
                <a:stretch>
                  <a:fillRect l="-633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 101">
            <a:extLst>
              <a:ext uri="{FF2B5EF4-FFF2-40B4-BE49-F238E27FC236}">
                <a16:creationId xmlns:a16="http://schemas.microsoft.com/office/drawing/2014/main" id="{30FEC918-1C1E-409C-970B-A49BF1E7372C}"/>
              </a:ext>
            </a:extLst>
          </p:cNvPr>
          <p:cNvSpPr/>
          <p:nvPr/>
        </p:nvSpPr>
        <p:spPr>
          <a:xfrm>
            <a:off x="7258853" y="4300646"/>
            <a:ext cx="2200851" cy="123261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67BFBF0-C8E1-4C4F-87D7-4296C41D1C10}"/>
              </a:ext>
            </a:extLst>
          </p:cNvPr>
          <p:cNvSpPr/>
          <p:nvPr/>
        </p:nvSpPr>
        <p:spPr>
          <a:xfrm>
            <a:off x="5240635" y="1002985"/>
            <a:ext cx="588623" cy="311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EF0CD6F-4947-405E-BD9B-C9E4669B3204}"/>
              </a:ext>
            </a:extLst>
          </p:cNvPr>
          <p:cNvCxnSpPr>
            <a:cxnSpLocks/>
          </p:cNvCxnSpPr>
          <p:nvPr/>
        </p:nvCxnSpPr>
        <p:spPr>
          <a:xfrm>
            <a:off x="7409683" y="5272327"/>
            <a:ext cx="53428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1DF7896-BD9A-4C35-A7CD-0334E4D2921F}"/>
                  </a:ext>
                </a:extLst>
              </p:cNvPr>
              <p:cNvSpPr txBox="1"/>
              <p:nvPr/>
            </p:nvSpPr>
            <p:spPr>
              <a:xfrm>
                <a:off x="7989045" y="5087661"/>
                <a:ext cx="1470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1DF7896-BD9A-4C35-A7CD-0334E4D29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045" y="5087661"/>
                <a:ext cx="1470659" cy="369332"/>
              </a:xfrm>
              <a:prstGeom prst="rect">
                <a:avLst/>
              </a:prstGeom>
              <a:blipFill>
                <a:blip r:embed="rId7"/>
                <a:stretch>
                  <a:fillRect l="-373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120F4B7-6133-4891-8924-18C673DF717C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676454" y="3136769"/>
            <a:ext cx="944252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F41BF1B-CDE7-4C78-92DE-190393DB82DB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>
            <a:off x="6487214" y="3136769"/>
            <a:ext cx="923825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056EDA9-08C3-42E8-B5FD-87B1ABA7F274}"/>
              </a:ext>
            </a:extLst>
          </p:cNvPr>
          <p:cNvCxnSpPr>
            <a:cxnSpLocks/>
            <a:stCxn id="11" idx="4"/>
            <a:endCxn id="121" idx="1"/>
          </p:cNvCxnSpPr>
          <p:nvPr/>
        </p:nvCxnSpPr>
        <p:spPr>
          <a:xfrm>
            <a:off x="4908224" y="3424287"/>
            <a:ext cx="320373" cy="70358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68CA648D-A240-492C-B942-9B9BC5A8AF5D}"/>
              </a:ext>
            </a:extLst>
          </p:cNvPr>
          <p:cNvSpPr/>
          <p:nvPr/>
        </p:nvSpPr>
        <p:spPr>
          <a:xfrm>
            <a:off x="5228597" y="3972227"/>
            <a:ext cx="588623" cy="311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40B1E10-E262-45DA-80F9-C3CD6C84055F}"/>
              </a:ext>
            </a:extLst>
          </p:cNvPr>
          <p:cNvCxnSpPr>
            <a:cxnSpLocks/>
            <a:stCxn id="121" idx="3"/>
            <a:endCxn id="13" idx="4"/>
          </p:cNvCxnSpPr>
          <p:nvPr/>
        </p:nvCxnSpPr>
        <p:spPr>
          <a:xfrm flipV="1">
            <a:off x="5817220" y="3424287"/>
            <a:ext cx="382476" cy="70358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C02E5AD-9240-4AFC-8ACA-3EC6D741F2BA}"/>
              </a:ext>
            </a:extLst>
          </p:cNvPr>
          <p:cNvSpPr txBox="1"/>
          <p:nvPr/>
        </p:nvSpPr>
        <p:spPr>
          <a:xfrm>
            <a:off x="5080998" y="273680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CD47D28-4814-4A4F-BAA1-E59184F3A33C}"/>
              </a:ext>
            </a:extLst>
          </p:cNvPr>
          <p:cNvCxnSpPr>
            <a:cxnSpLocks/>
          </p:cNvCxnSpPr>
          <p:nvPr/>
        </p:nvCxnSpPr>
        <p:spPr>
          <a:xfrm flipV="1">
            <a:off x="3497971" y="1144150"/>
            <a:ext cx="1742664" cy="1703395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DA0DA6-9D77-4465-A891-5F9A691F7260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829258" y="1158632"/>
            <a:ext cx="1789799" cy="1714995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7F9390-329C-4924-8CD3-D6DB233B5FE0}"/>
              </a:ext>
            </a:extLst>
          </p:cNvPr>
          <p:cNvCxnSpPr>
            <a:cxnSpLocks/>
          </p:cNvCxnSpPr>
          <p:nvPr/>
        </p:nvCxnSpPr>
        <p:spPr>
          <a:xfrm>
            <a:off x="5025199" y="3386911"/>
            <a:ext cx="286318" cy="58531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3D0A790-5660-479F-87E4-ECD4C8454D04}"/>
              </a:ext>
            </a:extLst>
          </p:cNvPr>
          <p:cNvCxnSpPr>
            <a:cxnSpLocks/>
          </p:cNvCxnSpPr>
          <p:nvPr/>
        </p:nvCxnSpPr>
        <p:spPr>
          <a:xfrm flipV="1">
            <a:off x="5760846" y="3397069"/>
            <a:ext cx="323000" cy="57515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E947944B-EC57-4517-8909-78941F63F54A}"/>
              </a:ext>
            </a:extLst>
          </p:cNvPr>
          <p:cNvSpPr/>
          <p:nvPr/>
        </p:nvSpPr>
        <p:spPr>
          <a:xfrm>
            <a:off x="5226494" y="1986049"/>
            <a:ext cx="588623" cy="311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4163176-AE9A-4264-B52F-44147F5EE89B}"/>
              </a:ext>
            </a:extLst>
          </p:cNvPr>
          <p:cNvCxnSpPr>
            <a:cxnSpLocks/>
            <a:stCxn id="11" idx="0"/>
            <a:endCxn id="58" idx="1"/>
          </p:cNvCxnSpPr>
          <p:nvPr/>
        </p:nvCxnSpPr>
        <p:spPr>
          <a:xfrm flipV="1">
            <a:off x="4908224" y="2141696"/>
            <a:ext cx="318270" cy="7075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501C082-CBA7-4F29-85DF-E09A731A8EF4}"/>
              </a:ext>
            </a:extLst>
          </p:cNvPr>
          <p:cNvCxnSpPr>
            <a:cxnSpLocks/>
            <a:stCxn id="58" idx="3"/>
            <a:endCxn id="13" idx="0"/>
          </p:cNvCxnSpPr>
          <p:nvPr/>
        </p:nvCxnSpPr>
        <p:spPr>
          <a:xfrm>
            <a:off x="5815117" y="2141696"/>
            <a:ext cx="384579" cy="7075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7FB1AC8-9730-4A0E-BEED-F0155716217C}"/>
              </a:ext>
            </a:extLst>
          </p:cNvPr>
          <p:cNvCxnSpPr>
            <a:cxnSpLocks/>
          </p:cNvCxnSpPr>
          <p:nvPr/>
        </p:nvCxnSpPr>
        <p:spPr>
          <a:xfrm flipH="1">
            <a:off x="5030778" y="2295526"/>
            <a:ext cx="269423" cy="60879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AC65E70-ACB9-4016-AE06-0CAFFF119C48}"/>
              </a:ext>
            </a:extLst>
          </p:cNvPr>
          <p:cNvCxnSpPr>
            <a:cxnSpLocks/>
          </p:cNvCxnSpPr>
          <p:nvPr/>
        </p:nvCxnSpPr>
        <p:spPr>
          <a:xfrm flipH="1" flipV="1">
            <a:off x="5731459" y="2302681"/>
            <a:ext cx="326725" cy="56511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22996C3-E863-4EA9-8859-41775767DD0C}"/>
                  </a:ext>
                </a:extLst>
              </p:cNvPr>
              <p:cNvSpPr/>
              <p:nvPr/>
            </p:nvSpPr>
            <p:spPr>
              <a:xfrm>
                <a:off x="3101418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22996C3-E863-4EA9-8859-41775767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8" y="2849251"/>
                <a:ext cx="575036" cy="575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20F3A7E-3563-4592-869A-CAF8128D60A5}"/>
                  </a:ext>
                </a:extLst>
              </p:cNvPr>
              <p:cNvSpPr/>
              <p:nvPr/>
            </p:nvSpPr>
            <p:spPr>
              <a:xfrm>
                <a:off x="7411039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20F3A7E-3563-4592-869A-CAF8128D6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39" y="2849251"/>
                <a:ext cx="575036" cy="575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DD79730-64EF-43A5-A713-28313B1F41FA}"/>
                  </a:ext>
                </a:extLst>
              </p:cNvPr>
              <p:cNvSpPr/>
              <p:nvPr/>
            </p:nvSpPr>
            <p:spPr>
              <a:xfrm>
                <a:off x="4620706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DD79730-64EF-43A5-A713-28313B1F4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06" y="2849251"/>
                <a:ext cx="575036" cy="575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3B75B03-8BF0-4B4A-A171-D63301004257}"/>
                  </a:ext>
                </a:extLst>
              </p:cNvPr>
              <p:cNvSpPr/>
              <p:nvPr/>
            </p:nvSpPr>
            <p:spPr>
              <a:xfrm>
                <a:off x="5912178" y="2849251"/>
                <a:ext cx="575036" cy="57503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3B75B03-8BF0-4B4A-A171-D63301004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178" y="2849251"/>
                <a:ext cx="575036" cy="575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DF81E3A-2918-443A-AE28-B16793BD673C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676454" y="3136769"/>
            <a:ext cx="944252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560B1DD-5497-45EC-905E-02CCEF058F6D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592242" y="1314279"/>
            <a:ext cx="1662534" cy="161918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683AC9-3918-4138-A007-6510221CEE3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815117" y="1358701"/>
            <a:ext cx="1680134" cy="157476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67BFBF0-C8E1-4C4F-87D7-4296C41D1C10}"/>
              </a:ext>
            </a:extLst>
          </p:cNvPr>
          <p:cNvSpPr/>
          <p:nvPr/>
        </p:nvSpPr>
        <p:spPr>
          <a:xfrm>
            <a:off x="5240635" y="1002985"/>
            <a:ext cx="588623" cy="311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F41BF1B-CDE7-4C78-92DE-190393DB82DB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>
            <a:off x="6487214" y="3136769"/>
            <a:ext cx="923825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68CA648D-A240-492C-B942-9B9BC5A8AF5D}"/>
              </a:ext>
            </a:extLst>
          </p:cNvPr>
          <p:cNvSpPr/>
          <p:nvPr/>
        </p:nvSpPr>
        <p:spPr>
          <a:xfrm>
            <a:off x="5228597" y="3972227"/>
            <a:ext cx="588623" cy="311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C02E5AD-9240-4AFC-8ACA-3EC6D741F2BA}"/>
              </a:ext>
            </a:extLst>
          </p:cNvPr>
          <p:cNvSpPr txBox="1"/>
          <p:nvPr/>
        </p:nvSpPr>
        <p:spPr>
          <a:xfrm>
            <a:off x="5080998" y="273680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7F9390-329C-4924-8CD3-D6DB233B5FE0}"/>
              </a:ext>
            </a:extLst>
          </p:cNvPr>
          <p:cNvCxnSpPr>
            <a:cxnSpLocks/>
          </p:cNvCxnSpPr>
          <p:nvPr/>
        </p:nvCxnSpPr>
        <p:spPr>
          <a:xfrm>
            <a:off x="5025199" y="3386911"/>
            <a:ext cx="286318" cy="58531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3D0A790-5660-479F-87E4-ECD4C8454D04}"/>
              </a:ext>
            </a:extLst>
          </p:cNvPr>
          <p:cNvCxnSpPr>
            <a:cxnSpLocks/>
          </p:cNvCxnSpPr>
          <p:nvPr/>
        </p:nvCxnSpPr>
        <p:spPr>
          <a:xfrm flipV="1">
            <a:off x="5760846" y="3397069"/>
            <a:ext cx="323000" cy="57515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E947944B-EC57-4517-8909-78941F63F54A}"/>
              </a:ext>
            </a:extLst>
          </p:cNvPr>
          <p:cNvSpPr/>
          <p:nvPr/>
        </p:nvSpPr>
        <p:spPr>
          <a:xfrm>
            <a:off x="5226494" y="1986049"/>
            <a:ext cx="588623" cy="311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4163176-AE9A-4264-B52F-44147F5EE89B}"/>
              </a:ext>
            </a:extLst>
          </p:cNvPr>
          <p:cNvCxnSpPr>
            <a:cxnSpLocks/>
            <a:stCxn id="11" idx="0"/>
            <a:endCxn id="58" idx="1"/>
          </p:cNvCxnSpPr>
          <p:nvPr/>
        </p:nvCxnSpPr>
        <p:spPr>
          <a:xfrm flipV="1">
            <a:off x="4908224" y="2141696"/>
            <a:ext cx="318270" cy="707555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501C082-CBA7-4F29-85DF-E09A731A8EF4}"/>
              </a:ext>
            </a:extLst>
          </p:cNvPr>
          <p:cNvCxnSpPr>
            <a:cxnSpLocks/>
            <a:stCxn id="58" idx="3"/>
            <a:endCxn id="13" idx="0"/>
          </p:cNvCxnSpPr>
          <p:nvPr/>
        </p:nvCxnSpPr>
        <p:spPr>
          <a:xfrm>
            <a:off x="5815117" y="2141696"/>
            <a:ext cx="384579" cy="707555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7FB1AC8-9730-4A0E-BEED-F0155716217C}"/>
              </a:ext>
            </a:extLst>
          </p:cNvPr>
          <p:cNvCxnSpPr>
            <a:cxnSpLocks/>
          </p:cNvCxnSpPr>
          <p:nvPr/>
        </p:nvCxnSpPr>
        <p:spPr>
          <a:xfrm flipH="1">
            <a:off x="5030778" y="2295526"/>
            <a:ext cx="269423" cy="6087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AC65E70-ACB9-4016-AE06-0CAFFF119C48}"/>
              </a:ext>
            </a:extLst>
          </p:cNvPr>
          <p:cNvCxnSpPr>
            <a:cxnSpLocks/>
          </p:cNvCxnSpPr>
          <p:nvPr/>
        </p:nvCxnSpPr>
        <p:spPr>
          <a:xfrm flipH="1" flipV="1">
            <a:off x="5731459" y="2302681"/>
            <a:ext cx="326725" cy="5651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ABA3A53-5C77-4664-89FA-A01890ECD83E}"/>
              </a:ext>
            </a:extLst>
          </p:cNvPr>
          <p:cNvSpPr txBox="1"/>
          <p:nvPr/>
        </p:nvSpPr>
        <p:spPr>
          <a:xfrm>
            <a:off x="7588166" y="390548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D5E7334-B31D-4887-99A9-064C481ADF4B}"/>
              </a:ext>
            </a:extLst>
          </p:cNvPr>
          <p:cNvCxnSpPr>
            <a:cxnSpLocks/>
          </p:cNvCxnSpPr>
          <p:nvPr/>
        </p:nvCxnSpPr>
        <p:spPr>
          <a:xfrm>
            <a:off x="7008804" y="4090149"/>
            <a:ext cx="534288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4F2D539-9DD7-4FB6-9AD9-2FD5A31D2147}"/>
              </a:ext>
            </a:extLst>
          </p:cNvPr>
          <p:cNvCxnSpPr>
            <a:cxnSpLocks/>
          </p:cNvCxnSpPr>
          <p:nvPr/>
        </p:nvCxnSpPr>
        <p:spPr>
          <a:xfrm>
            <a:off x="7008804" y="4486075"/>
            <a:ext cx="534288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11EAC78-6F03-42BF-BC28-D3535B4D3042}"/>
                  </a:ext>
                </a:extLst>
              </p:cNvPr>
              <p:cNvSpPr txBox="1"/>
              <p:nvPr/>
            </p:nvSpPr>
            <p:spPr>
              <a:xfrm>
                <a:off x="7588166" y="4301409"/>
                <a:ext cx="32496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augmenting path (in flow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(also in residual graph of flow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11EAC78-6F03-42BF-BC28-D3535B4D3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166" y="4301409"/>
                <a:ext cx="3249608" cy="646331"/>
              </a:xfrm>
              <a:prstGeom prst="rect">
                <a:avLst/>
              </a:prstGeom>
              <a:blipFill>
                <a:blip r:embed="rId6"/>
                <a:stretch>
                  <a:fillRect l="-1689" t="-5660" r="-37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07A63A2B-51C2-4D71-BD48-2DCEE577FCF9}"/>
              </a:ext>
            </a:extLst>
          </p:cNvPr>
          <p:cNvSpPr/>
          <p:nvPr/>
        </p:nvSpPr>
        <p:spPr>
          <a:xfrm>
            <a:off x="6857973" y="3905481"/>
            <a:ext cx="4531105" cy="232563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A658470-CE09-412A-8785-EDDE0DC343B1}"/>
              </a:ext>
            </a:extLst>
          </p:cNvPr>
          <p:cNvCxnSpPr>
            <a:cxnSpLocks/>
          </p:cNvCxnSpPr>
          <p:nvPr/>
        </p:nvCxnSpPr>
        <p:spPr>
          <a:xfrm>
            <a:off x="7008804" y="5694275"/>
            <a:ext cx="53428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255FCD1-FAC8-4D3B-8D93-229470C3ED21}"/>
                  </a:ext>
                </a:extLst>
              </p:cNvPr>
              <p:cNvSpPr txBox="1"/>
              <p:nvPr/>
            </p:nvSpPr>
            <p:spPr>
              <a:xfrm>
                <a:off x="7607273" y="5530514"/>
                <a:ext cx="37818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edges in residual graph of flow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(also in residual graph of flow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255FCD1-FAC8-4D3B-8D93-229470C3E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73" y="5530514"/>
                <a:ext cx="3781805" cy="646331"/>
              </a:xfrm>
              <a:prstGeom prst="rect">
                <a:avLst/>
              </a:prstGeom>
              <a:blipFill>
                <a:blip r:embed="rId7"/>
                <a:stretch>
                  <a:fillRect l="-1452" t="-4717" r="-16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5E282E5-237C-4AFB-950A-DF33A0B6FEA6}"/>
              </a:ext>
            </a:extLst>
          </p:cNvPr>
          <p:cNvCxnSpPr>
            <a:cxnSpLocks/>
          </p:cNvCxnSpPr>
          <p:nvPr/>
        </p:nvCxnSpPr>
        <p:spPr>
          <a:xfrm>
            <a:off x="7008804" y="5159090"/>
            <a:ext cx="5294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00923CB-2B11-45B0-B11D-16BC0A4085C2}"/>
                  </a:ext>
                </a:extLst>
              </p:cNvPr>
              <p:cNvSpPr txBox="1"/>
              <p:nvPr/>
            </p:nvSpPr>
            <p:spPr>
              <a:xfrm>
                <a:off x="7599033" y="4915962"/>
                <a:ext cx="33970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back edges of augmenting path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 residual graph of flow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00923CB-2B11-45B0-B11D-16BC0A408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033" y="4915962"/>
                <a:ext cx="3397084" cy="646331"/>
              </a:xfrm>
              <a:prstGeom prst="rect">
                <a:avLst/>
              </a:prstGeom>
              <a:blipFill>
                <a:blip r:embed="rId8"/>
                <a:stretch>
                  <a:fillRect l="-1616" t="-4717" r="-71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5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113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galaxies@vip.qq.com</dc:creator>
  <cp:lastModifiedBy>galaxies@vip.qq.com</cp:lastModifiedBy>
  <cp:revision>9</cp:revision>
  <dcterms:created xsi:type="dcterms:W3CDTF">2020-05-03T10:43:51Z</dcterms:created>
  <dcterms:modified xsi:type="dcterms:W3CDTF">2020-05-03T14:07:19Z</dcterms:modified>
</cp:coreProperties>
</file>