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238" autoAdjust="0"/>
  </p:normalViewPr>
  <p:slideViewPr>
    <p:cSldViewPr snapToGrid="0">
      <p:cViewPr>
        <p:scale>
          <a:sx n="75" d="100"/>
          <a:sy n="75" d="100"/>
        </p:scale>
        <p:origin x="946" y="-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2B1358-746C-4F49-AC8D-1E486CE239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13A2548-0937-4BAE-86E9-6F62861BB3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669F11-2CF7-43C8-A621-BC5A09D1C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37FA3-C51A-44C2-8E6D-B2E76E1BCBD9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B38E6F-A007-4BD4-B4BB-2775B5D8C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84AD3C-9E45-42AC-AC86-689F74AA8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D5957-AC16-4419-9A92-26A89AC75B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5163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D9FC58-4620-46F4-B1C0-CA984553B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98DD511-7554-4754-9908-6F10699253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924168-3762-4A13-8DA3-553D0217E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37FA3-C51A-44C2-8E6D-B2E76E1BCBD9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1A59AB-003B-4328-A96E-0C8BD44D9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D56F3C-FAD3-467C-B484-095485CE0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D5957-AC16-4419-9A92-26A89AC75B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582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5EDB210-F335-4D02-9F75-051EDC6271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4619EB4-6FAB-4ADF-B521-02D8F1168F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8E3672-1234-4B8E-9C46-74DDBDB16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37FA3-C51A-44C2-8E6D-B2E76E1BCBD9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B8882E-E6E6-4DE7-B33E-1941CB324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E8AFC9-B787-49F8-82B8-47D99E167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D5957-AC16-4419-9A92-26A89AC75B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0959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C93185-84BA-4493-9245-1BA6867E4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9D034E-3CBC-4FC8-9EEB-C49BF3969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F65124-BAD2-4A26-8C07-78F156CD0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37FA3-C51A-44C2-8E6D-B2E76E1BCBD9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0F205A-865F-45C7-9995-28BA8104B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FFB40A-DAB6-4123-8996-3C19E47F5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D5957-AC16-4419-9A92-26A89AC75B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6559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3CB3EB-D6B1-47A5-B014-ED8155906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C718FE-1B33-447A-818C-BA0D370C10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A03072-7A15-476F-BF64-7E93D2E4D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37FA3-C51A-44C2-8E6D-B2E76E1BCBD9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81C713-3350-4F71-A70A-6186C70ED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DF929B-29A2-4A33-AA4C-F0B14AB4A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D5957-AC16-4419-9A92-26A89AC75B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6113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ADB01D-6FE0-4E33-A971-3CF269DD9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838BB6-6FFE-4016-BA3A-894B0383DA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0B9C1C-0AE5-4AB7-9D6D-A5F3D223A5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B633D0-1E16-4D11-83D6-1A5FD4BA5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37FA3-C51A-44C2-8E6D-B2E76E1BCBD9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7BF1A4-5E78-43EC-80A9-910E22BB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BA0A90-FB59-4A30-B373-BF5AE15E9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D5957-AC16-4419-9A92-26A89AC75B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819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1E838C-D0B7-42FF-8D6A-745431C65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49C587-E119-4D4A-9A48-2F394409B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62971CF-5A66-441C-8295-BC90C53B18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0184AFA-C98A-4646-9CF2-4F00CFAD6D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42E6954-41EE-4B6A-B180-4998803835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A19655C-DA7E-454B-B636-0B6BD579D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37FA3-C51A-44C2-8E6D-B2E76E1BCBD9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1290679-9413-4DFF-B536-2F292406B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9F47EBE-1F48-4206-8500-5C5C5BF34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D5957-AC16-4419-9A92-26A89AC75B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824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142E0A-1E27-4764-8E85-CC08A3EC3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B318288-F564-4305-AE88-604742F6F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37FA3-C51A-44C2-8E6D-B2E76E1BCBD9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1D505C7-4A8E-4769-A145-72E8E5F44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A393A95-1C56-4C82-ACD9-7E321D712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D5957-AC16-4419-9A92-26A89AC75B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7511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2D12E54-CB84-42C5-B64D-0E0C41DE4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37FA3-C51A-44C2-8E6D-B2E76E1BCBD9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4291457-8406-4E4E-AD6B-A5DEC3710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615275A-A87C-444C-A641-592DF6CDF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D5957-AC16-4419-9A92-26A89AC75B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6196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2E8497-9E9E-4CD7-91F2-04DDE1F28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3EDBDE-B593-4BF7-A7CD-96A6F04108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54678BF-3C07-41E5-BB20-09B5C8566A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C02A0B-3FC3-4C2C-B6D5-6FCA9719D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37FA3-C51A-44C2-8E6D-B2E76E1BCBD9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FCC4DC-30A6-458C-ADFD-BD8C4D1F4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E9AD5A-2246-4A16-8697-928F4D372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D5957-AC16-4419-9A92-26A89AC75B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4377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3DF718-ABB0-4C8F-B2A0-FA7B9F51C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59ED30B-D79A-4A54-837E-93B52421BB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17AF242-7C82-4693-8686-2A81F447AD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659B8C-2D69-43AF-B6DC-41A5C3DF5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37FA3-C51A-44C2-8E6D-B2E76E1BCBD9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0893DC-D94A-49E8-A2B8-90FD0E0B4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0F4BE7-7F2F-4496-BB08-1E0FC29C4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D5957-AC16-4419-9A92-26A89AC75B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1274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55637C3-4A57-458B-8522-08A6C593E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784509-BA31-4209-B350-8A194884EF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72985A-A7A9-4D09-BC0F-9398B9738E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37FA3-C51A-44C2-8E6D-B2E76E1BCBD9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EA77FE-CED5-412F-AAE5-201AE240E7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3687FC-ED1F-4ADC-8FE9-AD75340B9A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D5957-AC16-4419-9A92-26A89AC75B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805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39.png"/><Relationship Id="rId7" Type="http://schemas.openxmlformats.org/officeDocument/2006/relationships/image" Target="../media/image42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10" Type="http://schemas.openxmlformats.org/officeDocument/2006/relationships/image" Target="../media/image44.png"/><Relationship Id="rId4" Type="http://schemas.openxmlformats.org/officeDocument/2006/relationships/image" Target="../media/image27.png"/><Relationship Id="rId9" Type="http://schemas.openxmlformats.org/officeDocument/2006/relationships/image" Target="../media/image4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148C1217-58AD-455C-A74E-47D1A36A7A64}"/>
                  </a:ext>
                </a:extLst>
              </p:cNvPr>
              <p:cNvSpPr/>
              <p:nvPr/>
            </p:nvSpPr>
            <p:spPr>
              <a:xfrm>
                <a:off x="451753" y="2095160"/>
                <a:ext cx="744718" cy="744718"/>
              </a:xfrm>
              <a:prstGeom prst="ellips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148C1217-58AD-455C-A74E-47D1A36A7A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753" y="2095160"/>
                <a:ext cx="744718" cy="744718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7505D41C-EAC4-4CDB-BF8C-A541045927A0}"/>
                  </a:ext>
                </a:extLst>
              </p:cNvPr>
              <p:cNvSpPr/>
              <p:nvPr/>
            </p:nvSpPr>
            <p:spPr>
              <a:xfrm>
                <a:off x="2597922" y="2095160"/>
                <a:ext cx="744718" cy="744718"/>
              </a:xfrm>
              <a:prstGeom prst="ellips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7505D41C-EAC4-4CDB-BF8C-A541045927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7922" y="2095160"/>
                <a:ext cx="744718" cy="744718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545B14A0-949C-4278-B62B-7F63F72F63F3}"/>
                  </a:ext>
                </a:extLst>
              </p:cNvPr>
              <p:cNvSpPr/>
              <p:nvPr/>
            </p:nvSpPr>
            <p:spPr>
              <a:xfrm>
                <a:off x="4744091" y="2095160"/>
                <a:ext cx="744718" cy="744718"/>
              </a:xfrm>
              <a:prstGeom prst="ellips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545B14A0-949C-4278-B62B-7F63F72F63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4091" y="2095160"/>
                <a:ext cx="744718" cy="744718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F3101339-B4BD-44F9-8DB2-9B4F7D2DFA06}"/>
                  </a:ext>
                </a:extLst>
              </p:cNvPr>
              <p:cNvSpPr/>
              <p:nvPr/>
            </p:nvSpPr>
            <p:spPr>
              <a:xfrm>
                <a:off x="6890260" y="2095160"/>
                <a:ext cx="744718" cy="744718"/>
              </a:xfrm>
              <a:prstGeom prst="ellips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F3101339-B4BD-44F9-8DB2-9B4F7D2DFA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0260" y="2095160"/>
                <a:ext cx="744718" cy="74471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863F253F-E9AB-4E4E-AF25-FE8DFB354C6E}"/>
                  </a:ext>
                </a:extLst>
              </p:cNvPr>
              <p:cNvSpPr/>
              <p:nvPr/>
            </p:nvSpPr>
            <p:spPr>
              <a:xfrm>
                <a:off x="9036429" y="2095160"/>
                <a:ext cx="744718" cy="744718"/>
              </a:xfrm>
              <a:prstGeom prst="ellips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863F253F-E9AB-4E4E-AF25-FE8DFB354C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6429" y="2095160"/>
                <a:ext cx="744718" cy="744718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941D892A-2119-434B-BE2E-D03B615E3C3D}"/>
                  </a:ext>
                </a:extLst>
              </p:cNvPr>
              <p:cNvSpPr/>
              <p:nvPr/>
            </p:nvSpPr>
            <p:spPr>
              <a:xfrm>
                <a:off x="2597922" y="4745662"/>
                <a:ext cx="744718" cy="744718"/>
              </a:xfrm>
              <a:prstGeom prst="ellips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941D892A-2119-434B-BE2E-D03B615E3C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7922" y="4745662"/>
                <a:ext cx="744718" cy="744718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80C48791-CEC6-4023-8881-3B68C03A3947}"/>
                  </a:ext>
                </a:extLst>
              </p:cNvPr>
              <p:cNvSpPr/>
              <p:nvPr/>
            </p:nvSpPr>
            <p:spPr>
              <a:xfrm>
                <a:off x="4744091" y="4745662"/>
                <a:ext cx="744718" cy="744718"/>
              </a:xfrm>
              <a:prstGeom prst="ellips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80C48791-CEC6-4023-8881-3B68C03A39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4091" y="4745662"/>
                <a:ext cx="744718" cy="744718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9002EED2-F36F-42FB-9148-F0798CE551A8}"/>
                  </a:ext>
                </a:extLst>
              </p:cNvPr>
              <p:cNvSpPr/>
              <p:nvPr/>
            </p:nvSpPr>
            <p:spPr>
              <a:xfrm>
                <a:off x="6890260" y="4745662"/>
                <a:ext cx="744718" cy="744718"/>
              </a:xfrm>
              <a:prstGeom prst="ellips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9002EED2-F36F-42FB-9148-F0798CE551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0260" y="4745662"/>
                <a:ext cx="744718" cy="744718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80712AD9-77BB-41C3-916E-BCECAA0EC2CC}"/>
                  </a:ext>
                </a:extLst>
              </p:cNvPr>
              <p:cNvSpPr/>
              <p:nvPr/>
            </p:nvSpPr>
            <p:spPr>
              <a:xfrm>
                <a:off x="9036429" y="4745662"/>
                <a:ext cx="744718" cy="744718"/>
              </a:xfrm>
              <a:prstGeom prst="ellips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80712AD9-77BB-41C3-916E-BCECAA0EC2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6429" y="4745662"/>
                <a:ext cx="744718" cy="744718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FBF85F4A-EA66-4EE0-8D1A-0E4126A9C297}"/>
                  </a:ext>
                </a:extLst>
              </p:cNvPr>
              <p:cNvSpPr/>
              <p:nvPr/>
            </p:nvSpPr>
            <p:spPr>
              <a:xfrm>
                <a:off x="11182598" y="4745662"/>
                <a:ext cx="744718" cy="744718"/>
              </a:xfrm>
              <a:prstGeom prst="ellips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FBF85F4A-EA66-4EE0-8D1A-0E4126A9C2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2598" y="4745662"/>
                <a:ext cx="744718" cy="744718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47742EC4-5A19-4130-8813-40B6A1803515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1196471" y="2467519"/>
            <a:ext cx="1401451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图片 16">
            <a:extLst>
              <a:ext uri="{FF2B5EF4-FFF2-40B4-BE49-F238E27FC236}">
                <a16:creationId xmlns:a16="http://schemas.microsoft.com/office/drawing/2014/main" id="{5387C017-C700-4C75-B1D7-A693142A450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431972" y="2072320"/>
            <a:ext cx="795997" cy="354539"/>
          </a:xfrm>
          <a:prstGeom prst="rect">
            <a:avLst/>
          </a:prstGeom>
        </p:spPr>
      </p:pic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8F1A6128-CFB1-4277-84C3-04DB569773C0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824112" y="1303308"/>
            <a:ext cx="0" cy="79185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D709BA0D-53DD-4CD3-B23D-7E7BFCE4FF1B}"/>
              </a:ext>
            </a:extLst>
          </p:cNvPr>
          <p:cNvSpPr txBox="1"/>
          <p:nvPr/>
        </p:nvSpPr>
        <p:spPr>
          <a:xfrm>
            <a:off x="77291" y="1423020"/>
            <a:ext cx="748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endParaRPr lang="zh-CN" altLang="en-US" sz="24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6" name="图片 45">
            <a:extLst>
              <a:ext uri="{FF2B5EF4-FFF2-40B4-BE49-F238E27FC236}">
                <a16:creationId xmlns:a16="http://schemas.microsoft.com/office/drawing/2014/main" id="{685F9DFE-113E-4FBD-8B86-0AEB235A0986}"/>
              </a:ext>
            </a:extLst>
          </p:cNvPr>
          <p:cNvPicPr>
            <a:picLocks noChangeAspect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42487" y="1370234"/>
            <a:ext cx="789168" cy="345968"/>
          </a:xfrm>
          <a:prstGeom prst="rect">
            <a:avLst/>
          </a:prstGeom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A9BF57C4-26E0-4208-926C-9D51365C267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487079" y="1047200"/>
            <a:ext cx="889972" cy="326472"/>
          </a:xfrm>
          <a:prstGeom prst="rect">
            <a:avLst/>
          </a:prstGeom>
        </p:spPr>
      </p:pic>
      <p:cxnSp>
        <p:nvCxnSpPr>
          <p:cNvPr id="85" name="连接符: 曲线 84">
            <a:extLst>
              <a:ext uri="{FF2B5EF4-FFF2-40B4-BE49-F238E27FC236}">
                <a16:creationId xmlns:a16="http://schemas.microsoft.com/office/drawing/2014/main" id="{542E4EDB-1A1C-43F9-8DDF-C20514C427BC}"/>
              </a:ext>
            </a:extLst>
          </p:cNvPr>
          <p:cNvCxnSpPr>
            <a:cxnSpLocks/>
          </p:cNvCxnSpPr>
          <p:nvPr/>
        </p:nvCxnSpPr>
        <p:spPr>
          <a:xfrm rot="10800000" flipH="1">
            <a:off x="2682058" y="2179323"/>
            <a:ext cx="535022" cy="12700"/>
          </a:xfrm>
          <a:prstGeom prst="curvedConnector5">
            <a:avLst>
              <a:gd name="adj1" fmla="val -13636"/>
              <a:gd name="adj2" fmla="val 3937638"/>
              <a:gd name="adj3" fmla="val 108182"/>
            </a:avLst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CA1BA9E1-0C9D-4ADF-A8E1-4066354D3E3B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3342640" y="2467519"/>
            <a:ext cx="1401451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9" name="图片 98">
            <a:extLst>
              <a:ext uri="{FF2B5EF4-FFF2-40B4-BE49-F238E27FC236}">
                <a16:creationId xmlns:a16="http://schemas.microsoft.com/office/drawing/2014/main" id="{E5E821F7-9207-48BF-BE2B-70E9474AEC8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659421" y="2073731"/>
            <a:ext cx="847233" cy="380675"/>
          </a:xfrm>
          <a:prstGeom prst="rect">
            <a:avLst/>
          </a:prstGeom>
        </p:spPr>
      </p:pic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4C04DF82-A23A-4B22-8BB5-42290E022F81}"/>
              </a:ext>
            </a:extLst>
          </p:cNvPr>
          <p:cNvCxnSpPr>
            <a:cxnSpLocks/>
            <a:stCxn id="6" idx="4"/>
            <a:endCxn id="10" idx="0"/>
          </p:cNvCxnSpPr>
          <p:nvPr/>
        </p:nvCxnSpPr>
        <p:spPr>
          <a:xfrm>
            <a:off x="5116450" y="2839878"/>
            <a:ext cx="0" cy="1905784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" name="图片 102">
            <a:extLst>
              <a:ext uri="{FF2B5EF4-FFF2-40B4-BE49-F238E27FC236}">
                <a16:creationId xmlns:a16="http://schemas.microsoft.com/office/drawing/2014/main" id="{744139A2-9130-404D-B06E-BF3DF6AB04F9}"/>
              </a:ext>
            </a:extLst>
          </p:cNvPr>
          <p:cNvPicPr>
            <a:picLocks noChangeAspect="1"/>
          </p:cNvPicPr>
          <p:nvPr/>
        </p:nvPicPr>
        <p:blipFill>
          <a:blip r:embed="rId1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16200000">
            <a:off x="4511506" y="3482146"/>
            <a:ext cx="852022" cy="386852"/>
          </a:xfrm>
          <a:prstGeom prst="rect">
            <a:avLst/>
          </a:prstGeom>
        </p:spPr>
      </p:pic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666B45CC-98D3-4AB4-AB39-E95800D969B5}"/>
              </a:ext>
            </a:extLst>
          </p:cNvPr>
          <p:cNvCxnSpPr>
            <a:cxnSpLocks/>
            <a:stCxn id="10" idx="1"/>
            <a:endCxn id="9" idx="7"/>
          </p:cNvCxnSpPr>
          <p:nvPr/>
        </p:nvCxnSpPr>
        <p:spPr>
          <a:xfrm flipH="1">
            <a:off x="3233579" y="4854723"/>
            <a:ext cx="1619573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CCC806EC-981A-4486-841D-111F02F5C9B6}"/>
              </a:ext>
            </a:extLst>
          </p:cNvPr>
          <p:cNvCxnSpPr>
            <a:cxnSpLocks/>
            <a:stCxn id="10" idx="3"/>
            <a:endCxn id="9" idx="5"/>
          </p:cNvCxnSpPr>
          <p:nvPr/>
        </p:nvCxnSpPr>
        <p:spPr>
          <a:xfrm flipH="1">
            <a:off x="3233579" y="5381319"/>
            <a:ext cx="1619573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" name="图片 111">
            <a:extLst>
              <a:ext uri="{FF2B5EF4-FFF2-40B4-BE49-F238E27FC236}">
                <a16:creationId xmlns:a16="http://schemas.microsoft.com/office/drawing/2014/main" id="{CD4BC840-B625-4815-9FD5-43FE11F74CEF}"/>
              </a:ext>
            </a:extLst>
          </p:cNvPr>
          <p:cNvPicPr>
            <a:picLocks noChangeAspect="1"/>
          </p:cNvPicPr>
          <p:nvPr/>
        </p:nvPicPr>
        <p:blipFill>
          <a:blip r:embed="rId1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16227" y="4501152"/>
            <a:ext cx="810035" cy="374892"/>
          </a:xfrm>
          <a:prstGeom prst="rect">
            <a:avLst/>
          </a:prstGeom>
        </p:spPr>
      </p:pic>
      <p:pic>
        <p:nvPicPr>
          <p:cNvPr id="113" name="图片 112">
            <a:extLst>
              <a:ext uri="{FF2B5EF4-FFF2-40B4-BE49-F238E27FC236}">
                <a16:creationId xmlns:a16="http://schemas.microsoft.com/office/drawing/2014/main" id="{2EA1E38A-9BFD-4D3A-95DA-C1F05B4E6783}"/>
              </a:ext>
            </a:extLst>
          </p:cNvPr>
          <p:cNvPicPr>
            <a:picLocks noChangeAspect="1"/>
          </p:cNvPicPr>
          <p:nvPr/>
        </p:nvPicPr>
        <p:blipFill>
          <a:blip r:embed="rId1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71006" y="5038723"/>
            <a:ext cx="744718" cy="341143"/>
          </a:xfrm>
          <a:prstGeom prst="rect">
            <a:avLst/>
          </a:prstGeom>
        </p:spPr>
      </p:pic>
      <p:pic>
        <p:nvPicPr>
          <p:cNvPr id="116" name="图片 115">
            <a:extLst>
              <a:ext uri="{FF2B5EF4-FFF2-40B4-BE49-F238E27FC236}">
                <a16:creationId xmlns:a16="http://schemas.microsoft.com/office/drawing/2014/main" id="{BC931F47-F456-4B6D-9DAF-2DC413EAA19B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723861" y="5886595"/>
            <a:ext cx="814164" cy="335244"/>
          </a:xfrm>
          <a:prstGeom prst="rect">
            <a:avLst/>
          </a:prstGeom>
        </p:spPr>
      </p:pic>
      <p:cxnSp>
        <p:nvCxnSpPr>
          <p:cNvPr id="135" name="连接符: 曲线 134">
            <a:extLst>
              <a:ext uri="{FF2B5EF4-FFF2-40B4-BE49-F238E27FC236}">
                <a16:creationId xmlns:a16="http://schemas.microsoft.com/office/drawing/2014/main" id="{91FBE6BC-6618-4BFF-A555-D8AD72C8E948}"/>
              </a:ext>
            </a:extLst>
          </p:cNvPr>
          <p:cNvCxnSpPr>
            <a:cxnSpLocks/>
          </p:cNvCxnSpPr>
          <p:nvPr/>
        </p:nvCxnSpPr>
        <p:spPr>
          <a:xfrm rot="10800000" flipH="1">
            <a:off x="4860751" y="5370285"/>
            <a:ext cx="535022" cy="12700"/>
          </a:xfrm>
          <a:prstGeom prst="curvedConnector5">
            <a:avLst>
              <a:gd name="adj1" fmla="val -19091"/>
              <a:gd name="adj2" fmla="val -3951724"/>
              <a:gd name="adj3" fmla="val 108182"/>
            </a:avLst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连接符: 曲线 135">
            <a:extLst>
              <a:ext uri="{FF2B5EF4-FFF2-40B4-BE49-F238E27FC236}">
                <a16:creationId xmlns:a16="http://schemas.microsoft.com/office/drawing/2014/main" id="{83C2EFA5-EC2F-43DB-B591-BF4BFA2BA834}"/>
              </a:ext>
            </a:extLst>
          </p:cNvPr>
          <p:cNvCxnSpPr>
            <a:cxnSpLocks/>
          </p:cNvCxnSpPr>
          <p:nvPr/>
        </p:nvCxnSpPr>
        <p:spPr>
          <a:xfrm rot="10800000" flipH="1">
            <a:off x="6993320" y="2198541"/>
            <a:ext cx="535022" cy="12700"/>
          </a:xfrm>
          <a:prstGeom prst="curvedConnector5">
            <a:avLst>
              <a:gd name="adj1" fmla="val -13636"/>
              <a:gd name="adj2" fmla="val 3937638"/>
              <a:gd name="adj3" fmla="val 108182"/>
            </a:avLst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7" name="图片 136">
            <a:extLst>
              <a:ext uri="{FF2B5EF4-FFF2-40B4-BE49-F238E27FC236}">
                <a16:creationId xmlns:a16="http://schemas.microsoft.com/office/drawing/2014/main" id="{E7EF1CAC-BF38-4F0E-9F12-60D5F8CCA289}"/>
              </a:ext>
            </a:extLst>
          </p:cNvPr>
          <p:cNvPicPr>
            <a:picLocks noChangeAspect="1"/>
          </p:cNvPicPr>
          <p:nvPr/>
        </p:nvPicPr>
        <p:blipFill>
          <a:blip r:embed="rId2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88479" y="1413962"/>
            <a:ext cx="731133" cy="326481"/>
          </a:xfrm>
          <a:prstGeom prst="rect">
            <a:avLst/>
          </a:prstGeom>
        </p:spPr>
      </p:pic>
      <p:cxnSp>
        <p:nvCxnSpPr>
          <p:cNvPr id="146" name="直接箭头连接符 145">
            <a:extLst>
              <a:ext uri="{FF2B5EF4-FFF2-40B4-BE49-F238E27FC236}">
                <a16:creationId xmlns:a16="http://schemas.microsoft.com/office/drawing/2014/main" id="{6062F7B6-16E7-4584-AA75-4B935A4D0726}"/>
              </a:ext>
            </a:extLst>
          </p:cNvPr>
          <p:cNvCxnSpPr>
            <a:cxnSpLocks/>
            <a:stCxn id="9" idx="0"/>
            <a:endCxn id="5" idx="4"/>
          </p:cNvCxnSpPr>
          <p:nvPr/>
        </p:nvCxnSpPr>
        <p:spPr>
          <a:xfrm flipV="1">
            <a:off x="2970281" y="2839878"/>
            <a:ext cx="0" cy="1905784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9" name="图片 148">
            <a:extLst>
              <a:ext uri="{FF2B5EF4-FFF2-40B4-BE49-F238E27FC236}">
                <a16:creationId xmlns:a16="http://schemas.microsoft.com/office/drawing/2014/main" id="{E673A297-5A71-4103-AC6D-E0108A42CEC4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 rot="16200000">
            <a:off x="2319179" y="3643790"/>
            <a:ext cx="890420" cy="335353"/>
          </a:xfrm>
          <a:prstGeom prst="rect">
            <a:avLst/>
          </a:prstGeom>
        </p:spPr>
      </p:pic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966AA029-F0CD-42A3-A220-CD4A331E2DE5}"/>
              </a:ext>
            </a:extLst>
          </p:cNvPr>
          <p:cNvCxnSpPr>
            <a:cxnSpLocks/>
          </p:cNvCxnSpPr>
          <p:nvPr/>
        </p:nvCxnSpPr>
        <p:spPr>
          <a:xfrm>
            <a:off x="5488809" y="2467519"/>
            <a:ext cx="1401451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1" name="图片 150">
            <a:extLst>
              <a:ext uri="{FF2B5EF4-FFF2-40B4-BE49-F238E27FC236}">
                <a16:creationId xmlns:a16="http://schemas.microsoft.com/office/drawing/2014/main" id="{823227F9-2AD8-4AF1-8271-34780D8C4F60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5791535" y="2092640"/>
            <a:ext cx="795997" cy="363339"/>
          </a:xfrm>
          <a:prstGeom prst="rect">
            <a:avLst/>
          </a:prstGeom>
        </p:spPr>
      </p:pic>
      <p:cxnSp>
        <p:nvCxnSpPr>
          <p:cNvPr id="152" name="直接箭头连接符 151">
            <a:extLst>
              <a:ext uri="{FF2B5EF4-FFF2-40B4-BE49-F238E27FC236}">
                <a16:creationId xmlns:a16="http://schemas.microsoft.com/office/drawing/2014/main" id="{16B44390-03CC-4241-8247-E69539B8C796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7634978" y="2467519"/>
            <a:ext cx="1401451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5" name="图片 154">
            <a:extLst>
              <a:ext uri="{FF2B5EF4-FFF2-40B4-BE49-F238E27FC236}">
                <a16:creationId xmlns:a16="http://schemas.microsoft.com/office/drawing/2014/main" id="{4B1535C1-A6EC-4B83-9916-2DACE78297F5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8951035" y="1404530"/>
            <a:ext cx="889972" cy="349229"/>
          </a:xfrm>
          <a:prstGeom prst="rect">
            <a:avLst/>
          </a:prstGeom>
        </p:spPr>
      </p:pic>
      <p:cxnSp>
        <p:nvCxnSpPr>
          <p:cNvPr id="156" name="连接符: 曲线 155">
            <a:extLst>
              <a:ext uri="{FF2B5EF4-FFF2-40B4-BE49-F238E27FC236}">
                <a16:creationId xmlns:a16="http://schemas.microsoft.com/office/drawing/2014/main" id="{8F5AE826-65AE-4279-ABB6-4B1E28D43DBB}"/>
              </a:ext>
            </a:extLst>
          </p:cNvPr>
          <p:cNvCxnSpPr>
            <a:cxnSpLocks/>
          </p:cNvCxnSpPr>
          <p:nvPr/>
        </p:nvCxnSpPr>
        <p:spPr>
          <a:xfrm rot="10800000" flipH="1">
            <a:off x="9141277" y="2211241"/>
            <a:ext cx="535022" cy="12700"/>
          </a:xfrm>
          <a:prstGeom prst="curvedConnector5">
            <a:avLst>
              <a:gd name="adj1" fmla="val -13636"/>
              <a:gd name="adj2" fmla="val 3937638"/>
              <a:gd name="adj3" fmla="val 108182"/>
            </a:avLst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连接符: 曲线 157">
            <a:extLst>
              <a:ext uri="{FF2B5EF4-FFF2-40B4-BE49-F238E27FC236}">
                <a16:creationId xmlns:a16="http://schemas.microsoft.com/office/drawing/2014/main" id="{99457041-A372-4544-8CD6-4DE02BE2E468}"/>
              </a:ext>
            </a:extLst>
          </p:cNvPr>
          <p:cNvCxnSpPr>
            <a:stCxn id="8" idx="6"/>
            <a:endCxn id="5" idx="2"/>
          </p:cNvCxnSpPr>
          <p:nvPr/>
        </p:nvCxnSpPr>
        <p:spPr>
          <a:xfrm flipH="1">
            <a:off x="2597922" y="2467519"/>
            <a:ext cx="7183225" cy="12700"/>
          </a:xfrm>
          <a:prstGeom prst="curvedConnector5">
            <a:avLst>
              <a:gd name="adj1" fmla="val -3465"/>
              <a:gd name="adj2" fmla="val -17828039"/>
              <a:gd name="adj3" fmla="val 103182"/>
            </a:avLst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2" name="图片 161">
            <a:extLst>
              <a:ext uri="{FF2B5EF4-FFF2-40B4-BE49-F238E27FC236}">
                <a16:creationId xmlns:a16="http://schemas.microsoft.com/office/drawing/2014/main" id="{8BE2B9AB-329E-4267-92D0-47CF2E1E0AB7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697112" y="278909"/>
            <a:ext cx="890420" cy="335353"/>
          </a:xfrm>
          <a:prstGeom prst="rect">
            <a:avLst/>
          </a:prstGeom>
        </p:spPr>
      </p:pic>
      <p:cxnSp>
        <p:nvCxnSpPr>
          <p:cNvPr id="163" name="直接箭头连接符 162">
            <a:extLst>
              <a:ext uri="{FF2B5EF4-FFF2-40B4-BE49-F238E27FC236}">
                <a16:creationId xmlns:a16="http://schemas.microsoft.com/office/drawing/2014/main" id="{ECACA656-E101-4E88-B4AC-851F39A138CA}"/>
              </a:ext>
            </a:extLst>
          </p:cNvPr>
          <p:cNvCxnSpPr>
            <a:cxnSpLocks/>
            <a:stCxn id="8" idx="4"/>
            <a:endCxn id="11" idx="0"/>
          </p:cNvCxnSpPr>
          <p:nvPr/>
        </p:nvCxnSpPr>
        <p:spPr>
          <a:xfrm flipH="1">
            <a:off x="7262619" y="2839878"/>
            <a:ext cx="2146169" cy="1905784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6" name="图片 165">
            <a:extLst>
              <a:ext uri="{FF2B5EF4-FFF2-40B4-BE49-F238E27FC236}">
                <a16:creationId xmlns:a16="http://schemas.microsoft.com/office/drawing/2014/main" id="{3164E6D9-A93A-400B-8527-F87DEC82168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19174957">
            <a:off x="7781972" y="3498301"/>
            <a:ext cx="795997" cy="354539"/>
          </a:xfrm>
          <a:prstGeom prst="rect">
            <a:avLst/>
          </a:prstGeom>
        </p:spPr>
      </p:pic>
      <p:cxnSp>
        <p:nvCxnSpPr>
          <p:cNvPr id="167" name="连接符: 曲线 166">
            <a:extLst>
              <a:ext uri="{FF2B5EF4-FFF2-40B4-BE49-F238E27FC236}">
                <a16:creationId xmlns:a16="http://schemas.microsoft.com/office/drawing/2014/main" id="{CCDC15FE-08FC-4E17-A2E3-CA5BC97465C1}"/>
              </a:ext>
            </a:extLst>
          </p:cNvPr>
          <p:cNvCxnSpPr>
            <a:cxnSpLocks/>
          </p:cNvCxnSpPr>
          <p:nvPr/>
        </p:nvCxnSpPr>
        <p:spPr>
          <a:xfrm rot="10800000" flipH="1">
            <a:off x="6993320" y="5419895"/>
            <a:ext cx="535022" cy="12700"/>
          </a:xfrm>
          <a:prstGeom prst="curvedConnector5">
            <a:avLst>
              <a:gd name="adj1" fmla="val -19091"/>
              <a:gd name="adj2" fmla="val -3951724"/>
              <a:gd name="adj3" fmla="val 108182"/>
            </a:avLst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8" name="图片 167">
            <a:extLst>
              <a:ext uri="{FF2B5EF4-FFF2-40B4-BE49-F238E27FC236}">
                <a16:creationId xmlns:a16="http://schemas.microsoft.com/office/drawing/2014/main" id="{AA2DEE9E-B42F-4F72-AAF2-0612AD683707}"/>
              </a:ext>
            </a:extLst>
          </p:cNvPr>
          <p:cNvPicPr>
            <a:picLocks noChangeAspect="1"/>
          </p:cNvPicPr>
          <p:nvPr/>
        </p:nvPicPr>
        <p:blipFill>
          <a:blip r:embed="rId2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00804" y="5922085"/>
            <a:ext cx="834779" cy="335244"/>
          </a:xfrm>
          <a:prstGeom prst="rect">
            <a:avLst/>
          </a:prstGeom>
        </p:spPr>
      </p:pic>
      <p:pic>
        <p:nvPicPr>
          <p:cNvPr id="169" name="图片 168">
            <a:extLst>
              <a:ext uri="{FF2B5EF4-FFF2-40B4-BE49-F238E27FC236}">
                <a16:creationId xmlns:a16="http://schemas.microsoft.com/office/drawing/2014/main" id="{679A6210-7F11-44AE-AD4A-3F9E0EB216C9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7842071" y="4501152"/>
            <a:ext cx="821999" cy="350559"/>
          </a:xfrm>
          <a:prstGeom prst="rect">
            <a:avLst/>
          </a:prstGeom>
        </p:spPr>
      </p:pic>
      <p:cxnSp>
        <p:nvCxnSpPr>
          <p:cNvPr id="170" name="直接箭头连接符 169">
            <a:extLst>
              <a:ext uri="{FF2B5EF4-FFF2-40B4-BE49-F238E27FC236}">
                <a16:creationId xmlns:a16="http://schemas.microsoft.com/office/drawing/2014/main" id="{FACFF234-4208-45F0-9A03-5C2FD460D894}"/>
              </a:ext>
            </a:extLst>
          </p:cNvPr>
          <p:cNvCxnSpPr>
            <a:cxnSpLocks/>
            <a:stCxn id="11" idx="7"/>
            <a:endCxn id="12" idx="1"/>
          </p:cNvCxnSpPr>
          <p:nvPr/>
        </p:nvCxnSpPr>
        <p:spPr>
          <a:xfrm>
            <a:off x="7525917" y="4854723"/>
            <a:ext cx="1619573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箭头连接符 172">
            <a:extLst>
              <a:ext uri="{FF2B5EF4-FFF2-40B4-BE49-F238E27FC236}">
                <a16:creationId xmlns:a16="http://schemas.microsoft.com/office/drawing/2014/main" id="{79F262C2-AF79-4318-8A78-F95366AA9C3E}"/>
              </a:ext>
            </a:extLst>
          </p:cNvPr>
          <p:cNvCxnSpPr>
            <a:cxnSpLocks/>
            <a:stCxn id="11" idx="5"/>
            <a:endCxn id="12" idx="3"/>
          </p:cNvCxnSpPr>
          <p:nvPr/>
        </p:nvCxnSpPr>
        <p:spPr>
          <a:xfrm>
            <a:off x="7525917" y="5381319"/>
            <a:ext cx="1619573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7" name="图片 176">
            <a:extLst>
              <a:ext uri="{FF2B5EF4-FFF2-40B4-BE49-F238E27FC236}">
                <a16:creationId xmlns:a16="http://schemas.microsoft.com/office/drawing/2014/main" id="{17DAB97A-8E44-4C89-ABB0-CC903F664E08}"/>
              </a:ext>
            </a:extLst>
          </p:cNvPr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71367" y="5012471"/>
            <a:ext cx="847233" cy="380675"/>
          </a:xfrm>
          <a:prstGeom prst="rect">
            <a:avLst/>
          </a:prstGeom>
        </p:spPr>
      </p:pic>
      <p:pic>
        <p:nvPicPr>
          <p:cNvPr id="178" name="图片 177">
            <a:extLst>
              <a:ext uri="{FF2B5EF4-FFF2-40B4-BE49-F238E27FC236}">
                <a16:creationId xmlns:a16="http://schemas.microsoft.com/office/drawing/2014/main" id="{900267D0-AFB3-45C1-9A93-6DEBF87453AB}"/>
              </a:ext>
            </a:extLst>
          </p:cNvPr>
          <p:cNvPicPr>
            <a:picLocks noChangeAspect="1"/>
          </p:cNvPicPr>
          <p:nvPr/>
        </p:nvPicPr>
        <p:blipFill>
          <a:blip r:embed="rId2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19680" y="2114906"/>
            <a:ext cx="889972" cy="349229"/>
          </a:xfrm>
          <a:prstGeom prst="rect">
            <a:avLst/>
          </a:prstGeom>
        </p:spPr>
      </p:pic>
      <p:pic>
        <p:nvPicPr>
          <p:cNvPr id="179" name="图片 178">
            <a:extLst>
              <a:ext uri="{FF2B5EF4-FFF2-40B4-BE49-F238E27FC236}">
                <a16:creationId xmlns:a16="http://schemas.microsoft.com/office/drawing/2014/main" id="{527041D6-9A86-4409-B459-01071BA514EE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0092228" y="4745662"/>
            <a:ext cx="779289" cy="374892"/>
          </a:xfrm>
          <a:prstGeom prst="rect">
            <a:avLst/>
          </a:prstGeom>
        </p:spPr>
      </p:pic>
      <p:cxnSp>
        <p:nvCxnSpPr>
          <p:cNvPr id="180" name="直接箭头连接符 179">
            <a:extLst>
              <a:ext uri="{FF2B5EF4-FFF2-40B4-BE49-F238E27FC236}">
                <a16:creationId xmlns:a16="http://schemas.microsoft.com/office/drawing/2014/main" id="{8B934607-96D5-4B3C-9976-71DD5201B1B5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>
            <a:off x="9781147" y="5118021"/>
            <a:ext cx="1401451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箭头连接符 182">
            <a:extLst>
              <a:ext uri="{FF2B5EF4-FFF2-40B4-BE49-F238E27FC236}">
                <a16:creationId xmlns:a16="http://schemas.microsoft.com/office/drawing/2014/main" id="{54ADA8E5-D159-4ECE-B4FE-076A9A76A8E7}"/>
              </a:ext>
            </a:extLst>
          </p:cNvPr>
          <p:cNvCxnSpPr>
            <a:cxnSpLocks/>
          </p:cNvCxnSpPr>
          <p:nvPr/>
        </p:nvCxnSpPr>
        <p:spPr>
          <a:xfrm>
            <a:off x="11554957" y="5512194"/>
            <a:ext cx="0" cy="79185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文本框 183">
            <a:extLst>
              <a:ext uri="{FF2B5EF4-FFF2-40B4-BE49-F238E27FC236}">
                <a16:creationId xmlns:a16="http://schemas.microsoft.com/office/drawing/2014/main" id="{0A140D4D-DAC7-4E46-815D-8B9AC216F76E}"/>
              </a:ext>
            </a:extLst>
          </p:cNvPr>
          <p:cNvSpPr txBox="1"/>
          <p:nvPr/>
        </p:nvSpPr>
        <p:spPr>
          <a:xfrm>
            <a:off x="10808136" y="5631906"/>
            <a:ext cx="748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halt</a:t>
            </a:r>
            <a:endParaRPr lang="zh-CN" altLang="en-US" sz="24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4133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BB8B3886-4398-4A82-8FB7-E4035ACA27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749" y="2072182"/>
            <a:ext cx="7254869" cy="602032"/>
          </a:xfrm>
          <a:prstGeom prst="rect">
            <a:avLst/>
          </a:prstGeom>
        </p:spPr>
      </p:pic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59F3551F-9C8F-4DF0-8305-8373294D4735}"/>
              </a:ext>
            </a:extLst>
          </p:cNvPr>
          <p:cNvCxnSpPr>
            <a:cxnSpLocks/>
          </p:cNvCxnSpPr>
          <p:nvPr/>
        </p:nvCxnSpPr>
        <p:spPr>
          <a:xfrm flipV="1">
            <a:off x="4564380" y="2674214"/>
            <a:ext cx="0" cy="58714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FF199628-B0D4-4B24-889A-32DE668DE1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1749" y="3596642"/>
            <a:ext cx="7254866" cy="588026"/>
          </a:xfrm>
          <a:prstGeom prst="rect">
            <a:avLst/>
          </a:prstGeom>
        </p:spPr>
      </p:pic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22AA7E89-C684-4DC4-9BD9-42301D9BEDFE}"/>
              </a:ext>
            </a:extLst>
          </p:cNvPr>
          <p:cNvCxnSpPr>
            <a:cxnSpLocks/>
          </p:cNvCxnSpPr>
          <p:nvPr/>
        </p:nvCxnSpPr>
        <p:spPr>
          <a:xfrm flipV="1">
            <a:off x="7879080" y="4184668"/>
            <a:ext cx="0" cy="58714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91A72AB0-5FA4-435D-B104-DEB84CA31685}"/>
                  </a:ext>
                </a:extLst>
              </p:cNvPr>
              <p:cNvSpPr txBox="1"/>
              <p:nvPr/>
            </p:nvSpPr>
            <p:spPr>
              <a:xfrm>
                <a:off x="4564380" y="2824830"/>
                <a:ext cx="3818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𝑞</m:t>
                      </m:r>
                    </m:oMath>
                  </m:oMathPara>
                </a14:m>
                <a:endParaRPr lang="zh-CN" alt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91A72AB0-5FA4-435D-B104-DEB84CA316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4380" y="2824830"/>
                <a:ext cx="381836" cy="369332"/>
              </a:xfrm>
              <a:prstGeom prst="rect">
                <a:avLst/>
              </a:prstGeom>
              <a:blipFill>
                <a:blip r:embed="rId4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2219043C-8575-401C-91E4-99937989522C}"/>
                  </a:ext>
                </a:extLst>
              </p:cNvPr>
              <p:cNvSpPr txBox="1"/>
              <p:nvPr/>
            </p:nvSpPr>
            <p:spPr>
              <a:xfrm>
                <a:off x="7879080" y="4304271"/>
                <a:ext cx="4507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CN" alt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2219043C-8575-401C-91E4-9993798952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9080" y="4304271"/>
                <a:ext cx="450701" cy="369332"/>
              </a:xfrm>
              <a:prstGeom prst="rect">
                <a:avLst/>
              </a:prstGeom>
              <a:blipFill>
                <a:blip r:embed="rId5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6756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990B81E-2FEA-4B3B-ADE3-70A3D7E4F1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829" y="-617678"/>
            <a:ext cx="7254869" cy="602032"/>
          </a:xfrm>
          <a:prstGeom prst="rect">
            <a:avLst/>
          </a:prstGeom>
        </p:spPr>
      </p:pic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81928527-A2CF-47DB-A2DE-C5518CC7AE38}"/>
              </a:ext>
            </a:extLst>
          </p:cNvPr>
          <p:cNvCxnSpPr>
            <a:cxnSpLocks/>
          </p:cNvCxnSpPr>
          <p:nvPr/>
        </p:nvCxnSpPr>
        <p:spPr>
          <a:xfrm flipV="1">
            <a:off x="4569460" y="-15646"/>
            <a:ext cx="0" cy="58714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025B57A-9A2F-460A-9681-D7B6CF8E18E1}"/>
                  </a:ext>
                </a:extLst>
              </p:cNvPr>
              <p:cNvSpPr txBox="1"/>
              <p:nvPr/>
            </p:nvSpPr>
            <p:spPr>
              <a:xfrm>
                <a:off x="4569460" y="134970"/>
                <a:ext cx="3818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𝑞</m:t>
                      </m:r>
                    </m:oMath>
                  </m:oMathPara>
                </a14:m>
                <a:endParaRPr lang="zh-CN" alt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025B57A-9A2F-460A-9681-D7B6CF8E18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9460" y="134970"/>
                <a:ext cx="381836" cy="369332"/>
              </a:xfrm>
              <a:prstGeom prst="rect">
                <a:avLst/>
              </a:prstGeom>
              <a:blipFill>
                <a:blip r:embed="rId3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6B325739-5DA5-4EDB-BFEF-04FB919AB2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829" y="722116"/>
            <a:ext cx="7254869" cy="602032"/>
          </a:xfrm>
          <a:prstGeom prst="rect">
            <a:avLst/>
          </a:prstGeom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C019B910-80D7-4052-92AF-52EF69D11435}"/>
              </a:ext>
            </a:extLst>
          </p:cNvPr>
          <p:cNvCxnSpPr>
            <a:cxnSpLocks/>
          </p:cNvCxnSpPr>
          <p:nvPr/>
        </p:nvCxnSpPr>
        <p:spPr>
          <a:xfrm flipV="1">
            <a:off x="5229860" y="1324148"/>
            <a:ext cx="0" cy="58714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AC4FE610-ABE9-499B-9865-EF9022E8234C}"/>
                  </a:ext>
                </a:extLst>
              </p:cNvPr>
              <p:cNvSpPr txBox="1"/>
              <p:nvPr/>
            </p:nvSpPr>
            <p:spPr>
              <a:xfrm>
                <a:off x="5229860" y="1474764"/>
                <a:ext cx="4790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sup>
                      </m:sSubSup>
                    </m:oMath>
                  </m:oMathPara>
                </a14:m>
                <a:endParaRPr lang="zh-CN" alt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AC4FE610-ABE9-499B-9865-EF9022E823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9860" y="1474764"/>
                <a:ext cx="479041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>
            <a:extLst>
              <a:ext uri="{FF2B5EF4-FFF2-40B4-BE49-F238E27FC236}">
                <a16:creationId xmlns:a16="http://schemas.microsoft.com/office/drawing/2014/main" id="{5838658B-20AA-4B78-B504-9134FE3C7E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829" y="2061910"/>
            <a:ext cx="7254869" cy="602032"/>
          </a:xfrm>
          <a:prstGeom prst="rect">
            <a:avLst/>
          </a:prstGeom>
        </p:spPr>
      </p:pic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E9AA0408-0301-42A8-AF84-51CF6FCBC494}"/>
              </a:ext>
            </a:extLst>
          </p:cNvPr>
          <p:cNvCxnSpPr>
            <a:cxnSpLocks/>
          </p:cNvCxnSpPr>
          <p:nvPr/>
        </p:nvCxnSpPr>
        <p:spPr>
          <a:xfrm flipV="1">
            <a:off x="5890260" y="2663942"/>
            <a:ext cx="0" cy="58714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854CAB8A-5E98-47EC-B586-FF9A44EB4CB8}"/>
                  </a:ext>
                </a:extLst>
              </p:cNvPr>
              <p:cNvSpPr txBox="1"/>
              <p:nvPr/>
            </p:nvSpPr>
            <p:spPr>
              <a:xfrm>
                <a:off x="5890260" y="2814558"/>
                <a:ext cx="5680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01</m:t>
                          </m:r>
                        </m:sub>
                        <m:sup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sup>
                      </m:sSubSup>
                    </m:oMath>
                  </m:oMathPara>
                </a14:m>
                <a:endParaRPr lang="zh-CN" alt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854CAB8A-5E98-47EC-B586-FF9A44EB4C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0260" y="2814558"/>
                <a:ext cx="568041" cy="369332"/>
              </a:xfrm>
              <a:prstGeom prst="rect">
                <a:avLst/>
              </a:prstGeom>
              <a:blipFill>
                <a:blip r:embed="rId5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图片 12">
            <a:extLst>
              <a:ext uri="{FF2B5EF4-FFF2-40B4-BE49-F238E27FC236}">
                <a16:creationId xmlns:a16="http://schemas.microsoft.com/office/drawing/2014/main" id="{868C2573-9EB1-45F9-90C4-8CCE8D3B0E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829" y="3401704"/>
            <a:ext cx="7254869" cy="602032"/>
          </a:xfrm>
          <a:prstGeom prst="rect">
            <a:avLst/>
          </a:prstGeom>
        </p:spPr>
      </p:pic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A21B1F2B-970E-43B8-935E-80871B2187FB}"/>
              </a:ext>
            </a:extLst>
          </p:cNvPr>
          <p:cNvCxnSpPr>
            <a:cxnSpLocks/>
          </p:cNvCxnSpPr>
          <p:nvPr/>
        </p:nvCxnSpPr>
        <p:spPr>
          <a:xfrm flipV="1">
            <a:off x="6560820" y="4003736"/>
            <a:ext cx="0" cy="58714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FB0DA522-BA2D-4702-9170-49C52B6C5F37}"/>
                  </a:ext>
                </a:extLst>
              </p:cNvPr>
              <p:cNvSpPr txBox="1"/>
              <p:nvPr/>
            </p:nvSpPr>
            <p:spPr>
              <a:xfrm>
                <a:off x="6560820" y="4154352"/>
                <a:ext cx="6658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010</m:t>
                          </m:r>
                        </m:sub>
                        <m:sup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FB0DA522-BA2D-4702-9170-49C52B6C5F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0820" y="4154352"/>
                <a:ext cx="665823" cy="369332"/>
              </a:xfrm>
              <a:prstGeom prst="rect">
                <a:avLst/>
              </a:prstGeom>
              <a:blipFill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图片 15">
            <a:extLst>
              <a:ext uri="{FF2B5EF4-FFF2-40B4-BE49-F238E27FC236}">
                <a16:creationId xmlns:a16="http://schemas.microsoft.com/office/drawing/2014/main" id="{EFF02365-0401-4A69-9183-E02EA32F3C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829" y="4741498"/>
            <a:ext cx="7254869" cy="602032"/>
          </a:xfrm>
          <a:prstGeom prst="rect">
            <a:avLst/>
          </a:prstGeom>
        </p:spPr>
      </p:pic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8EB0276B-16F4-479E-B4D9-438E39FD76AA}"/>
              </a:ext>
            </a:extLst>
          </p:cNvPr>
          <p:cNvCxnSpPr>
            <a:cxnSpLocks/>
          </p:cNvCxnSpPr>
          <p:nvPr/>
        </p:nvCxnSpPr>
        <p:spPr>
          <a:xfrm flipV="1">
            <a:off x="7190740" y="5343530"/>
            <a:ext cx="0" cy="58714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8DE99EB5-F216-46EF-BA81-803CAA5533FF}"/>
                  </a:ext>
                </a:extLst>
              </p:cNvPr>
              <p:cNvSpPr txBox="1"/>
              <p:nvPr/>
            </p:nvSpPr>
            <p:spPr>
              <a:xfrm>
                <a:off x="7190740" y="5494146"/>
                <a:ext cx="7636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010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sup>
                      </m:sSubSup>
                    </m:oMath>
                  </m:oMathPara>
                </a14:m>
                <a:endParaRPr lang="zh-CN" alt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8DE99EB5-F216-46EF-BA81-803CAA5533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0740" y="5494146"/>
                <a:ext cx="763607" cy="369332"/>
              </a:xfrm>
              <a:prstGeom prst="rect">
                <a:avLst/>
              </a:prstGeom>
              <a:blipFill>
                <a:blip r:embed="rId7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图片 18">
            <a:extLst>
              <a:ext uri="{FF2B5EF4-FFF2-40B4-BE49-F238E27FC236}">
                <a16:creationId xmlns:a16="http://schemas.microsoft.com/office/drawing/2014/main" id="{9CDB44C9-C133-4E30-B98B-BEC0DED498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825" y="6014094"/>
            <a:ext cx="7254869" cy="602032"/>
          </a:xfrm>
          <a:prstGeom prst="rect">
            <a:avLst/>
          </a:prstGeom>
        </p:spPr>
      </p:pic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5A42634B-02FE-4FBF-8E2F-B98B536AF79B}"/>
              </a:ext>
            </a:extLst>
          </p:cNvPr>
          <p:cNvCxnSpPr>
            <a:cxnSpLocks/>
          </p:cNvCxnSpPr>
          <p:nvPr/>
        </p:nvCxnSpPr>
        <p:spPr>
          <a:xfrm flipV="1">
            <a:off x="7196736" y="6616126"/>
            <a:ext cx="0" cy="58714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4241CE47-E362-4078-95B5-B69D6ADA67B1}"/>
                  </a:ext>
                </a:extLst>
              </p:cNvPr>
              <p:cNvSpPr txBox="1"/>
              <p:nvPr/>
            </p:nvSpPr>
            <p:spPr>
              <a:xfrm>
                <a:off x="7196736" y="6766742"/>
                <a:ext cx="8613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010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sup>
                      </m:sSubSup>
                    </m:oMath>
                  </m:oMathPara>
                </a14:m>
                <a:endParaRPr lang="zh-CN" alt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4241CE47-E362-4078-95B5-B69D6ADA67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6736" y="6766742"/>
                <a:ext cx="861390" cy="369332"/>
              </a:xfrm>
              <a:prstGeom prst="rect">
                <a:avLst/>
              </a:prstGeom>
              <a:blipFill>
                <a:blip r:embed="rId8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7592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6C4A725-7383-41B9-A21B-F9FF635F1D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545" y="1788190"/>
            <a:ext cx="7254869" cy="602032"/>
          </a:xfrm>
          <a:prstGeom prst="rect">
            <a:avLst/>
          </a:prstGeom>
        </p:spPr>
      </p:pic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5C1641B7-5BC6-43DB-93F5-D5948749BB61}"/>
              </a:ext>
            </a:extLst>
          </p:cNvPr>
          <p:cNvCxnSpPr>
            <a:cxnSpLocks/>
          </p:cNvCxnSpPr>
          <p:nvPr/>
        </p:nvCxnSpPr>
        <p:spPr>
          <a:xfrm flipV="1">
            <a:off x="6861456" y="2390222"/>
            <a:ext cx="0" cy="58714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3459FBDF-12AA-447B-B289-2898357FF652}"/>
                  </a:ext>
                </a:extLst>
              </p:cNvPr>
              <p:cNvSpPr txBox="1"/>
              <p:nvPr/>
            </p:nvSpPr>
            <p:spPr>
              <a:xfrm>
                <a:off x="6861456" y="2540838"/>
                <a:ext cx="8613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010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sup>
                      </m:sSubSup>
                    </m:oMath>
                  </m:oMathPara>
                </a14:m>
                <a:endParaRPr lang="zh-CN" alt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3459FBDF-12AA-447B-B289-2898357FF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1456" y="2540838"/>
                <a:ext cx="861390" cy="369332"/>
              </a:xfrm>
              <a:prstGeom prst="rect">
                <a:avLst/>
              </a:prstGeom>
              <a:blipFill>
                <a:blip r:embed="rId3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31DC0864-0FE5-485B-8A99-866E22F565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544" y="3127984"/>
            <a:ext cx="7254869" cy="602032"/>
          </a:xfrm>
          <a:prstGeom prst="rect">
            <a:avLst/>
          </a:prstGeom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53B1EA40-3557-4526-874B-B55ECF786644}"/>
              </a:ext>
            </a:extLst>
          </p:cNvPr>
          <p:cNvCxnSpPr>
            <a:cxnSpLocks/>
          </p:cNvCxnSpPr>
          <p:nvPr/>
        </p:nvCxnSpPr>
        <p:spPr>
          <a:xfrm flipV="1">
            <a:off x="6861455" y="3730016"/>
            <a:ext cx="0" cy="58714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8E38755A-5565-4725-954D-6A12E557E428}"/>
                  </a:ext>
                </a:extLst>
              </p:cNvPr>
              <p:cNvSpPr txBox="1"/>
              <p:nvPr/>
            </p:nvSpPr>
            <p:spPr>
              <a:xfrm>
                <a:off x="6861455" y="3880632"/>
                <a:ext cx="941733" cy="4389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sSup>
                            <m:sSup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010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𝑤𝑅</m:t>
                          </m:r>
                        </m:sup>
                      </m:sSubSup>
                    </m:oMath>
                  </m:oMathPara>
                </a14:m>
                <a:endParaRPr lang="zh-CN" alt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8E38755A-5565-4725-954D-6A12E557E4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1455" y="3880632"/>
                <a:ext cx="941733" cy="438966"/>
              </a:xfrm>
              <a:prstGeom prst="rect">
                <a:avLst/>
              </a:prstGeom>
              <a:blipFill>
                <a:blip r:embed="rId4"/>
                <a:stretch>
                  <a:fillRect b="-13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5704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842850B5-A0FB-43A5-A9B1-7E0612573986}"/>
              </a:ext>
            </a:extLst>
          </p:cNvPr>
          <p:cNvCxnSpPr>
            <a:cxnSpLocks/>
          </p:cNvCxnSpPr>
          <p:nvPr/>
        </p:nvCxnSpPr>
        <p:spPr>
          <a:xfrm flipV="1">
            <a:off x="6272175" y="1647954"/>
            <a:ext cx="0" cy="58714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4C0E8631-AD41-4493-BD28-D9197233F772}"/>
                  </a:ext>
                </a:extLst>
              </p:cNvPr>
              <p:cNvSpPr txBox="1"/>
              <p:nvPr/>
            </p:nvSpPr>
            <p:spPr>
              <a:xfrm>
                <a:off x="6272175" y="1798570"/>
                <a:ext cx="843949" cy="4389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sSup>
                            <m:sSup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010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𝑤𝑅</m:t>
                          </m:r>
                        </m:sup>
                      </m:sSubSup>
                    </m:oMath>
                  </m:oMathPara>
                </a14:m>
                <a:endParaRPr lang="zh-CN" alt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4C0E8631-AD41-4493-BD28-D9197233F7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175" y="1798570"/>
                <a:ext cx="843949" cy="438966"/>
              </a:xfrm>
              <a:prstGeom prst="rect">
                <a:avLst/>
              </a:prstGeom>
              <a:blipFill>
                <a:blip r:embed="rId2"/>
                <a:stretch>
                  <a:fillRect b="-13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>
            <a:extLst>
              <a:ext uri="{FF2B5EF4-FFF2-40B4-BE49-F238E27FC236}">
                <a16:creationId xmlns:a16="http://schemas.microsoft.com/office/drawing/2014/main" id="{8230F816-0EA3-423D-A600-3A2A5E20E8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7865" y="1032149"/>
            <a:ext cx="7254868" cy="603935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30C1931D-2766-4210-A303-11BB3B7AAD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7867" y="2397586"/>
            <a:ext cx="7254866" cy="588026"/>
          </a:xfrm>
          <a:prstGeom prst="rect">
            <a:avLst/>
          </a:prstGeom>
        </p:spPr>
      </p:pic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FCF4224E-9DDB-42B5-82BE-5D31C427898E}"/>
              </a:ext>
            </a:extLst>
          </p:cNvPr>
          <p:cNvCxnSpPr>
            <a:cxnSpLocks/>
          </p:cNvCxnSpPr>
          <p:nvPr/>
        </p:nvCxnSpPr>
        <p:spPr>
          <a:xfrm flipV="1">
            <a:off x="5581295" y="3005206"/>
            <a:ext cx="0" cy="58714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0DB28F0F-6C56-407A-8159-5627D6C6D02E}"/>
                  </a:ext>
                </a:extLst>
              </p:cNvPr>
              <p:cNvSpPr txBox="1"/>
              <p:nvPr/>
            </p:nvSpPr>
            <p:spPr>
              <a:xfrm>
                <a:off x="5581295" y="3155822"/>
                <a:ext cx="746165" cy="4389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sSup>
                            <m:sSup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010</m:t>
                          </m:r>
                        </m:sub>
                        <m:sup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𝑤𝑅</m:t>
                          </m:r>
                        </m:sup>
                      </m:sSubSup>
                    </m:oMath>
                  </m:oMathPara>
                </a14:m>
                <a:endParaRPr lang="zh-CN" alt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0DB28F0F-6C56-407A-8159-5627D6C6D0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1295" y="3155822"/>
                <a:ext cx="746165" cy="438966"/>
              </a:xfrm>
              <a:prstGeom prst="rect">
                <a:avLst/>
              </a:prstGeom>
              <a:blipFill>
                <a:blip r:embed="rId5"/>
                <a:stretch>
                  <a:fillRect b="-13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4" name="图片 33">
            <a:extLst>
              <a:ext uri="{FF2B5EF4-FFF2-40B4-BE49-F238E27FC236}">
                <a16:creationId xmlns:a16="http://schemas.microsoft.com/office/drawing/2014/main" id="{6C1978C4-13E7-45B5-BDD3-67CDCB4B95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7864" y="3742968"/>
            <a:ext cx="7254866" cy="588026"/>
          </a:xfrm>
          <a:prstGeom prst="rect">
            <a:avLst/>
          </a:prstGeom>
        </p:spPr>
      </p:pic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6C5E8CBF-B13F-4500-AB3A-ACD620103F61}"/>
              </a:ext>
            </a:extLst>
          </p:cNvPr>
          <p:cNvCxnSpPr>
            <a:cxnSpLocks/>
          </p:cNvCxnSpPr>
          <p:nvPr/>
        </p:nvCxnSpPr>
        <p:spPr>
          <a:xfrm flipV="1">
            <a:off x="4951372" y="4356580"/>
            <a:ext cx="0" cy="58714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E623F4E0-7BC4-4914-A057-24014920E8DA}"/>
                  </a:ext>
                </a:extLst>
              </p:cNvPr>
              <p:cNvSpPr txBox="1"/>
              <p:nvPr/>
            </p:nvSpPr>
            <p:spPr>
              <a:xfrm>
                <a:off x="4951372" y="4507196"/>
                <a:ext cx="706347" cy="4389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sSup>
                            <m:sSup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01</m:t>
                          </m:r>
                        </m:sub>
                        <m:sup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𝑤𝑅</m:t>
                          </m:r>
                        </m:sup>
                      </m:sSubSup>
                    </m:oMath>
                  </m:oMathPara>
                </a14:m>
                <a:endParaRPr lang="zh-CN" alt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E623F4E0-7BC4-4914-A057-24014920E8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1372" y="4507196"/>
                <a:ext cx="706347" cy="438966"/>
              </a:xfrm>
              <a:prstGeom prst="rect">
                <a:avLst/>
              </a:prstGeom>
              <a:blipFill>
                <a:blip r:embed="rId6"/>
                <a:stretch>
                  <a:fillRect b="-13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" name="图片 39">
            <a:extLst>
              <a:ext uri="{FF2B5EF4-FFF2-40B4-BE49-F238E27FC236}">
                <a16:creationId xmlns:a16="http://schemas.microsoft.com/office/drawing/2014/main" id="{914FBAC6-825F-4210-94E5-D28D53A82D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7864" y="5088350"/>
            <a:ext cx="7254866" cy="588026"/>
          </a:xfrm>
          <a:prstGeom prst="rect">
            <a:avLst/>
          </a:prstGeom>
        </p:spPr>
      </p:pic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45A9C51D-82A6-4880-980B-792CD779DFB7}"/>
              </a:ext>
            </a:extLst>
          </p:cNvPr>
          <p:cNvCxnSpPr>
            <a:cxnSpLocks/>
          </p:cNvCxnSpPr>
          <p:nvPr/>
        </p:nvCxnSpPr>
        <p:spPr>
          <a:xfrm flipV="1">
            <a:off x="4270652" y="5701962"/>
            <a:ext cx="0" cy="58714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4063A919-9C35-4FF7-9389-1DCDF78BEA9D}"/>
                  </a:ext>
                </a:extLst>
              </p:cNvPr>
              <p:cNvSpPr txBox="1"/>
              <p:nvPr/>
            </p:nvSpPr>
            <p:spPr>
              <a:xfrm>
                <a:off x="4270652" y="5850142"/>
                <a:ext cx="706347" cy="4389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sSup>
                            <m:sSup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𝑤𝑅</m:t>
                          </m:r>
                        </m:sup>
                      </m:sSubSup>
                    </m:oMath>
                  </m:oMathPara>
                </a14:m>
                <a:endParaRPr lang="zh-CN" alt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4063A919-9C35-4FF7-9389-1DCDF78BEA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0652" y="5850142"/>
                <a:ext cx="706347" cy="438966"/>
              </a:xfrm>
              <a:prstGeom prst="rect">
                <a:avLst/>
              </a:prstGeom>
              <a:blipFill>
                <a:blip r:embed="rId7"/>
                <a:stretch>
                  <a:fillRect b="-13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6" name="图片 45">
            <a:extLst>
              <a:ext uri="{FF2B5EF4-FFF2-40B4-BE49-F238E27FC236}">
                <a16:creationId xmlns:a16="http://schemas.microsoft.com/office/drawing/2014/main" id="{94EEBD0C-98E6-45B2-9BAD-41F213BAA9E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341" y="-301016"/>
            <a:ext cx="7254869" cy="602032"/>
          </a:xfrm>
          <a:prstGeom prst="rect">
            <a:avLst/>
          </a:prstGeom>
        </p:spPr>
      </p:pic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1C3ECAFF-20A5-4B3F-913E-404D089CFBC6}"/>
              </a:ext>
            </a:extLst>
          </p:cNvPr>
          <p:cNvCxnSpPr>
            <a:cxnSpLocks/>
          </p:cNvCxnSpPr>
          <p:nvPr/>
        </p:nvCxnSpPr>
        <p:spPr>
          <a:xfrm flipV="1">
            <a:off x="6912252" y="301016"/>
            <a:ext cx="0" cy="58714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E4BC1EFA-A6AB-49C1-8C14-575614ED6D3F}"/>
                  </a:ext>
                </a:extLst>
              </p:cNvPr>
              <p:cNvSpPr txBox="1"/>
              <p:nvPr/>
            </p:nvSpPr>
            <p:spPr>
              <a:xfrm>
                <a:off x="6912252" y="451632"/>
                <a:ext cx="941733" cy="4389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sSup>
                            <m:sSup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010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𝑤𝑅</m:t>
                          </m:r>
                        </m:sup>
                      </m:sSubSup>
                    </m:oMath>
                  </m:oMathPara>
                </a14:m>
                <a:endParaRPr lang="zh-CN" alt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E4BC1EFA-A6AB-49C1-8C14-575614ED6D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2252" y="451632"/>
                <a:ext cx="941733" cy="438966"/>
              </a:xfrm>
              <a:prstGeom prst="rect">
                <a:avLst/>
              </a:prstGeom>
              <a:blipFill>
                <a:blip r:embed="rId9"/>
                <a:stretch>
                  <a:fillRect b="-13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9" name="图片 48">
            <a:extLst>
              <a:ext uri="{FF2B5EF4-FFF2-40B4-BE49-F238E27FC236}">
                <a16:creationId xmlns:a16="http://schemas.microsoft.com/office/drawing/2014/main" id="{91083418-4D75-45A0-9668-41927A86E3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7864" y="6462874"/>
            <a:ext cx="7254866" cy="588026"/>
          </a:xfrm>
          <a:prstGeom prst="rect">
            <a:avLst/>
          </a:prstGeom>
        </p:spPr>
      </p:pic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7EA77081-EFFF-4D66-879E-032B2936B31B}"/>
              </a:ext>
            </a:extLst>
          </p:cNvPr>
          <p:cNvCxnSpPr>
            <a:cxnSpLocks/>
          </p:cNvCxnSpPr>
          <p:nvPr/>
        </p:nvCxnSpPr>
        <p:spPr>
          <a:xfrm flipV="1">
            <a:off x="4270652" y="7076486"/>
            <a:ext cx="0" cy="58714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039C0EE9-EAD5-4FE9-9E53-5368F0305CCE}"/>
                  </a:ext>
                </a:extLst>
              </p:cNvPr>
              <p:cNvSpPr txBox="1"/>
              <p:nvPr/>
            </p:nvSpPr>
            <p:spPr>
              <a:xfrm>
                <a:off x="4270652" y="7224666"/>
                <a:ext cx="568489" cy="4389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sSup>
                            <m:sSup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sup>
                      </m:sSubSup>
                    </m:oMath>
                  </m:oMathPara>
                </a14:m>
                <a:endParaRPr lang="zh-CN" alt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039C0EE9-EAD5-4FE9-9E53-5368F0305C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0652" y="7224666"/>
                <a:ext cx="568489" cy="438966"/>
              </a:xfrm>
              <a:prstGeom prst="rect">
                <a:avLst/>
              </a:prstGeom>
              <a:blipFill>
                <a:blip r:embed="rId10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893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图片 48">
            <a:extLst>
              <a:ext uri="{FF2B5EF4-FFF2-40B4-BE49-F238E27FC236}">
                <a16:creationId xmlns:a16="http://schemas.microsoft.com/office/drawing/2014/main" id="{91083418-4D75-45A0-9668-41927A86E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744" y="285594"/>
            <a:ext cx="7254866" cy="588026"/>
          </a:xfrm>
          <a:prstGeom prst="rect">
            <a:avLst/>
          </a:prstGeom>
        </p:spPr>
      </p:pic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7EA77081-EFFF-4D66-879E-032B2936B31B}"/>
              </a:ext>
            </a:extLst>
          </p:cNvPr>
          <p:cNvCxnSpPr>
            <a:cxnSpLocks/>
          </p:cNvCxnSpPr>
          <p:nvPr/>
        </p:nvCxnSpPr>
        <p:spPr>
          <a:xfrm flipV="1">
            <a:off x="4199532" y="899206"/>
            <a:ext cx="0" cy="58714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039C0EE9-EAD5-4FE9-9E53-5368F0305CCE}"/>
                  </a:ext>
                </a:extLst>
              </p:cNvPr>
              <p:cNvSpPr txBox="1"/>
              <p:nvPr/>
            </p:nvSpPr>
            <p:spPr>
              <a:xfrm>
                <a:off x="4199532" y="1047386"/>
                <a:ext cx="568489" cy="4389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sSup>
                            <m:sSup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sup>
                      </m:sSubSup>
                    </m:oMath>
                  </m:oMathPara>
                </a14:m>
                <a:endParaRPr lang="zh-CN" alt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039C0EE9-EAD5-4FE9-9E53-5368F0305C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9532" y="1047386"/>
                <a:ext cx="568489" cy="438966"/>
              </a:xfrm>
              <a:prstGeom prst="rect">
                <a:avLst/>
              </a:prstGeom>
              <a:blipFill>
                <a:blip r:embed="rId3"/>
                <a:stretch>
                  <a:fillRect b="-13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图片 19">
            <a:extLst>
              <a:ext uri="{FF2B5EF4-FFF2-40B4-BE49-F238E27FC236}">
                <a16:creationId xmlns:a16="http://schemas.microsoft.com/office/drawing/2014/main" id="{F052250F-480D-4AAC-88F4-9002C085C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744" y="1660118"/>
            <a:ext cx="7254866" cy="588026"/>
          </a:xfrm>
          <a:prstGeom prst="rect">
            <a:avLst/>
          </a:prstGeom>
        </p:spPr>
      </p:pic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6CC73A6E-21CD-498A-A0DE-A604D4B901F2}"/>
              </a:ext>
            </a:extLst>
          </p:cNvPr>
          <p:cNvCxnSpPr>
            <a:cxnSpLocks/>
          </p:cNvCxnSpPr>
          <p:nvPr/>
        </p:nvCxnSpPr>
        <p:spPr>
          <a:xfrm flipV="1">
            <a:off x="4880252" y="2273730"/>
            <a:ext cx="0" cy="58714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2B502021-D1B5-459B-BE0B-27DB4F2C1657}"/>
                  </a:ext>
                </a:extLst>
              </p:cNvPr>
              <p:cNvSpPr txBox="1"/>
              <p:nvPr/>
            </p:nvSpPr>
            <p:spPr>
              <a:xfrm>
                <a:off x="4880252" y="2421910"/>
                <a:ext cx="568489" cy="4372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sSup>
                            <m:sSup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sup>
                      </m:sSubSup>
                    </m:oMath>
                  </m:oMathPara>
                </a14:m>
                <a:endParaRPr lang="zh-CN" alt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2B502021-D1B5-459B-BE0B-27DB4F2C16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0252" y="2421910"/>
                <a:ext cx="568489" cy="437236"/>
              </a:xfrm>
              <a:prstGeom prst="rect">
                <a:avLst/>
              </a:prstGeom>
              <a:blipFill>
                <a:blip r:embed="rId4"/>
                <a:stretch>
                  <a:fillRect b="-13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图片 24">
            <a:extLst>
              <a:ext uri="{FF2B5EF4-FFF2-40B4-BE49-F238E27FC236}">
                <a16:creationId xmlns:a16="http://schemas.microsoft.com/office/drawing/2014/main" id="{D9A9059F-876F-4F12-B8E3-87A982092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744" y="3007326"/>
            <a:ext cx="7254866" cy="588026"/>
          </a:xfrm>
          <a:prstGeom prst="rect">
            <a:avLst/>
          </a:prstGeom>
        </p:spPr>
      </p:pic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C6621B34-8544-4A8C-AC4F-D40CDE13C76E}"/>
              </a:ext>
            </a:extLst>
          </p:cNvPr>
          <p:cNvCxnSpPr>
            <a:cxnSpLocks/>
          </p:cNvCxnSpPr>
          <p:nvPr/>
        </p:nvCxnSpPr>
        <p:spPr>
          <a:xfrm flipV="1">
            <a:off x="5507191" y="3593622"/>
            <a:ext cx="0" cy="58714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294CA73F-BC7E-440D-8BBC-82A969E9E347}"/>
                  </a:ext>
                </a:extLst>
              </p:cNvPr>
              <p:cNvSpPr txBox="1"/>
              <p:nvPr/>
            </p:nvSpPr>
            <p:spPr>
              <a:xfrm>
                <a:off x="5507191" y="3741802"/>
                <a:ext cx="568489" cy="4372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sSup>
                            <m:sSup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sup>
                      </m:sSubSup>
                    </m:oMath>
                  </m:oMathPara>
                </a14:m>
                <a:endParaRPr lang="zh-CN" alt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294CA73F-BC7E-440D-8BBC-82A969E9E3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7191" y="3741802"/>
                <a:ext cx="568489" cy="437236"/>
              </a:xfrm>
              <a:prstGeom prst="rect">
                <a:avLst/>
              </a:prstGeom>
              <a:blipFill>
                <a:blip r:embed="rId5"/>
                <a:stretch>
                  <a:fillRect b="-13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图片 27">
            <a:extLst>
              <a:ext uri="{FF2B5EF4-FFF2-40B4-BE49-F238E27FC236}">
                <a16:creationId xmlns:a16="http://schemas.microsoft.com/office/drawing/2014/main" id="{3E9566C3-E460-4D31-91D9-CEC3A1BE4D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744" y="4315844"/>
            <a:ext cx="7254866" cy="588026"/>
          </a:xfrm>
          <a:prstGeom prst="rect">
            <a:avLst/>
          </a:prstGeom>
        </p:spPr>
      </p:pic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0A231181-5EB9-4EA6-9DEC-45777F724B99}"/>
              </a:ext>
            </a:extLst>
          </p:cNvPr>
          <p:cNvCxnSpPr>
            <a:cxnSpLocks/>
          </p:cNvCxnSpPr>
          <p:nvPr/>
        </p:nvCxnSpPr>
        <p:spPr>
          <a:xfrm flipV="1">
            <a:off x="6167591" y="4902140"/>
            <a:ext cx="0" cy="58714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82813991-E4C3-40D2-BE48-E4A5A787FA18}"/>
                  </a:ext>
                </a:extLst>
              </p:cNvPr>
              <p:cNvSpPr txBox="1"/>
              <p:nvPr/>
            </p:nvSpPr>
            <p:spPr>
              <a:xfrm>
                <a:off x="6167591" y="5050320"/>
                <a:ext cx="568489" cy="4372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sSup>
                            <m:sSup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sup>
                      </m:sSubSup>
                    </m:oMath>
                  </m:oMathPara>
                </a14:m>
                <a:endParaRPr lang="zh-CN" alt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82813991-E4C3-40D2-BE48-E4A5A787FA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7591" y="5050320"/>
                <a:ext cx="568489" cy="437236"/>
              </a:xfrm>
              <a:prstGeom prst="rect">
                <a:avLst/>
              </a:prstGeom>
              <a:blipFill>
                <a:blip r:embed="rId6"/>
                <a:stretch>
                  <a:fillRect b="-13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图片 36">
            <a:extLst>
              <a:ext uri="{FF2B5EF4-FFF2-40B4-BE49-F238E27FC236}">
                <a16:creationId xmlns:a16="http://schemas.microsoft.com/office/drawing/2014/main" id="{ED18A034-D0CE-4325-844A-3150A9BDD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744" y="5634006"/>
            <a:ext cx="7254866" cy="588026"/>
          </a:xfrm>
          <a:prstGeom prst="rect">
            <a:avLst/>
          </a:prstGeom>
        </p:spPr>
      </p:pic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F0715881-5704-45FA-B478-43AC4A06864D}"/>
              </a:ext>
            </a:extLst>
          </p:cNvPr>
          <p:cNvCxnSpPr>
            <a:cxnSpLocks/>
          </p:cNvCxnSpPr>
          <p:nvPr/>
        </p:nvCxnSpPr>
        <p:spPr>
          <a:xfrm flipV="1">
            <a:off x="6838151" y="6220302"/>
            <a:ext cx="0" cy="58714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750AC569-F698-4748-9C2C-120915CDDE56}"/>
                  </a:ext>
                </a:extLst>
              </p:cNvPr>
              <p:cNvSpPr txBox="1"/>
              <p:nvPr/>
            </p:nvSpPr>
            <p:spPr>
              <a:xfrm>
                <a:off x="6838151" y="6368482"/>
                <a:ext cx="568489" cy="4372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sSup>
                            <m:sSup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sup>
                      </m:sSubSup>
                    </m:oMath>
                  </m:oMathPara>
                </a14:m>
                <a:endParaRPr lang="zh-CN" alt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750AC569-F698-4748-9C2C-120915CDDE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8151" y="6368482"/>
                <a:ext cx="568489" cy="437236"/>
              </a:xfrm>
              <a:prstGeom prst="rect">
                <a:avLst/>
              </a:prstGeom>
              <a:blipFill>
                <a:blip r:embed="rId7"/>
                <a:stretch>
                  <a:fillRect b="-28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3" name="图片 42">
            <a:extLst>
              <a:ext uri="{FF2B5EF4-FFF2-40B4-BE49-F238E27FC236}">
                <a16:creationId xmlns:a16="http://schemas.microsoft.com/office/drawing/2014/main" id="{F20C67F9-E514-4A59-A5E2-D169A6C05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744" y="6952168"/>
            <a:ext cx="7254866" cy="588026"/>
          </a:xfrm>
          <a:prstGeom prst="rect">
            <a:avLst/>
          </a:prstGeom>
        </p:spPr>
      </p:pic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F3F604BB-29A7-4773-9998-741D7AE313FA}"/>
              </a:ext>
            </a:extLst>
          </p:cNvPr>
          <p:cNvCxnSpPr>
            <a:cxnSpLocks/>
          </p:cNvCxnSpPr>
          <p:nvPr/>
        </p:nvCxnSpPr>
        <p:spPr>
          <a:xfrm flipV="1">
            <a:off x="7488391" y="7538464"/>
            <a:ext cx="0" cy="58714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8CA0234F-ACB2-4C97-A5C5-88A528F9BB9E}"/>
                  </a:ext>
                </a:extLst>
              </p:cNvPr>
              <p:cNvSpPr txBox="1"/>
              <p:nvPr/>
            </p:nvSpPr>
            <p:spPr>
              <a:xfrm>
                <a:off x="7488391" y="7686644"/>
                <a:ext cx="4267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𝑞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′</m:t>
                      </m:r>
                    </m:oMath>
                  </m:oMathPara>
                </a14:m>
                <a:endParaRPr lang="zh-CN" alt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8CA0234F-ACB2-4C97-A5C5-88A528F9BB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8391" y="7686644"/>
                <a:ext cx="426720" cy="369332"/>
              </a:xfrm>
              <a:prstGeom prst="rect">
                <a:avLst/>
              </a:prstGeom>
              <a:blipFill>
                <a:blip r:embed="rId8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8629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45</Words>
  <Application>Microsoft Office PowerPoint</Application>
  <PresentationFormat>宽屏</PresentationFormat>
  <Paragraphs>34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等线</vt:lpstr>
      <vt:lpstr>等线 Light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galaxies@vip.qq.com</dc:creator>
  <cp:lastModifiedBy>galaxies@vip.qq.com</cp:lastModifiedBy>
  <cp:revision>12</cp:revision>
  <dcterms:created xsi:type="dcterms:W3CDTF">2020-05-09T11:41:55Z</dcterms:created>
  <dcterms:modified xsi:type="dcterms:W3CDTF">2020-05-10T02:13:30Z</dcterms:modified>
</cp:coreProperties>
</file>