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266B2-A40B-4964-9794-D05567368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6ABE41-5752-490A-A2C5-DBF378468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9E09D-F44B-40E6-9372-09D16B02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5974-FCE4-427E-B33B-05B56B0FC400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C5DEF7-C869-4E18-936B-B4484DBA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FDA02-0F4F-4A66-A057-0CC8292C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A3AF-CCAB-4D71-B4A8-369DA5F9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5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2DED5-4718-49EB-8A1C-D5D918EB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17E10C-C448-4755-92C4-3DA529B92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EEA62D-4164-4EC2-8816-C1CC2FC1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5974-FCE4-427E-B33B-05B56B0FC400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C6F744-3265-4828-BDF0-CB91B3A3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0E6FA3-6929-4ABE-8892-65510CDD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A3AF-CCAB-4D71-B4A8-369DA5F9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99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85FB4B-7A64-4393-9CEE-86DD5C1E6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0843B4-C03D-4CCF-9524-76F23480F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00D86-D11D-498B-9130-76F6376F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5974-FCE4-427E-B33B-05B56B0FC400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41DE9-3E4F-492C-8214-A3121A41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7FE1D-84DA-43FE-A40E-4A9A945F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A3AF-CCAB-4D71-B4A8-369DA5F9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07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9E727-AAF3-4209-BC44-724EF049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0DB23-2BCB-4E00-8097-E67BE1E1A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95046-EE77-428A-A5E3-50AACD31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5974-FCE4-427E-B33B-05B56B0FC400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F20E8-9F93-4DB1-B819-68E1FEC4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3FF42-A293-4E01-A5D3-4DF59123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A3AF-CCAB-4D71-B4A8-369DA5F9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66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E89E2-887C-4C60-9715-875528D9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CC0223-FD51-4DA1-8949-F5EA3119B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D5AAD6-1A23-4BA5-8DD3-3DB9F494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5974-FCE4-427E-B33B-05B56B0FC400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3CAF6E-BB9E-4675-BB98-A3F54BD0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1CAF2-9728-47D4-BC34-0321ECE7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A3AF-CCAB-4D71-B4A8-369DA5F9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86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FB925-4495-443C-8FDA-F497AE93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2FEE2-3DD6-465D-8DDC-C6904B63A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CCE254-97D6-444D-9CEB-1D4A111F1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C66E69-574B-4841-9E95-C5E76432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5974-FCE4-427E-B33B-05B56B0FC400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A789D5-3E20-475B-820A-E295E822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38DA9-7DE8-45A2-9B2C-E91B84E3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A3AF-CCAB-4D71-B4A8-369DA5F9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83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E750B-42D4-4E53-BACB-4D827EF0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47600-3C95-4C29-9F56-75EB64662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5AD0E5-5F80-48C3-AF6C-F720AB2DB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5AD48-EC42-4C9B-93F3-A14275363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66A86B-30E7-4CA5-A3FA-9D04891AE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61886D-9BBD-428F-8C2C-88078098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5974-FCE4-427E-B33B-05B56B0FC400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1B3A49-3A60-4A2F-8260-4EB174B9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0F2D4B-4120-487E-81FA-7057D21E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A3AF-CCAB-4D71-B4A8-369DA5F9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51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EEEBF-6A70-453D-972C-A09140E5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FB7500-358E-401F-AD6A-7A179190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5974-FCE4-427E-B33B-05B56B0FC400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12E6CD-3B21-401E-B96B-6B9B988F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102FB0-3F14-464F-9B2D-14FC9DAC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A3AF-CCAB-4D71-B4A8-369DA5F9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55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96A6AD-2AB8-40F4-B5BD-E986A5F9B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5974-FCE4-427E-B33B-05B56B0FC400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0181D1-ABAC-4412-B251-57FB012D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A9A6F9-842C-4A51-9AB2-CDF928DC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A3AF-CCAB-4D71-B4A8-369DA5F9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56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BC953-A307-4B4F-9AA1-ED14A7B61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3D07B-E9C4-446C-BCE8-F64AF2E74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648E46-9394-47C4-B491-4A429CAE7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7D58C6-1BE7-4C96-8276-B389213F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5974-FCE4-427E-B33B-05B56B0FC400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546DB9-E363-45B9-B372-DE4DB2A9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07EB77-8890-4F43-81E1-B1F4C6954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A3AF-CCAB-4D71-B4A8-369DA5F9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27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C7860-5EFD-4ACC-BA21-B5349BAD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AFCF1F-9AA7-4078-8767-F74FC17E9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AF9F4B-BF74-45C2-991C-D49067B87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9F618B-8C23-4137-A010-49221A65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5974-FCE4-427E-B33B-05B56B0FC400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F77427-1039-4C3D-BC87-1EB92540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3ED37-AEBF-432D-B809-5DAFE393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A3AF-CCAB-4D71-B4A8-369DA5F9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78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EC7734-DA70-4922-BC94-904DF790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BBAD02-023C-47D1-97FF-B006E13EA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51597-3CA6-474F-99CB-86CE12E5C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5974-FCE4-427E-B33B-05B56B0FC400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5BD452-8F0A-4E1E-A1DB-43BA2880C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A0DBA-BF35-4750-8654-F7AC60A14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9A3AF-CCAB-4D71-B4A8-369DA5F91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3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76" Type="http://schemas.openxmlformats.org/officeDocument/2006/relationships/image" Target="../media/image75.png"/><Relationship Id="rId84" Type="http://schemas.openxmlformats.org/officeDocument/2006/relationships/image" Target="../media/image83.png"/><Relationship Id="rId89" Type="http://schemas.openxmlformats.org/officeDocument/2006/relationships/image" Target="../media/image88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87" Type="http://schemas.openxmlformats.org/officeDocument/2006/relationships/image" Target="../media/image86.png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77" Type="http://schemas.openxmlformats.org/officeDocument/2006/relationships/image" Target="../media/image76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80" Type="http://schemas.openxmlformats.org/officeDocument/2006/relationships/image" Target="../media/image79.png"/><Relationship Id="rId85" Type="http://schemas.openxmlformats.org/officeDocument/2006/relationships/image" Target="../media/image84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83" Type="http://schemas.openxmlformats.org/officeDocument/2006/relationships/image" Target="../media/image82.png"/><Relationship Id="rId88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86" Type="http://schemas.openxmlformats.org/officeDocument/2006/relationships/image" Target="../media/image8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7718F99-16B4-447D-B5BC-89E07E3DA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48" y="2139885"/>
            <a:ext cx="10848975" cy="3438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DDB26AA-C3FD-4577-AFC5-7318A2CB3ACD}"/>
                  </a:ext>
                </a:extLst>
              </p:cNvPr>
              <p:cNvSpPr txBox="1"/>
              <p:nvPr/>
            </p:nvSpPr>
            <p:spPr>
              <a:xfrm>
                <a:off x="884883" y="808936"/>
                <a:ext cx="52800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bar>
                            <m:barPr>
                              <m:pos m:val="to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ba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bar>
                            <m:barPr>
                              <m:pos m:val="to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ba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bar>
                            <m:barPr>
                              <m:pos m:val="top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bar>
                        </m:e>
                      </m:d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DDB26AA-C3FD-4577-AFC5-7318A2CB3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83" y="808936"/>
                <a:ext cx="5280035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CE470E9-D02D-4627-8DC6-5A437F0B44E2}"/>
                  </a:ext>
                </a:extLst>
              </p:cNvPr>
              <p:cNvSpPr txBox="1"/>
              <p:nvPr/>
            </p:nvSpPr>
            <p:spPr>
              <a:xfrm>
                <a:off x="1338605" y="2139885"/>
                <a:ext cx="149996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Channel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2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CE470E9-D02D-4627-8DC6-5A437F0B4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605" y="2139885"/>
                <a:ext cx="1499962" cy="430887"/>
              </a:xfrm>
              <a:prstGeom prst="rect">
                <a:avLst/>
              </a:prstGeom>
              <a:blipFill>
                <a:blip r:embed="rId4"/>
                <a:stretch>
                  <a:fillRect l="-5285" t="-9859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F431EF8-444D-449C-8F5C-60E41A9A18BF}"/>
                  </a:ext>
                </a:extLst>
              </p:cNvPr>
              <p:cNvSpPr txBox="1"/>
              <p:nvPr/>
            </p:nvSpPr>
            <p:spPr>
              <a:xfrm>
                <a:off x="1338605" y="2570772"/>
                <a:ext cx="149996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Channel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bar>
                  </m:oMath>
                </a14:m>
                <a:endParaRPr lang="zh-CN" altLang="en-US" sz="22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F431EF8-444D-449C-8F5C-60E41A9A1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605" y="2570772"/>
                <a:ext cx="1499962" cy="430887"/>
              </a:xfrm>
              <a:prstGeom prst="rect">
                <a:avLst/>
              </a:prstGeom>
              <a:blipFill>
                <a:blip r:embed="rId5"/>
                <a:stretch>
                  <a:fillRect l="-5285" t="-10000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3871E77-69DB-4C13-96D1-033612B401F8}"/>
                  </a:ext>
                </a:extLst>
              </p:cNvPr>
              <p:cNvSpPr txBox="1"/>
              <p:nvPr/>
            </p:nvSpPr>
            <p:spPr>
              <a:xfrm>
                <a:off x="1338605" y="4715232"/>
                <a:ext cx="149996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Channel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sz="22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3871E77-69DB-4C13-96D1-033612B40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605" y="4715232"/>
                <a:ext cx="1499962" cy="430887"/>
              </a:xfrm>
              <a:prstGeom prst="rect">
                <a:avLst/>
              </a:prstGeom>
              <a:blipFill>
                <a:blip r:embed="rId6"/>
                <a:stretch>
                  <a:fillRect l="-5285" t="-8451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DA8840F-DDE9-4707-ACAD-CD3B066F6041}"/>
                  </a:ext>
                </a:extLst>
              </p:cNvPr>
              <p:cNvSpPr txBox="1"/>
              <p:nvPr/>
            </p:nvSpPr>
            <p:spPr>
              <a:xfrm>
                <a:off x="1338605" y="2998113"/>
                <a:ext cx="150650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Channel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2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DA8840F-DDE9-4707-ACAD-CD3B066F6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605" y="2998113"/>
                <a:ext cx="1506503" cy="430887"/>
              </a:xfrm>
              <a:prstGeom prst="rect">
                <a:avLst/>
              </a:prstGeom>
              <a:blipFill>
                <a:blip r:embed="rId7"/>
                <a:stretch>
                  <a:fillRect l="-5263" t="-9859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6C1DF0E-C552-4E14-9BA2-2B4775EDE25E}"/>
                  </a:ext>
                </a:extLst>
              </p:cNvPr>
              <p:cNvSpPr txBox="1"/>
              <p:nvPr/>
            </p:nvSpPr>
            <p:spPr>
              <a:xfrm>
                <a:off x="1338605" y="4282942"/>
                <a:ext cx="149996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Channel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bar>
                  </m:oMath>
                </a14:m>
                <a:endParaRPr lang="zh-CN" altLang="en-US" sz="22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6C1DF0E-C552-4E14-9BA2-2B4775EDE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605" y="4282942"/>
                <a:ext cx="1499962" cy="430887"/>
              </a:xfrm>
              <a:prstGeom prst="rect">
                <a:avLst/>
              </a:prstGeom>
              <a:blipFill>
                <a:blip r:embed="rId8"/>
                <a:stretch>
                  <a:fillRect l="-5285" t="-10000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2975485-2A54-4E8E-92F2-8816F780CB90}"/>
                  </a:ext>
                </a:extLst>
              </p:cNvPr>
              <p:cNvSpPr txBox="1"/>
              <p:nvPr/>
            </p:nvSpPr>
            <p:spPr>
              <a:xfrm>
                <a:off x="1338605" y="3425454"/>
                <a:ext cx="150650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Channel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bar>
                  </m:oMath>
                </a14:m>
                <a:endParaRPr lang="zh-CN" altLang="en-US" sz="22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2975485-2A54-4E8E-92F2-8816F780C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605" y="3425454"/>
                <a:ext cx="1506503" cy="430887"/>
              </a:xfrm>
              <a:prstGeom prst="rect">
                <a:avLst/>
              </a:prstGeom>
              <a:blipFill>
                <a:blip r:embed="rId9"/>
                <a:stretch>
                  <a:fillRect l="-5263" t="-9859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35C5C7A-846C-4418-AC16-8F970E31A0FC}"/>
                  </a:ext>
                </a:extLst>
              </p:cNvPr>
              <p:cNvSpPr txBox="1"/>
              <p:nvPr/>
            </p:nvSpPr>
            <p:spPr>
              <a:xfrm>
                <a:off x="1338605" y="3849249"/>
                <a:ext cx="149996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Channel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sz="22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35C5C7A-846C-4418-AC16-8F970E31A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605" y="3849249"/>
                <a:ext cx="1499962" cy="430887"/>
              </a:xfrm>
              <a:prstGeom prst="rect">
                <a:avLst/>
              </a:prstGeom>
              <a:blipFill>
                <a:blip r:embed="rId10"/>
                <a:stretch>
                  <a:fillRect l="-5285" t="-8451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C0E29E5-216E-4310-8CA6-96487FC91390}"/>
                  </a:ext>
                </a:extLst>
              </p:cNvPr>
              <p:cNvSpPr txBox="1"/>
              <p:nvPr/>
            </p:nvSpPr>
            <p:spPr>
              <a:xfrm>
                <a:off x="1338605" y="5142204"/>
                <a:ext cx="149996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Channel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bar>
                  </m:oMath>
                </a14:m>
                <a:endParaRPr lang="zh-CN" altLang="en-US" sz="22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C0E29E5-216E-4310-8CA6-96487FC91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605" y="5142204"/>
                <a:ext cx="1499962" cy="430887"/>
              </a:xfrm>
              <a:prstGeom prst="rect">
                <a:avLst/>
              </a:prstGeom>
              <a:blipFill>
                <a:blip r:embed="rId11"/>
                <a:stretch>
                  <a:fillRect l="-5285" t="-10000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2B56DAF-DAEE-4BDD-906B-0621CED35ABF}"/>
                  </a:ext>
                </a:extLst>
              </p:cNvPr>
              <p:cNvSpPr txBox="1"/>
              <p:nvPr/>
            </p:nvSpPr>
            <p:spPr>
              <a:xfrm>
                <a:off x="1548413" y="356449"/>
                <a:ext cx="532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2B56DAF-DAEE-4BDD-906B-0621CED35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413" y="356449"/>
                <a:ext cx="53283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72168E7-CE9E-4162-AD25-DEFA91F3B217}"/>
                  </a:ext>
                </a:extLst>
              </p:cNvPr>
              <p:cNvSpPr txBox="1"/>
              <p:nvPr/>
            </p:nvSpPr>
            <p:spPr>
              <a:xfrm>
                <a:off x="4968549" y="398027"/>
                <a:ext cx="538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72168E7-CE9E-4162-AD25-DEFA91F3B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549" y="398027"/>
                <a:ext cx="53816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3A3252E-A6A3-46DA-89B2-576BF010A0A6}"/>
                  </a:ext>
                </a:extLst>
              </p:cNvPr>
              <p:cNvSpPr txBox="1"/>
              <p:nvPr/>
            </p:nvSpPr>
            <p:spPr>
              <a:xfrm>
                <a:off x="3258481" y="356449"/>
                <a:ext cx="538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3A3252E-A6A3-46DA-89B2-576BF010A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481" y="356449"/>
                <a:ext cx="53816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4CD54DE0-451F-4C1A-A27E-B8051B31F0E0}"/>
              </a:ext>
            </a:extLst>
          </p:cNvPr>
          <p:cNvSpPr/>
          <p:nvPr/>
        </p:nvSpPr>
        <p:spPr>
          <a:xfrm>
            <a:off x="1011086" y="767359"/>
            <a:ext cx="1503800" cy="5129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8B7E845-D463-439D-BDB2-F4A91FCAC742}"/>
              </a:ext>
            </a:extLst>
          </p:cNvPr>
          <p:cNvSpPr/>
          <p:nvPr/>
        </p:nvSpPr>
        <p:spPr>
          <a:xfrm>
            <a:off x="2773000" y="767359"/>
            <a:ext cx="1503800" cy="5129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A1021F2-7351-426F-B472-436519AF8096}"/>
              </a:ext>
            </a:extLst>
          </p:cNvPr>
          <p:cNvSpPr/>
          <p:nvPr/>
        </p:nvSpPr>
        <p:spPr>
          <a:xfrm>
            <a:off x="4514010" y="766673"/>
            <a:ext cx="1503800" cy="5129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293F6A1-B8E1-4231-BF67-55E4E21908B2}"/>
                  </a:ext>
                </a:extLst>
              </p:cNvPr>
              <p:cNvSpPr txBox="1"/>
              <p:nvPr/>
            </p:nvSpPr>
            <p:spPr>
              <a:xfrm>
                <a:off x="3700018" y="2170662"/>
                <a:ext cx="532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293F6A1-B8E1-4231-BF67-55E4E2190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018" y="2170662"/>
                <a:ext cx="53283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C0A373F-9C66-424C-A73F-C1E2912AFE09}"/>
                  </a:ext>
                </a:extLst>
              </p:cNvPr>
              <p:cNvSpPr txBox="1"/>
              <p:nvPr/>
            </p:nvSpPr>
            <p:spPr>
              <a:xfrm>
                <a:off x="4787519" y="2170662"/>
                <a:ext cx="538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C0A373F-9C66-424C-A73F-C1E2912AF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519" y="2170662"/>
                <a:ext cx="53816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FE8C772-F757-4369-B052-BDFBB80B80FE}"/>
                  </a:ext>
                </a:extLst>
              </p:cNvPr>
              <p:cNvSpPr txBox="1"/>
              <p:nvPr/>
            </p:nvSpPr>
            <p:spPr>
              <a:xfrm>
                <a:off x="3126042" y="2170662"/>
                <a:ext cx="60657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FE8C772-F757-4369-B052-BDFBB80B8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042" y="2170662"/>
                <a:ext cx="606576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21EF362-C7F6-452B-9C45-DFA2361A5F6F}"/>
                  </a:ext>
                </a:extLst>
              </p:cNvPr>
              <p:cNvSpPr txBox="1"/>
              <p:nvPr/>
            </p:nvSpPr>
            <p:spPr>
              <a:xfrm>
                <a:off x="4200256" y="2170662"/>
                <a:ext cx="60657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21EF362-C7F6-452B-9C45-DFA2361A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256" y="2170662"/>
                <a:ext cx="606576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6406B95-9977-413A-8BAC-A06E30744C71}"/>
                  </a:ext>
                </a:extLst>
              </p:cNvPr>
              <p:cNvSpPr txBox="1"/>
              <p:nvPr/>
            </p:nvSpPr>
            <p:spPr>
              <a:xfrm>
                <a:off x="5273766" y="2164570"/>
                <a:ext cx="60657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6406B95-9977-413A-8BAC-A06E30744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766" y="2164570"/>
                <a:ext cx="606576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020A541-54E0-4DC8-9E72-D9A43FC5CA96}"/>
                  </a:ext>
                </a:extLst>
              </p:cNvPr>
              <p:cNvSpPr txBox="1"/>
              <p:nvPr/>
            </p:nvSpPr>
            <p:spPr>
              <a:xfrm>
                <a:off x="3114522" y="2597153"/>
                <a:ext cx="60657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020A541-54E0-4DC8-9E72-D9A43FC5C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522" y="2597153"/>
                <a:ext cx="606576" cy="3815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99A4175-D087-442C-9D9C-9AC1FE468647}"/>
                  </a:ext>
                </a:extLst>
              </p:cNvPr>
              <p:cNvSpPr txBox="1"/>
              <p:nvPr/>
            </p:nvSpPr>
            <p:spPr>
              <a:xfrm>
                <a:off x="4200256" y="2595457"/>
                <a:ext cx="60657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99A4175-D087-442C-9D9C-9AC1FE468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256" y="2595457"/>
                <a:ext cx="606576" cy="38151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BB6D9AD-FE59-4F5F-B0B3-81EF430EFF90}"/>
                  </a:ext>
                </a:extLst>
              </p:cNvPr>
              <p:cNvSpPr txBox="1"/>
              <p:nvPr/>
            </p:nvSpPr>
            <p:spPr>
              <a:xfrm>
                <a:off x="5285990" y="2595456"/>
                <a:ext cx="60657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BB6D9AD-FE59-4F5F-B0B3-81EF430E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990" y="2595456"/>
                <a:ext cx="606576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E444D76-4FE3-4DB0-8205-ADFE3D67D987}"/>
                  </a:ext>
                </a:extLst>
              </p:cNvPr>
              <p:cNvSpPr txBox="1"/>
              <p:nvPr/>
            </p:nvSpPr>
            <p:spPr>
              <a:xfrm>
                <a:off x="6959555" y="2183424"/>
                <a:ext cx="532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E444D76-4FE3-4DB0-8205-ADFE3D67D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555" y="2183424"/>
                <a:ext cx="53283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3CD3998-2BF7-4D62-A944-F82D2CDD25D0}"/>
                  </a:ext>
                </a:extLst>
              </p:cNvPr>
              <p:cNvSpPr txBox="1"/>
              <p:nvPr/>
            </p:nvSpPr>
            <p:spPr>
              <a:xfrm>
                <a:off x="8047056" y="2183424"/>
                <a:ext cx="538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3CD3998-2BF7-4D62-A944-F82D2CDD2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056" y="2183424"/>
                <a:ext cx="53816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8793B55-9B5E-4EB4-9E7C-CEFD80CDE9D8}"/>
                  </a:ext>
                </a:extLst>
              </p:cNvPr>
              <p:cNvSpPr txBox="1"/>
              <p:nvPr/>
            </p:nvSpPr>
            <p:spPr>
              <a:xfrm>
                <a:off x="6385579" y="2183424"/>
                <a:ext cx="60657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8793B55-9B5E-4EB4-9E7C-CEFD80CDE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579" y="2183424"/>
                <a:ext cx="606576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1334BBA-43FF-4ECC-AF6A-B6F8F688BC06}"/>
                  </a:ext>
                </a:extLst>
              </p:cNvPr>
              <p:cNvSpPr txBox="1"/>
              <p:nvPr/>
            </p:nvSpPr>
            <p:spPr>
              <a:xfrm>
                <a:off x="7459793" y="2183424"/>
                <a:ext cx="60657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1334BBA-43FF-4ECC-AF6A-B6F8F688B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793" y="2183424"/>
                <a:ext cx="606576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CD45292-40D6-444E-8A87-442E815A3471}"/>
                  </a:ext>
                </a:extLst>
              </p:cNvPr>
              <p:cNvSpPr txBox="1"/>
              <p:nvPr/>
            </p:nvSpPr>
            <p:spPr>
              <a:xfrm>
                <a:off x="8533303" y="2177332"/>
                <a:ext cx="60657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CD45292-40D6-444E-8A87-442E815A3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303" y="2177332"/>
                <a:ext cx="606576" cy="38151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D88B2CB-1B3F-48C7-8BF9-DB22BA29B863}"/>
                  </a:ext>
                </a:extLst>
              </p:cNvPr>
              <p:cNvSpPr txBox="1"/>
              <p:nvPr/>
            </p:nvSpPr>
            <p:spPr>
              <a:xfrm>
                <a:off x="6374059" y="2609915"/>
                <a:ext cx="60657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D88B2CB-1B3F-48C7-8BF9-DB22BA29B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059" y="2609915"/>
                <a:ext cx="606576" cy="38151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4633329-F166-4BFB-B506-782EEDB521CF}"/>
                  </a:ext>
                </a:extLst>
              </p:cNvPr>
              <p:cNvSpPr txBox="1"/>
              <p:nvPr/>
            </p:nvSpPr>
            <p:spPr>
              <a:xfrm>
                <a:off x="7459793" y="2608219"/>
                <a:ext cx="60657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4633329-F166-4BFB-B506-782EEDB52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793" y="2608219"/>
                <a:ext cx="606576" cy="38151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17E1DB2-F3A9-413A-8BEC-C14CFE821BDE}"/>
                  </a:ext>
                </a:extLst>
              </p:cNvPr>
              <p:cNvSpPr txBox="1"/>
              <p:nvPr/>
            </p:nvSpPr>
            <p:spPr>
              <a:xfrm>
                <a:off x="8545527" y="2608218"/>
                <a:ext cx="60657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17E1DB2-F3A9-413A-8BEC-C14CFE821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527" y="2608218"/>
                <a:ext cx="606576" cy="38151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CF2D528B-BD90-4EBE-953F-0C8C2ED44A3B}"/>
                  </a:ext>
                </a:extLst>
              </p:cNvPr>
              <p:cNvSpPr txBox="1"/>
              <p:nvPr/>
            </p:nvSpPr>
            <p:spPr>
              <a:xfrm>
                <a:off x="3694910" y="3028890"/>
                <a:ext cx="532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CF2D528B-BD90-4EBE-953F-0C8C2ED44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910" y="3028890"/>
                <a:ext cx="532838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689FA79-B526-4498-A626-C5DBE76FD4AB}"/>
                  </a:ext>
                </a:extLst>
              </p:cNvPr>
              <p:cNvSpPr txBox="1"/>
              <p:nvPr/>
            </p:nvSpPr>
            <p:spPr>
              <a:xfrm>
                <a:off x="3118186" y="3030073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689FA79-B526-4498-A626-C5DBE76FD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186" y="3030073"/>
                <a:ext cx="611899" cy="38151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8012C67-2CDF-4B7D-89A2-7B3FBACE8E90}"/>
                  </a:ext>
                </a:extLst>
              </p:cNvPr>
              <p:cNvSpPr txBox="1"/>
              <p:nvPr/>
            </p:nvSpPr>
            <p:spPr>
              <a:xfrm>
                <a:off x="4192400" y="3030073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8012C67-2CDF-4B7D-89A2-7B3FBACE8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400" y="3030073"/>
                <a:ext cx="611899" cy="38151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628A58A-746E-4036-BB80-FB7A1828359B}"/>
                  </a:ext>
                </a:extLst>
              </p:cNvPr>
              <p:cNvSpPr txBox="1"/>
              <p:nvPr/>
            </p:nvSpPr>
            <p:spPr>
              <a:xfrm>
                <a:off x="5265910" y="3023981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628A58A-746E-4036-BB80-FB7A18283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910" y="3023981"/>
                <a:ext cx="611899" cy="38151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61D56EC-68FF-464D-9B99-DA98D99B1D49}"/>
                  </a:ext>
                </a:extLst>
              </p:cNvPr>
              <p:cNvSpPr txBox="1"/>
              <p:nvPr/>
            </p:nvSpPr>
            <p:spPr>
              <a:xfrm>
                <a:off x="3106665" y="3465994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61D56EC-68FF-464D-9B99-DA98D99B1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665" y="3465994"/>
                <a:ext cx="611899" cy="38151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6280E785-2618-4950-9D8E-2D1727BFF4CD}"/>
                  </a:ext>
                </a:extLst>
              </p:cNvPr>
              <p:cNvSpPr txBox="1"/>
              <p:nvPr/>
            </p:nvSpPr>
            <p:spPr>
              <a:xfrm>
                <a:off x="4192399" y="3464298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6280E785-2618-4950-9D8E-2D1727BFF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399" y="3464298"/>
                <a:ext cx="611899" cy="38151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770D63F-0B48-41B5-B565-36C32BE1A0F4}"/>
                  </a:ext>
                </a:extLst>
              </p:cNvPr>
              <p:cNvSpPr txBox="1"/>
              <p:nvPr/>
            </p:nvSpPr>
            <p:spPr>
              <a:xfrm>
                <a:off x="5278133" y="3464297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770D63F-0B48-41B5-B565-36C32BE1A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133" y="3464297"/>
                <a:ext cx="611899" cy="38151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1740AE2-6FC9-4988-863B-AD0FA97DA647}"/>
                  </a:ext>
                </a:extLst>
              </p:cNvPr>
              <p:cNvSpPr txBox="1"/>
              <p:nvPr/>
            </p:nvSpPr>
            <p:spPr>
              <a:xfrm>
                <a:off x="3692160" y="3482562"/>
                <a:ext cx="538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1740AE2-6FC9-4988-863B-AD0FA97DA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160" y="3482562"/>
                <a:ext cx="538160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4E2D791-E8F7-4A12-B0C3-F69012AEE0DA}"/>
                  </a:ext>
                </a:extLst>
              </p:cNvPr>
              <p:cNvSpPr txBox="1"/>
              <p:nvPr/>
            </p:nvSpPr>
            <p:spPr>
              <a:xfrm>
                <a:off x="4779661" y="3039503"/>
                <a:ext cx="538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4E2D791-E8F7-4A12-B0C3-F69012AEE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661" y="3039503"/>
                <a:ext cx="538160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7FC1E67-83DD-4DB3-8D2B-B2E76A019AE0}"/>
                  </a:ext>
                </a:extLst>
              </p:cNvPr>
              <p:cNvSpPr txBox="1"/>
              <p:nvPr/>
            </p:nvSpPr>
            <p:spPr>
              <a:xfrm>
                <a:off x="6958193" y="3039890"/>
                <a:ext cx="532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7FC1E67-83DD-4DB3-8D2B-B2E76A019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93" y="3039890"/>
                <a:ext cx="532838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47AC81A8-89D4-4156-8D75-95E6D9FFD5E7}"/>
                  </a:ext>
                </a:extLst>
              </p:cNvPr>
              <p:cNvSpPr txBox="1"/>
              <p:nvPr/>
            </p:nvSpPr>
            <p:spPr>
              <a:xfrm>
                <a:off x="6381469" y="3041073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47AC81A8-89D4-4156-8D75-95E6D9FFD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469" y="3041073"/>
                <a:ext cx="611899" cy="38151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17502E7-B7E7-41EF-9540-F9AA3A7D025C}"/>
                  </a:ext>
                </a:extLst>
              </p:cNvPr>
              <p:cNvSpPr txBox="1"/>
              <p:nvPr/>
            </p:nvSpPr>
            <p:spPr>
              <a:xfrm>
                <a:off x="7455683" y="3041073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17502E7-B7E7-41EF-9540-F9AA3A7D0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683" y="3041073"/>
                <a:ext cx="611899" cy="381515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9157FE91-573F-45C0-B370-6D91E086B6FF}"/>
                  </a:ext>
                </a:extLst>
              </p:cNvPr>
              <p:cNvSpPr txBox="1"/>
              <p:nvPr/>
            </p:nvSpPr>
            <p:spPr>
              <a:xfrm>
                <a:off x="8529193" y="3034981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9157FE91-573F-45C0-B370-6D91E086B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193" y="3034981"/>
                <a:ext cx="611899" cy="38151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65FB41D-929A-460E-B0B0-99C7B1C68198}"/>
                  </a:ext>
                </a:extLst>
              </p:cNvPr>
              <p:cNvSpPr txBox="1"/>
              <p:nvPr/>
            </p:nvSpPr>
            <p:spPr>
              <a:xfrm>
                <a:off x="6369948" y="3476994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65FB41D-929A-460E-B0B0-99C7B1C68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948" y="3476994"/>
                <a:ext cx="611899" cy="38151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E402A7D-8050-4BE0-BEFA-3A7FC47B8F0C}"/>
                  </a:ext>
                </a:extLst>
              </p:cNvPr>
              <p:cNvSpPr txBox="1"/>
              <p:nvPr/>
            </p:nvSpPr>
            <p:spPr>
              <a:xfrm>
                <a:off x="7455682" y="3475298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E402A7D-8050-4BE0-BEFA-3A7FC47B8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682" y="3475298"/>
                <a:ext cx="611899" cy="381515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9A023D4-02D4-4FF7-B43C-C67A45038495}"/>
                  </a:ext>
                </a:extLst>
              </p:cNvPr>
              <p:cNvSpPr txBox="1"/>
              <p:nvPr/>
            </p:nvSpPr>
            <p:spPr>
              <a:xfrm>
                <a:off x="8541416" y="3475297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9A023D4-02D4-4FF7-B43C-C67A45038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416" y="3475297"/>
                <a:ext cx="611899" cy="38151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347757E-D7AE-48C2-9842-5D8523BA4264}"/>
                  </a:ext>
                </a:extLst>
              </p:cNvPr>
              <p:cNvSpPr txBox="1"/>
              <p:nvPr/>
            </p:nvSpPr>
            <p:spPr>
              <a:xfrm>
                <a:off x="6955443" y="3493562"/>
                <a:ext cx="538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347757E-D7AE-48C2-9842-5D8523BA4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443" y="3493562"/>
                <a:ext cx="538160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103C5A4-3A76-460B-A73A-387FC8633C8D}"/>
                  </a:ext>
                </a:extLst>
              </p:cNvPr>
              <p:cNvSpPr txBox="1"/>
              <p:nvPr/>
            </p:nvSpPr>
            <p:spPr>
              <a:xfrm>
                <a:off x="8042944" y="3050503"/>
                <a:ext cx="538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103C5A4-3A76-460B-A73A-387FC8633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944" y="3050503"/>
                <a:ext cx="538160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0FF36E5D-9C07-494C-ACDC-5061DCC348D5}"/>
                  </a:ext>
                </a:extLst>
              </p:cNvPr>
              <p:cNvSpPr txBox="1"/>
              <p:nvPr/>
            </p:nvSpPr>
            <p:spPr>
              <a:xfrm>
                <a:off x="3119759" y="3889483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0FF36E5D-9C07-494C-ACDC-5061DCC34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759" y="3889483"/>
                <a:ext cx="611899" cy="381515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829D59E-30A1-4A27-A994-AF6BAE089919}"/>
                  </a:ext>
                </a:extLst>
              </p:cNvPr>
              <p:cNvSpPr txBox="1"/>
              <p:nvPr/>
            </p:nvSpPr>
            <p:spPr>
              <a:xfrm>
                <a:off x="4193973" y="3889483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829D59E-30A1-4A27-A994-AF6BAE089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973" y="3889483"/>
                <a:ext cx="611899" cy="381515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DF5F22B9-8ECE-4857-BC1D-7DFE557C16CC}"/>
                  </a:ext>
                </a:extLst>
              </p:cNvPr>
              <p:cNvSpPr txBox="1"/>
              <p:nvPr/>
            </p:nvSpPr>
            <p:spPr>
              <a:xfrm>
                <a:off x="5267483" y="3883391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DF5F22B9-8ECE-4857-BC1D-7DFE557C1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483" y="3883391"/>
                <a:ext cx="611899" cy="381515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3FF80E8-F8A3-4E39-B9C5-D685832870C6}"/>
                  </a:ext>
                </a:extLst>
              </p:cNvPr>
              <p:cNvSpPr txBox="1"/>
              <p:nvPr/>
            </p:nvSpPr>
            <p:spPr>
              <a:xfrm>
                <a:off x="3108238" y="4325404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3FF80E8-F8A3-4E39-B9C5-D68583287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238" y="4325404"/>
                <a:ext cx="611899" cy="381515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640BBF04-0291-41AC-A433-0148CD71A487}"/>
                  </a:ext>
                </a:extLst>
              </p:cNvPr>
              <p:cNvSpPr txBox="1"/>
              <p:nvPr/>
            </p:nvSpPr>
            <p:spPr>
              <a:xfrm>
                <a:off x="4193972" y="4323708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640BBF04-0291-41AC-A433-0148CD71A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972" y="4323708"/>
                <a:ext cx="611899" cy="38151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44F737F4-09A6-4800-8750-BC92BBFBDC79}"/>
                  </a:ext>
                </a:extLst>
              </p:cNvPr>
              <p:cNvSpPr txBox="1"/>
              <p:nvPr/>
            </p:nvSpPr>
            <p:spPr>
              <a:xfrm>
                <a:off x="5279706" y="4323707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44F737F4-09A6-4800-8750-BC92BBFBD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706" y="4323707"/>
                <a:ext cx="611899" cy="381515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70360A07-0554-4299-A0BC-7B2754732B87}"/>
                  </a:ext>
                </a:extLst>
              </p:cNvPr>
              <p:cNvSpPr txBox="1"/>
              <p:nvPr/>
            </p:nvSpPr>
            <p:spPr>
              <a:xfrm>
                <a:off x="3695147" y="4331365"/>
                <a:ext cx="532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70360A07-0554-4299-A0BC-7B2754732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147" y="4331365"/>
                <a:ext cx="532838" cy="369332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C3BED3D-18E0-4843-86FB-71A0912075C8}"/>
                  </a:ext>
                </a:extLst>
              </p:cNvPr>
              <p:cNvSpPr txBox="1"/>
              <p:nvPr/>
            </p:nvSpPr>
            <p:spPr>
              <a:xfrm>
                <a:off x="3704310" y="3899434"/>
                <a:ext cx="538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C3BED3D-18E0-4843-86FB-71A091207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310" y="3899434"/>
                <a:ext cx="538160" cy="369332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D155C242-8EEC-41B7-85A6-8576F950CD7B}"/>
                  </a:ext>
                </a:extLst>
              </p:cNvPr>
              <p:cNvSpPr txBox="1"/>
              <p:nvPr/>
            </p:nvSpPr>
            <p:spPr>
              <a:xfrm>
                <a:off x="3126043" y="4746529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D155C242-8EEC-41B7-85A6-8576F950C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043" y="4746529"/>
                <a:ext cx="611899" cy="381515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FC6B823-9710-44D1-99DD-4E2C4AA8FE77}"/>
                  </a:ext>
                </a:extLst>
              </p:cNvPr>
              <p:cNvSpPr txBox="1"/>
              <p:nvPr/>
            </p:nvSpPr>
            <p:spPr>
              <a:xfrm>
                <a:off x="4200257" y="4746529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FC6B823-9710-44D1-99DD-4E2C4AA8F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257" y="4746529"/>
                <a:ext cx="611899" cy="381515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C6F4ED5A-0996-4D08-9347-A9462DC248E6}"/>
                  </a:ext>
                </a:extLst>
              </p:cNvPr>
              <p:cNvSpPr txBox="1"/>
              <p:nvPr/>
            </p:nvSpPr>
            <p:spPr>
              <a:xfrm>
                <a:off x="5273767" y="4740437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C6F4ED5A-0996-4D08-9347-A9462DC24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767" y="4740437"/>
                <a:ext cx="611899" cy="381515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79EDAD3-C4E5-4C09-B4A7-4DFC7E7FE2E7}"/>
                  </a:ext>
                </a:extLst>
              </p:cNvPr>
              <p:cNvSpPr txBox="1"/>
              <p:nvPr/>
            </p:nvSpPr>
            <p:spPr>
              <a:xfrm>
                <a:off x="3114522" y="5182450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79EDAD3-C4E5-4C09-B4A7-4DFC7E7FE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522" y="5182450"/>
                <a:ext cx="611899" cy="381515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BE51789-BD6F-4530-BB61-C65A1D6F4A1D}"/>
                  </a:ext>
                </a:extLst>
              </p:cNvPr>
              <p:cNvSpPr txBox="1"/>
              <p:nvPr/>
            </p:nvSpPr>
            <p:spPr>
              <a:xfrm>
                <a:off x="4200256" y="5180754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BE51789-BD6F-4530-BB61-C65A1D6F4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256" y="5180754"/>
                <a:ext cx="611899" cy="381515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107B9A7A-615A-433F-9EBC-367C4C88935E}"/>
                  </a:ext>
                </a:extLst>
              </p:cNvPr>
              <p:cNvSpPr txBox="1"/>
              <p:nvPr/>
            </p:nvSpPr>
            <p:spPr>
              <a:xfrm>
                <a:off x="5285990" y="5180753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107B9A7A-615A-433F-9EBC-367C4C889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990" y="5180753"/>
                <a:ext cx="611899" cy="381515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2C874DD8-CE4E-41A3-903A-49A82D98FA85}"/>
                  </a:ext>
                </a:extLst>
              </p:cNvPr>
              <p:cNvSpPr txBox="1"/>
              <p:nvPr/>
            </p:nvSpPr>
            <p:spPr>
              <a:xfrm>
                <a:off x="3706598" y="4746661"/>
                <a:ext cx="538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2C874DD8-CE4E-41A3-903A-49A82D98F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598" y="4746661"/>
                <a:ext cx="538160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53923624-B690-4C7D-A46C-44DBACC0EDD0}"/>
                  </a:ext>
                </a:extLst>
              </p:cNvPr>
              <p:cNvSpPr txBox="1"/>
              <p:nvPr/>
            </p:nvSpPr>
            <p:spPr>
              <a:xfrm>
                <a:off x="3689588" y="5192936"/>
                <a:ext cx="538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53923624-B690-4C7D-A46C-44DBACC0E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588" y="5192936"/>
                <a:ext cx="538160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4CF8695-BB5A-4512-95C4-22BDB85F9ADE}"/>
                  </a:ext>
                </a:extLst>
              </p:cNvPr>
              <p:cNvSpPr txBox="1"/>
              <p:nvPr/>
            </p:nvSpPr>
            <p:spPr>
              <a:xfrm>
                <a:off x="6364148" y="3891052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4CF8695-BB5A-4512-95C4-22BDB85F9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148" y="3891052"/>
                <a:ext cx="611899" cy="381515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879DE075-59E1-49C8-A7A2-3BB5DCDAC3EE}"/>
                  </a:ext>
                </a:extLst>
              </p:cNvPr>
              <p:cNvSpPr txBox="1"/>
              <p:nvPr/>
            </p:nvSpPr>
            <p:spPr>
              <a:xfrm>
                <a:off x="7438362" y="3891052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879DE075-59E1-49C8-A7A2-3BB5DCDAC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362" y="3891052"/>
                <a:ext cx="611899" cy="381515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3135A440-44FC-4C3C-B63E-0A9C6FA2CAE7}"/>
                  </a:ext>
                </a:extLst>
              </p:cNvPr>
              <p:cNvSpPr txBox="1"/>
              <p:nvPr/>
            </p:nvSpPr>
            <p:spPr>
              <a:xfrm>
                <a:off x="8511872" y="3884960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3135A440-44FC-4C3C-B63E-0A9C6FA2C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872" y="3884960"/>
                <a:ext cx="611899" cy="381515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41CDFAF7-8B98-4584-876C-97C4EE4DB534}"/>
                  </a:ext>
                </a:extLst>
              </p:cNvPr>
              <p:cNvSpPr txBox="1"/>
              <p:nvPr/>
            </p:nvSpPr>
            <p:spPr>
              <a:xfrm>
                <a:off x="6352627" y="4326973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41CDFAF7-8B98-4584-876C-97C4EE4DB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627" y="4326973"/>
                <a:ext cx="611899" cy="381515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12E509B4-BD7B-4DD9-8E9F-B83946971AE2}"/>
                  </a:ext>
                </a:extLst>
              </p:cNvPr>
              <p:cNvSpPr txBox="1"/>
              <p:nvPr/>
            </p:nvSpPr>
            <p:spPr>
              <a:xfrm>
                <a:off x="7438361" y="4325277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12E509B4-BD7B-4DD9-8E9F-B83946971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361" y="4325277"/>
                <a:ext cx="611899" cy="381515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EFDCD6FB-B333-4051-B81E-28D08EA0EB3A}"/>
                  </a:ext>
                </a:extLst>
              </p:cNvPr>
              <p:cNvSpPr txBox="1"/>
              <p:nvPr/>
            </p:nvSpPr>
            <p:spPr>
              <a:xfrm>
                <a:off x="8524095" y="4325276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EFDCD6FB-B333-4051-B81E-28D08EA0E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095" y="4325276"/>
                <a:ext cx="611899" cy="381515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F17BDFDA-D620-4CC5-A0F8-DB20531E13D1}"/>
                  </a:ext>
                </a:extLst>
              </p:cNvPr>
              <p:cNvSpPr txBox="1"/>
              <p:nvPr/>
            </p:nvSpPr>
            <p:spPr>
              <a:xfrm>
                <a:off x="6939536" y="4332934"/>
                <a:ext cx="532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F17BDFDA-D620-4CC5-A0F8-DB20531E1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536" y="4332934"/>
                <a:ext cx="532838" cy="369332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13E0A8ED-1D85-439B-B7E3-C819F56A08F1}"/>
                  </a:ext>
                </a:extLst>
              </p:cNvPr>
              <p:cNvSpPr txBox="1"/>
              <p:nvPr/>
            </p:nvSpPr>
            <p:spPr>
              <a:xfrm>
                <a:off x="6948699" y="3901003"/>
                <a:ext cx="538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13E0A8ED-1D85-439B-B7E3-C819F56A0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699" y="3901003"/>
                <a:ext cx="538160" cy="369332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21A05109-88D4-4186-AEB5-91E1A2DB6A7B}"/>
                  </a:ext>
                </a:extLst>
              </p:cNvPr>
              <p:cNvSpPr txBox="1"/>
              <p:nvPr/>
            </p:nvSpPr>
            <p:spPr>
              <a:xfrm>
                <a:off x="6370432" y="4748098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21A05109-88D4-4186-AEB5-91E1A2DB6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32" y="4748098"/>
                <a:ext cx="611899" cy="381515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FD7F00CA-4F25-4BE8-A7FF-5FA50E9722D9}"/>
                  </a:ext>
                </a:extLst>
              </p:cNvPr>
              <p:cNvSpPr txBox="1"/>
              <p:nvPr/>
            </p:nvSpPr>
            <p:spPr>
              <a:xfrm>
                <a:off x="7444646" y="4748098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FD7F00CA-4F25-4BE8-A7FF-5FA50E972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646" y="4748098"/>
                <a:ext cx="611899" cy="381515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C84279E4-7683-4855-8A58-7A1C14438341}"/>
                  </a:ext>
                </a:extLst>
              </p:cNvPr>
              <p:cNvSpPr txBox="1"/>
              <p:nvPr/>
            </p:nvSpPr>
            <p:spPr>
              <a:xfrm>
                <a:off x="8518156" y="4742006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C84279E4-7683-4855-8A58-7A1C14438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156" y="4742006"/>
                <a:ext cx="611899" cy="381515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74E291F9-AC87-4FDC-99A0-71194C46E756}"/>
                  </a:ext>
                </a:extLst>
              </p:cNvPr>
              <p:cNvSpPr txBox="1"/>
              <p:nvPr/>
            </p:nvSpPr>
            <p:spPr>
              <a:xfrm>
                <a:off x="6358911" y="5184019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74E291F9-AC87-4FDC-99A0-71194C46E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911" y="5184019"/>
                <a:ext cx="611899" cy="381515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7C40BACC-244E-486B-B622-E1F03586B7D9}"/>
                  </a:ext>
                </a:extLst>
              </p:cNvPr>
              <p:cNvSpPr txBox="1"/>
              <p:nvPr/>
            </p:nvSpPr>
            <p:spPr>
              <a:xfrm>
                <a:off x="7444645" y="5182323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7C40BACC-244E-486B-B622-E1F03586B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645" y="5182323"/>
                <a:ext cx="611899" cy="381515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E694B46-048E-4107-9D47-4D2C9D653D63}"/>
                  </a:ext>
                </a:extLst>
              </p:cNvPr>
              <p:cNvSpPr txBox="1"/>
              <p:nvPr/>
            </p:nvSpPr>
            <p:spPr>
              <a:xfrm>
                <a:off x="8530379" y="5182322"/>
                <a:ext cx="6118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E694B46-048E-4107-9D47-4D2C9D653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379" y="5182322"/>
                <a:ext cx="611899" cy="381515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753C8387-E886-4379-B16B-E222BB2B34B9}"/>
                  </a:ext>
                </a:extLst>
              </p:cNvPr>
              <p:cNvSpPr txBox="1"/>
              <p:nvPr/>
            </p:nvSpPr>
            <p:spPr>
              <a:xfrm>
                <a:off x="6950987" y="4748230"/>
                <a:ext cx="538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753C8387-E886-4379-B16B-E222BB2B3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987" y="4748230"/>
                <a:ext cx="538160" cy="369332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D27FFE58-16A8-4B15-AB4E-AD5CC5EBEE8E}"/>
                  </a:ext>
                </a:extLst>
              </p:cNvPr>
              <p:cNvSpPr txBox="1"/>
              <p:nvPr/>
            </p:nvSpPr>
            <p:spPr>
              <a:xfrm>
                <a:off x="6933977" y="5194505"/>
                <a:ext cx="538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D27FFE58-16A8-4B15-AB4E-AD5CC5EBE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977" y="5194505"/>
                <a:ext cx="538160" cy="369332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170CD77F-52BF-4D34-8110-3E5A0D92E65C}"/>
              </a:ext>
            </a:extLst>
          </p:cNvPr>
          <p:cNvCxnSpPr>
            <a:cxnSpLocks/>
          </p:cNvCxnSpPr>
          <p:nvPr/>
        </p:nvCxnSpPr>
        <p:spPr>
          <a:xfrm>
            <a:off x="6429078" y="2139885"/>
            <a:ext cx="0" cy="3433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134C22A2-A667-4F96-B7FC-6EF6746C075D}"/>
              </a:ext>
            </a:extLst>
          </p:cNvPr>
          <p:cNvCxnSpPr>
            <a:cxnSpLocks/>
          </p:cNvCxnSpPr>
          <p:nvPr/>
        </p:nvCxnSpPr>
        <p:spPr>
          <a:xfrm>
            <a:off x="3168971" y="2141455"/>
            <a:ext cx="0" cy="3433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E4CDE764-65EB-42F7-9679-B2C6BA995941}"/>
              </a:ext>
            </a:extLst>
          </p:cNvPr>
          <p:cNvCxnSpPr>
            <a:cxnSpLocks/>
          </p:cNvCxnSpPr>
          <p:nvPr/>
        </p:nvCxnSpPr>
        <p:spPr>
          <a:xfrm>
            <a:off x="9673469" y="2146291"/>
            <a:ext cx="0" cy="3433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9ADBCDBF-6939-46F3-A6FA-7FC3D4E4BBC0}"/>
                  </a:ext>
                </a:extLst>
              </p:cNvPr>
              <p:cNvSpPr txBox="1"/>
              <p:nvPr/>
            </p:nvSpPr>
            <p:spPr>
              <a:xfrm>
                <a:off x="9618407" y="2197856"/>
                <a:ext cx="631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9ADBCDBF-6939-46F3-A6FA-7FC3D4E4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407" y="2197856"/>
                <a:ext cx="631903" cy="369332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A1FD9D29-FE74-43B3-93D9-EF5D59256BC6}"/>
                  </a:ext>
                </a:extLst>
              </p:cNvPr>
              <p:cNvSpPr txBox="1"/>
              <p:nvPr/>
            </p:nvSpPr>
            <p:spPr>
              <a:xfrm>
                <a:off x="9620084" y="2631487"/>
                <a:ext cx="631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A1FD9D29-FE74-43B3-93D9-EF5D59256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084" y="2631487"/>
                <a:ext cx="631903" cy="369332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3FB33C0A-38A1-4FB3-8FD5-CD0EF6B92126}"/>
                  </a:ext>
                </a:extLst>
              </p:cNvPr>
              <p:cNvSpPr txBox="1"/>
              <p:nvPr/>
            </p:nvSpPr>
            <p:spPr>
              <a:xfrm>
                <a:off x="9618407" y="3055696"/>
                <a:ext cx="631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3FB33C0A-38A1-4FB3-8FD5-CD0EF6B92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407" y="3055696"/>
                <a:ext cx="631903" cy="369332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1BDE80CC-4585-4370-B6DC-F3031C749D79}"/>
                  </a:ext>
                </a:extLst>
              </p:cNvPr>
              <p:cNvSpPr txBox="1"/>
              <p:nvPr/>
            </p:nvSpPr>
            <p:spPr>
              <a:xfrm>
                <a:off x="9618407" y="3489324"/>
                <a:ext cx="631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1BDE80CC-4585-4370-B6DC-F3031C749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407" y="3489324"/>
                <a:ext cx="631903" cy="369332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B5A50DD1-BBDB-4169-BB6C-9991E6D32E88}"/>
                  </a:ext>
                </a:extLst>
              </p:cNvPr>
              <p:cNvSpPr txBox="1"/>
              <p:nvPr/>
            </p:nvSpPr>
            <p:spPr>
              <a:xfrm>
                <a:off x="9618407" y="3913531"/>
                <a:ext cx="631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B5A50DD1-BBDB-4169-BB6C-9991E6D32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407" y="3913531"/>
                <a:ext cx="631903" cy="369332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A713E2B4-5068-44D6-84DA-CA3280C601DD}"/>
                  </a:ext>
                </a:extLst>
              </p:cNvPr>
              <p:cNvSpPr txBox="1"/>
              <p:nvPr/>
            </p:nvSpPr>
            <p:spPr>
              <a:xfrm>
                <a:off x="9618407" y="4347169"/>
                <a:ext cx="631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A713E2B4-5068-44D6-84DA-CA3280C60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407" y="4347169"/>
                <a:ext cx="631903" cy="369332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EC1D78B9-F9D3-4EF7-95AB-C82CA7035FE8}"/>
                  </a:ext>
                </a:extLst>
              </p:cNvPr>
              <p:cNvSpPr txBox="1"/>
              <p:nvPr/>
            </p:nvSpPr>
            <p:spPr>
              <a:xfrm>
                <a:off x="9618407" y="4771370"/>
                <a:ext cx="631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EC1D78B9-F9D3-4EF7-95AB-C82CA7035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407" y="4771370"/>
                <a:ext cx="631903" cy="369332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54AFE930-60E5-4DDC-87A1-4EB363A87D6D}"/>
                  </a:ext>
                </a:extLst>
              </p:cNvPr>
              <p:cNvSpPr txBox="1"/>
              <p:nvPr/>
            </p:nvSpPr>
            <p:spPr>
              <a:xfrm>
                <a:off x="9618407" y="5205006"/>
                <a:ext cx="631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54AFE930-60E5-4DDC-87A1-4EB363A87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407" y="5205006"/>
                <a:ext cx="631903" cy="369332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B176EECA-FF69-496B-A126-E21B825D92BE}"/>
                  </a:ext>
                </a:extLst>
              </p:cNvPr>
              <p:cNvSpPr txBox="1"/>
              <p:nvPr/>
            </p:nvSpPr>
            <p:spPr>
              <a:xfrm>
                <a:off x="6352627" y="483437"/>
                <a:ext cx="5256632" cy="1241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Channels: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bar>
                          <m:barPr>
                            <m:pos m:val="top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bar>
                          <m:barPr>
                            <m:pos m:val="top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ba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bar>
                          <m:barPr>
                            <m:pos m:val="top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ba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bar>
                          <m:barPr>
                            <m:pos m:val="top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bar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 Data: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|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=1,2,3,4, 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=1,2,3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more than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switches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more than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access latency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B176EECA-FF69-496B-A126-E21B825D9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627" y="483437"/>
                <a:ext cx="5256632" cy="1241750"/>
              </a:xfrm>
              <a:prstGeom prst="rect">
                <a:avLst/>
              </a:prstGeom>
              <a:blipFill>
                <a:blip r:embed="rId89"/>
                <a:stretch>
                  <a:fillRect l="-928" t="-2451" b="-6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74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119</Words>
  <Application>Microsoft Office PowerPoint</Application>
  <PresentationFormat>宽屏</PresentationFormat>
  <Paragraphs>90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Cambria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galaxies@vip.qq.com</dc:creator>
  <cp:lastModifiedBy>galaxies@vip.qq.com</cp:lastModifiedBy>
  <cp:revision>10</cp:revision>
  <dcterms:created xsi:type="dcterms:W3CDTF">2020-05-16T06:41:11Z</dcterms:created>
  <dcterms:modified xsi:type="dcterms:W3CDTF">2020-05-16T08:07:09Z</dcterms:modified>
</cp:coreProperties>
</file>