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97E01-9C4C-4D45-9BAC-6D9E6BE8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61C9-B2B3-43C9-B0F4-C74B58BE9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CE4B3-B60C-4C16-B099-0B97C7A2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F4C42-CA7F-4272-A6CE-CC3E032F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EF26B-4BC7-48AF-8FE2-9FA7C946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3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50110-1CD9-4FF8-8419-6FAB6756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B8BFD-A016-4C5F-99BC-E1EC184F3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EE844-DA5A-44DB-9FC5-40E6BC9E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A96D-B2C9-445C-87C5-5079B5B5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20597-68E9-41C0-8036-50D92C9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7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5DEF79-B8C0-4CBB-BC1D-56D9667BD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80F05-1078-47E2-8A8F-94D427B0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FEA69-D166-4974-AEEA-13EC1AE9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72F69-9601-4A44-AEE3-603586C2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A294A-3162-46CC-843B-CD7F470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3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3D919-D89F-4381-B7EC-22F080F6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D0E67-20A4-41DC-9A9D-DDCE1D6B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54020-226F-4CDE-9CCC-47E6DE49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33B31-AD89-4D8F-B8F6-EE5A3513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2D6BB-6BF5-4382-83ED-0D967520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4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8BE22-7C6C-4817-8618-8F4998DB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02347-751E-4FB6-B388-2A1DD2A1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B2465-4467-4D26-8A4A-90876131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54BE4-460F-4B98-89C7-2951FC6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B01F1-010E-455D-81D4-10004FD1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1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6102D-04E7-427C-BC80-BBA63E52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67686-AF76-4C87-B041-6249FF09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E19108-F940-4835-ACD6-3243918C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5C12A-F570-4081-90C4-19A4C72E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795D7-B8A9-44EF-9D0E-EE5CFA79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ABF96-6EDF-4AFE-87DB-3226148F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E8CD-366C-4EA9-875C-D0E2F19F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1F18C-1725-4DA2-B3B8-A4765AC8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54B67-575B-4191-9561-77694AF7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BBBE3-4D1A-4DD2-8CB6-5DB2B270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EAF090-F487-4478-A871-2F871892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2549E7-0810-4F0E-A396-DCB451B7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79060E-2878-4CED-8461-D4F063C3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E043DA-13FF-4B8E-8542-E898F1DF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AB6B7-78FE-49D7-B814-26EFAE1E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80280D-59E3-403F-B374-8E8DC65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685F5-A703-4006-9493-5B0D95D5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62B08E-CCE1-4065-BD85-2F9827E0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99487E-FE5B-4837-BBE1-558C3C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F643E5-1DAE-422E-A180-390506E0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C8D0E-1DE8-40F2-9565-7F4C873C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73DDA-1120-4681-B7DB-AC211B45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4D55F-F1DC-441D-B22A-2B9329FD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832EC-FD81-4A2F-AE61-B56FB2AC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C4E71-2DE0-477D-9509-101CAFF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DEBE9-BEC2-408E-BF41-6E5815B0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A6A34-DB2F-47B8-926B-53F49595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4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14FB-5994-43E5-85CC-7A4A1B98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CC6530-D277-4C21-B6CE-4C97803C8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2EE90-713A-496D-AFC5-5F01D75A0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EDEE3-F5E3-4678-9BF7-F80833A3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A9A06-03E6-4B4B-8A25-F86555EB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C3FC-F357-4A50-A6EA-1DA060B2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4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50B758-3ADF-4927-BBA1-BBDFFB04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31127-C9DA-47E3-B13A-1EBD7BD9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11526-7A7A-4B7D-9E38-F75C34E88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F65C-CE8D-4D53-8DBE-CC53D276EB8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5384B-3B80-4568-83E0-4BD3BF40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53792-3185-4385-9D19-40A2B7916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C660-1807-4193-A2F4-5623D4235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2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610469-03E3-4DF3-84DC-051277C00BEF}"/>
              </a:ext>
            </a:extLst>
          </p:cNvPr>
          <p:cNvSpPr/>
          <p:nvPr/>
        </p:nvSpPr>
        <p:spPr>
          <a:xfrm>
            <a:off x="1100831" y="1358284"/>
            <a:ext cx="2308194" cy="9055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CC248-BE42-45AB-BAAC-BF7136418EEA}"/>
              </a:ext>
            </a:extLst>
          </p:cNvPr>
          <p:cNvSpPr/>
          <p:nvPr/>
        </p:nvSpPr>
        <p:spPr>
          <a:xfrm>
            <a:off x="3713825" y="1358284"/>
            <a:ext cx="2308194" cy="9055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Defending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D27040-419E-42EB-9156-302B817CB261}"/>
              </a:ext>
            </a:extLst>
          </p:cNvPr>
          <p:cNvSpPr/>
          <p:nvPr/>
        </p:nvSpPr>
        <p:spPr>
          <a:xfrm>
            <a:off x="6326819" y="1358284"/>
            <a:ext cx="2308194" cy="9055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4A5EBA-B7FA-4D32-9ECA-99C8F39A5F70}"/>
              </a:ext>
            </a:extLst>
          </p:cNvPr>
          <p:cNvSpPr/>
          <p:nvPr/>
        </p:nvSpPr>
        <p:spPr>
          <a:xfrm>
            <a:off x="8939813" y="1358284"/>
            <a:ext cx="2308194" cy="9055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Shot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95E3C5-CD26-4489-8A45-0AF0D951AF66}"/>
              </a:ext>
            </a:extLst>
          </p:cNvPr>
          <p:cNvSpPr/>
          <p:nvPr/>
        </p:nvSpPr>
        <p:spPr>
          <a:xfrm>
            <a:off x="1571347" y="3258105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Attacking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E496DD-191A-4488-BB7A-48C2AB7138FE}"/>
              </a:ext>
            </a:extLst>
          </p:cNvPr>
          <p:cNvSpPr/>
          <p:nvPr/>
        </p:nvSpPr>
        <p:spPr>
          <a:xfrm>
            <a:off x="1571347" y="2483529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Duel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D49A1A-7473-48E4-AF0A-8A789D0159D4}"/>
              </a:ext>
            </a:extLst>
          </p:cNvPr>
          <p:cNvSpPr/>
          <p:nvPr/>
        </p:nvSpPr>
        <p:spPr>
          <a:xfrm>
            <a:off x="1571347" y="4032681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Loose Ball Duel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EDC729-A72A-4D1D-B9C2-5DB7E6190ED7}"/>
              </a:ext>
            </a:extLst>
          </p:cNvPr>
          <p:cNvSpPr/>
          <p:nvPr/>
        </p:nvSpPr>
        <p:spPr>
          <a:xfrm>
            <a:off x="1571347" y="4807257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B668DD-7BF1-46A5-BB83-84771DADF427}"/>
              </a:ext>
            </a:extLst>
          </p:cNvPr>
          <p:cNvCxnSpPr/>
          <p:nvPr/>
        </p:nvCxnSpPr>
        <p:spPr>
          <a:xfrm>
            <a:off x="1242874" y="2263806"/>
            <a:ext cx="0" cy="28674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890425-BC22-48F4-BBB6-92306FF26BC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42874" y="2807563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2CCEC6-5397-4B4C-98F9-32F4ED714211}"/>
              </a:ext>
            </a:extLst>
          </p:cNvPr>
          <p:cNvCxnSpPr/>
          <p:nvPr/>
        </p:nvCxnSpPr>
        <p:spPr>
          <a:xfrm>
            <a:off x="1242874" y="3579920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39FF06-6480-4BB1-82AF-CB40DFFE8C82}"/>
              </a:ext>
            </a:extLst>
          </p:cNvPr>
          <p:cNvCxnSpPr/>
          <p:nvPr/>
        </p:nvCxnSpPr>
        <p:spPr>
          <a:xfrm>
            <a:off x="1242874" y="4352276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E4EC39E-FF4C-4437-B907-AF8E72C3BF71}"/>
              </a:ext>
            </a:extLst>
          </p:cNvPr>
          <p:cNvCxnSpPr/>
          <p:nvPr/>
        </p:nvCxnSpPr>
        <p:spPr>
          <a:xfrm>
            <a:off x="1242874" y="5131291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0B0279-279E-4FFF-AB46-5F455D5F11CD}"/>
              </a:ext>
            </a:extLst>
          </p:cNvPr>
          <p:cNvSpPr/>
          <p:nvPr/>
        </p:nvSpPr>
        <p:spPr>
          <a:xfrm>
            <a:off x="4184341" y="3258104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Defending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 Score (Rate)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899FFDA-9232-4CE1-B956-81F40F17EE99}"/>
              </a:ext>
            </a:extLst>
          </p:cNvPr>
          <p:cNvSpPr/>
          <p:nvPr/>
        </p:nvSpPr>
        <p:spPr>
          <a:xfrm>
            <a:off x="4184341" y="2483528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Defending Duel Score (Total)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BE38123-DA30-4CD9-8185-1E5E72C69C58}"/>
              </a:ext>
            </a:extLst>
          </p:cNvPr>
          <p:cNvSpPr/>
          <p:nvPr/>
        </p:nvSpPr>
        <p:spPr>
          <a:xfrm>
            <a:off x="4184341" y="4032680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Shots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B6C27E6-5A12-4EC6-B1A8-6D4944D3D9C2}"/>
              </a:ext>
            </a:extLst>
          </p:cNvPr>
          <p:cNvSpPr/>
          <p:nvPr/>
        </p:nvSpPr>
        <p:spPr>
          <a:xfrm>
            <a:off x="4184341" y="4807256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Clearance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1881604-E1B8-449F-A53D-4AB03E57AF58}"/>
              </a:ext>
            </a:extLst>
          </p:cNvPr>
          <p:cNvCxnSpPr/>
          <p:nvPr/>
        </p:nvCxnSpPr>
        <p:spPr>
          <a:xfrm>
            <a:off x="3855868" y="2263805"/>
            <a:ext cx="0" cy="28674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B749C2-12E1-40CD-9E0E-39E3F481D48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55868" y="2807562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E9DA0A-29B4-4DAD-94B1-93C350787F40}"/>
              </a:ext>
            </a:extLst>
          </p:cNvPr>
          <p:cNvCxnSpPr/>
          <p:nvPr/>
        </p:nvCxnSpPr>
        <p:spPr>
          <a:xfrm>
            <a:off x="3855868" y="3579919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E83D05-EC8D-4A76-9399-FC771589C957}"/>
              </a:ext>
            </a:extLst>
          </p:cNvPr>
          <p:cNvCxnSpPr/>
          <p:nvPr/>
        </p:nvCxnSpPr>
        <p:spPr>
          <a:xfrm>
            <a:off x="3855868" y="4352275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388659-0CE9-4D04-9823-62A95171C127}"/>
              </a:ext>
            </a:extLst>
          </p:cNvPr>
          <p:cNvCxnSpPr/>
          <p:nvPr/>
        </p:nvCxnSpPr>
        <p:spPr>
          <a:xfrm>
            <a:off x="3855868" y="5131290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A595F09-24E0-4011-B341-B4B31B050679}"/>
              </a:ext>
            </a:extLst>
          </p:cNvPr>
          <p:cNvSpPr/>
          <p:nvPr/>
        </p:nvSpPr>
        <p:spPr>
          <a:xfrm>
            <a:off x="6797335" y="3258104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Accuracy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A9ABC27-0162-44B1-9C59-21ABA549E02C}"/>
              </a:ext>
            </a:extLst>
          </p:cNvPr>
          <p:cNvSpPr/>
          <p:nvPr/>
        </p:nvSpPr>
        <p:spPr>
          <a:xfrm>
            <a:off x="6797335" y="2483528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Pass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8F4F3D0-E1A4-48F8-B730-B6482C672978}"/>
              </a:ext>
            </a:extLst>
          </p:cNvPr>
          <p:cNvSpPr/>
          <p:nvPr/>
        </p:nvSpPr>
        <p:spPr>
          <a:xfrm>
            <a:off x="6797335" y="4032680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Pass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77582B1-952B-4571-8ADD-D04CDFA9809C}"/>
              </a:ext>
            </a:extLst>
          </p:cNvPr>
          <p:cNvCxnSpPr>
            <a:cxnSpLocks/>
          </p:cNvCxnSpPr>
          <p:nvPr/>
        </p:nvCxnSpPr>
        <p:spPr>
          <a:xfrm>
            <a:off x="6468862" y="2263805"/>
            <a:ext cx="0" cy="20884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A9D0B7D-B381-4E55-A39B-3FCC3478C00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468862" y="2807562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8BF873C-C5C2-404D-B500-EFF5492B1C26}"/>
              </a:ext>
            </a:extLst>
          </p:cNvPr>
          <p:cNvCxnSpPr/>
          <p:nvPr/>
        </p:nvCxnSpPr>
        <p:spPr>
          <a:xfrm>
            <a:off x="6468862" y="3579919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602DA7B-0449-4784-966F-314D57CBD4D6}"/>
              </a:ext>
            </a:extLst>
          </p:cNvPr>
          <p:cNvCxnSpPr/>
          <p:nvPr/>
        </p:nvCxnSpPr>
        <p:spPr>
          <a:xfrm>
            <a:off x="6468862" y="4352275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57079D6-2E39-47C7-8925-820382BC5DDE}"/>
              </a:ext>
            </a:extLst>
          </p:cNvPr>
          <p:cNvSpPr/>
          <p:nvPr/>
        </p:nvSpPr>
        <p:spPr>
          <a:xfrm>
            <a:off x="9410329" y="3258104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Shot Accuracy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CFE31B4-7B37-49BD-B756-327628F05D16}"/>
              </a:ext>
            </a:extLst>
          </p:cNvPr>
          <p:cNvSpPr/>
          <p:nvPr/>
        </p:nvSpPr>
        <p:spPr>
          <a:xfrm>
            <a:off x="9410329" y="2483528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Shot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327B4F8-C5C6-460E-8B3F-F89DB6B9A64D}"/>
              </a:ext>
            </a:extLst>
          </p:cNvPr>
          <p:cNvSpPr/>
          <p:nvPr/>
        </p:nvSpPr>
        <p:spPr>
          <a:xfrm>
            <a:off x="9410329" y="4032680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Kick Shot Accuracy 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1606BE-B08D-4148-9411-E34086A9678B}"/>
              </a:ext>
            </a:extLst>
          </p:cNvPr>
          <p:cNvCxnSpPr>
            <a:cxnSpLocks/>
          </p:cNvCxnSpPr>
          <p:nvPr/>
        </p:nvCxnSpPr>
        <p:spPr>
          <a:xfrm>
            <a:off x="9081856" y="2263805"/>
            <a:ext cx="0" cy="20884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76A427-1FC1-4C38-94C1-D31EC6FA2E8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081856" y="2807562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E78E8A7-3C45-413E-A62A-434F18F135CD}"/>
              </a:ext>
            </a:extLst>
          </p:cNvPr>
          <p:cNvCxnSpPr/>
          <p:nvPr/>
        </p:nvCxnSpPr>
        <p:spPr>
          <a:xfrm>
            <a:off x="9081856" y="3579919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EF76B0B-1B6A-434E-9B4B-AEDD54EC4571}"/>
              </a:ext>
            </a:extLst>
          </p:cNvPr>
          <p:cNvCxnSpPr/>
          <p:nvPr/>
        </p:nvCxnSpPr>
        <p:spPr>
          <a:xfrm>
            <a:off x="9081856" y="4352275"/>
            <a:ext cx="32847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5DB8715-6448-44D3-8887-CFEA86ADA0D1}"/>
              </a:ext>
            </a:extLst>
          </p:cNvPr>
          <p:cNvSpPr/>
          <p:nvPr/>
        </p:nvSpPr>
        <p:spPr>
          <a:xfrm>
            <a:off x="9410329" y="4807256"/>
            <a:ext cx="1837678" cy="6480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Score (*)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E107781-6146-4098-9BE8-A3F70945257E}"/>
              </a:ext>
            </a:extLst>
          </p:cNvPr>
          <p:cNvCxnSpPr>
            <a:cxnSpLocks/>
          </p:cNvCxnSpPr>
          <p:nvPr/>
        </p:nvCxnSpPr>
        <p:spPr>
          <a:xfrm>
            <a:off x="9081856" y="4352275"/>
            <a:ext cx="0" cy="7790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32924A-DD71-437E-A77B-BF0BD232B39B}"/>
              </a:ext>
            </a:extLst>
          </p:cNvPr>
          <p:cNvCxnSpPr/>
          <p:nvPr/>
        </p:nvCxnSpPr>
        <p:spPr>
          <a:xfrm>
            <a:off x="9081855" y="5131290"/>
            <a:ext cx="32847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3B57C3-F56D-4768-B9A8-771CDA5E9DB6}"/>
              </a:ext>
            </a:extLst>
          </p:cNvPr>
          <p:cNvSpPr/>
          <p:nvPr/>
        </p:nvSpPr>
        <p:spPr>
          <a:xfrm>
            <a:off x="692458" y="1145220"/>
            <a:ext cx="10937290" cy="511353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D8518A-081F-4B52-9CAF-66435E1943D3}"/>
              </a:ext>
            </a:extLst>
          </p:cNvPr>
          <p:cNvSpPr/>
          <p:nvPr/>
        </p:nvSpPr>
        <p:spPr>
          <a:xfrm>
            <a:off x="4864962" y="79895"/>
            <a:ext cx="2615953" cy="9410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Score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9424C2-323A-4F60-BA05-66579E8A3F8A}"/>
              </a:ext>
            </a:extLst>
          </p:cNvPr>
          <p:cNvSpPr txBox="1"/>
          <p:nvPr/>
        </p:nvSpPr>
        <p:spPr>
          <a:xfrm>
            <a:off x="1103790" y="5579893"/>
            <a:ext cx="506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(*): After analysis, we suppose that penalty score is not necessary for shot score. Please refer to the Section ?.? for detail.</a:t>
            </a:r>
          </a:p>
        </p:txBody>
      </p:sp>
    </p:spTree>
    <p:extLst>
      <p:ext uri="{BB962C8B-B14F-4D97-AF65-F5344CB8AC3E}">
        <p14:creationId xmlns:p14="http://schemas.microsoft.com/office/powerpoint/2010/main" val="208372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galaxies@vip.qq.com</dc:creator>
  <cp:lastModifiedBy>galaxies@vip.qq.com</cp:lastModifiedBy>
  <cp:revision>4</cp:revision>
  <dcterms:created xsi:type="dcterms:W3CDTF">2020-02-14T15:45:25Z</dcterms:created>
  <dcterms:modified xsi:type="dcterms:W3CDTF">2020-02-14T16:08:32Z</dcterms:modified>
</cp:coreProperties>
</file>