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74" r:id="rId3"/>
    <p:sldId id="275" r:id="rId4"/>
    <p:sldId id="276" r:id="rId5"/>
    <p:sldId id="277" r:id="rId6"/>
    <p:sldId id="271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5F5F5"/>
    <a:srgbClr val="DDDDDD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6AC23-0676-4EF4-8A95-22274C08C295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F287D-A5AA-4907-B1A1-0F7C1D3F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9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8F401-DBBD-4FC9-91F0-E0E7EEDD40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1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8F401-DBBD-4FC9-91F0-E0E7EEDD40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5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8F401-DBBD-4FC9-91F0-E0E7EEDD40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6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8F401-DBBD-4FC9-91F0-E0E7EEDD40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5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5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4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6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0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0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6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9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9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989B-7C54-425E-91FC-22D4D8D321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1A12-7E72-490F-B8C5-E896D8039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1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56" y="986790"/>
            <a:ext cx="8328888" cy="48844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13722" y="1612523"/>
            <a:ext cx="141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</a:t>
            </a:r>
            <a:r>
              <a:rPr lang="ko-KR" altLang="en-US" sz="1400" dirty="0" err="1" smtClean="0"/>
              <a:t>페이지이동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662987" y="1952863"/>
            <a:ext cx="984722" cy="2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662" y="1585317"/>
            <a:ext cx="6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93590" y="3361200"/>
            <a:ext cx="141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이상형 월드컵</a:t>
            </a:r>
            <a:endParaRPr lang="en-US" altLang="ko-KR" sz="1400" dirty="0" smtClean="0"/>
          </a:p>
          <a:p>
            <a:r>
              <a:rPr lang="ko-KR" altLang="en-US" sz="1400" dirty="0" smtClean="0"/>
              <a:t>시작 버튼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729799" y="3622810"/>
            <a:ext cx="1173132" cy="0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00710" y="3253478"/>
            <a:ext cx="6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1" y="22256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 </a:t>
            </a:r>
            <a:r>
              <a:rPr lang="en-US" altLang="ko-KR" dirty="0" smtClean="0"/>
              <a:t>Mood/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3" t="75820" r="28729" b="16692"/>
          <a:stretch/>
        </p:blipFill>
        <p:spPr>
          <a:xfrm>
            <a:off x="5422668" y="1769983"/>
            <a:ext cx="1346663" cy="3657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6" t="80172" r="1682" b="2578"/>
          <a:stretch/>
        </p:blipFill>
        <p:spPr>
          <a:xfrm>
            <a:off x="6647660" y="4435980"/>
            <a:ext cx="1397778" cy="8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20" y="989983"/>
            <a:ext cx="8258052" cy="4849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9418" y="2205139"/>
            <a:ext cx="6442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54487" y="2393923"/>
            <a:ext cx="1226216" cy="48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영화 정보 담긴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모달창</a:t>
            </a:r>
            <a:r>
              <a:rPr lang="ko-KR" altLang="en-US" sz="1200" dirty="0" smtClean="0">
                <a:solidFill>
                  <a:schemeClr val="tx1"/>
                </a:solidFill>
              </a:rPr>
              <a:t> 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984269" y="2626822"/>
            <a:ext cx="378142" cy="8170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21"/>
          <p:cNvCxnSpPr/>
          <p:nvPr/>
        </p:nvCxnSpPr>
        <p:spPr>
          <a:xfrm flipH="1">
            <a:off x="9351818" y="2813053"/>
            <a:ext cx="355" cy="201664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448652" y="3481291"/>
            <a:ext cx="1188720" cy="68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무한 스크롤 기능으로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영화 불러오기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1365" y="222560"/>
            <a:ext cx="31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더보기</a:t>
            </a:r>
            <a:r>
              <a:rPr lang="ko-KR" altLang="en-US" dirty="0" smtClean="0"/>
              <a:t> 페이지 </a:t>
            </a:r>
            <a:r>
              <a:rPr lang="en-US" altLang="ko-KR" dirty="0" smtClean="0"/>
              <a:t>Mood/more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3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20" y="989982"/>
            <a:ext cx="8258052" cy="4813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441" y="1985689"/>
            <a:ext cx="6442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48305" y="1329895"/>
            <a:ext cx="1226216" cy="48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영화 정보 담긴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모달창</a:t>
            </a:r>
            <a:r>
              <a:rPr lang="ko-KR" altLang="en-US" sz="1200" dirty="0" smtClean="0">
                <a:solidFill>
                  <a:schemeClr val="tx1"/>
                </a:solidFill>
              </a:rPr>
              <a:t> 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578542" y="2010990"/>
            <a:ext cx="1284403" cy="678022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4392" y="222560"/>
            <a:ext cx="302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페이지 </a:t>
            </a:r>
            <a:r>
              <a:rPr lang="en-US" altLang="ko-KR" dirty="0" smtClean="0"/>
              <a:t>Mood/like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7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0921" y="1017010"/>
            <a:ext cx="8258051" cy="4829964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83775" y="1017010"/>
            <a:ext cx="5699760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77082" y="222560"/>
            <a:ext cx="40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수정 페이지 </a:t>
            </a:r>
            <a:r>
              <a:rPr lang="en-US" altLang="ko-KR" dirty="0" smtClean="0"/>
              <a:t>Mood/account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76985" y="4064923"/>
            <a:ext cx="1521897" cy="48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장르 선택 컴포넌트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나타남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09796" y="2034433"/>
            <a:ext cx="3172408" cy="2740077"/>
          </a:xfrm>
          <a:prstGeom prst="roundRect">
            <a:avLst>
              <a:gd name="adj" fmla="val 2689"/>
            </a:avLst>
          </a:prstGeom>
          <a:solidFill>
            <a:srgbClr val="F5F5F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16894" y="2577756"/>
            <a:ext cx="1558212" cy="1439195"/>
          </a:xfrm>
          <a:prstGeom prst="rect">
            <a:avLst/>
          </a:prstGeom>
          <a:solidFill>
            <a:srgbClr val="DDDDD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계정 정보 입력 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ko-KR" sz="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이메일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82152" y="4272166"/>
            <a:ext cx="627696" cy="198661"/>
          </a:xfrm>
          <a:prstGeom prst="roundRect">
            <a:avLst/>
          </a:prstGeom>
          <a:solidFill>
            <a:srgbClr val="E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395580" y="4342995"/>
            <a:ext cx="1925460" cy="1095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3384" y="4016952"/>
            <a:ext cx="6442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58260" y="2089408"/>
            <a:ext cx="107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계정 수정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1" t="76271" r="28730" b="16692"/>
          <a:stretch/>
        </p:blipFill>
        <p:spPr>
          <a:xfrm>
            <a:off x="1978293" y="1037590"/>
            <a:ext cx="1276023" cy="3437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241" y="1087468"/>
            <a:ext cx="428625" cy="20955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1950921" y="1386053"/>
            <a:ext cx="8258051" cy="135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0921" y="1017010"/>
            <a:ext cx="8258051" cy="4829964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83775" y="1017010"/>
            <a:ext cx="5699760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70392" y="4969574"/>
            <a:ext cx="901055" cy="48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이전으로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09796" y="2034433"/>
            <a:ext cx="3172408" cy="2740077"/>
          </a:xfrm>
          <a:prstGeom prst="roundRect">
            <a:avLst>
              <a:gd name="adj" fmla="val 2689"/>
            </a:avLst>
          </a:prstGeom>
          <a:solidFill>
            <a:srgbClr val="F5F5F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16894" y="2577756"/>
            <a:ext cx="1558212" cy="1439195"/>
          </a:xfrm>
          <a:prstGeom prst="rect">
            <a:avLst/>
          </a:prstGeom>
          <a:solidFill>
            <a:srgbClr val="DDDDD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장르 리스트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71447" y="4166745"/>
            <a:ext cx="627696" cy="198661"/>
          </a:xfrm>
          <a:prstGeom prst="roundRect">
            <a:avLst/>
          </a:prstGeom>
          <a:solidFill>
            <a:srgbClr val="E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83995" y="4419245"/>
            <a:ext cx="6442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932566" y="2522183"/>
            <a:ext cx="1962423" cy="76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58260" y="2089408"/>
            <a:ext cx="107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장르 선택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66431" y="4166745"/>
            <a:ext cx="627696" cy="198661"/>
          </a:xfrm>
          <a:prstGeom prst="roundRect">
            <a:avLst/>
          </a:prstGeom>
          <a:solidFill>
            <a:srgbClr val="E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736440" y="4350912"/>
            <a:ext cx="7655" cy="623797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85295" y="4350912"/>
            <a:ext cx="7655" cy="623797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52460" y="5001656"/>
            <a:ext cx="880979" cy="250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 완료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3890882" y="2821144"/>
            <a:ext cx="1426012" cy="19797"/>
          </a:xfrm>
          <a:prstGeom prst="straightConnector1">
            <a:avLst/>
          </a:prstGeom>
          <a:ln w="539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78293" y="2384724"/>
            <a:ext cx="2128710" cy="76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개 이상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장르 선택해야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 버튼 활성화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890882" y="3713779"/>
            <a:ext cx="1538618" cy="2493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978293" y="3277361"/>
            <a:ext cx="2075280" cy="76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가입시 선택한 장르가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기본적으로 선택되어 있도록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1" t="76271" r="28730" b="16692"/>
          <a:stretch/>
        </p:blipFill>
        <p:spPr>
          <a:xfrm>
            <a:off x="1978293" y="1037590"/>
            <a:ext cx="1276023" cy="3437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241" y="1087468"/>
            <a:ext cx="428625" cy="20955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1950921" y="1386053"/>
            <a:ext cx="8258051" cy="135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7082" y="222560"/>
            <a:ext cx="40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수정 페이지 </a:t>
            </a:r>
            <a:r>
              <a:rPr lang="en-US" altLang="ko-KR" dirty="0" smtClean="0"/>
              <a:t>Mood/account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5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56" y="986790"/>
            <a:ext cx="8328888" cy="4894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07755" y="5269269"/>
            <a:ext cx="141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포스터 </a:t>
            </a:r>
            <a:r>
              <a:rPr lang="ko-KR" altLang="en-US" sz="1400" dirty="0" err="1" smtClean="0"/>
              <a:t>호버시</a:t>
            </a:r>
            <a:endParaRPr lang="en-US" altLang="ko-KR" sz="1400" dirty="0"/>
          </a:p>
          <a:p>
            <a:r>
              <a:rPr lang="ko-KR" altLang="en-US" sz="1400" dirty="0" smtClean="0"/>
              <a:t>영화 장르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>
            <a:off x="9223238" y="5269269"/>
            <a:ext cx="584517" cy="261610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496909">
            <a:off x="9265959" y="4995810"/>
            <a:ext cx="6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호버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063613" y="1226392"/>
            <a:ext cx="1300832" cy="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285858" y="1032017"/>
            <a:ext cx="1521897" cy="56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현재 라운드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영화를 클릭하면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자동으로 바뀌도록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287" y="2935784"/>
            <a:ext cx="1418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영화 선택</a:t>
            </a:r>
            <a:endParaRPr lang="en-US" altLang="ko-KR" sz="1400" dirty="0" smtClean="0"/>
          </a:p>
          <a:p>
            <a:r>
              <a:rPr lang="ko-KR" altLang="en-US" sz="1400" dirty="0" smtClean="0"/>
              <a:t>다음 라운드로 이동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940678" y="3305116"/>
            <a:ext cx="1083205" cy="0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35072" y="2919872"/>
            <a:ext cx="6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016769" y="1226392"/>
            <a:ext cx="465512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16769" y="1509818"/>
            <a:ext cx="465512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27192" y="1091766"/>
            <a:ext cx="918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오른쪽 선택</a:t>
            </a:r>
            <a:endParaRPr lang="ko-KR" altLang="en-US" sz="1050"/>
          </a:p>
        </p:txBody>
      </p:sp>
      <p:sp>
        <p:nvSpPr>
          <p:cNvPr id="21" name="TextBox 20"/>
          <p:cNvSpPr txBox="1"/>
          <p:nvPr/>
        </p:nvSpPr>
        <p:spPr>
          <a:xfrm>
            <a:off x="2527192" y="1417108"/>
            <a:ext cx="918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왼쪽 선택</a:t>
            </a:r>
            <a:endParaRPr lang="ko-KR" altLang="en-US" sz="105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835744" y="4545415"/>
            <a:ext cx="80989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801200" y="5483790"/>
            <a:ext cx="0" cy="734997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065209" y="6288009"/>
            <a:ext cx="1471982" cy="4071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아래로 이동하면서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사라짐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45641" y="4340946"/>
            <a:ext cx="991818" cy="4071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중앙으로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4989" y="2897951"/>
            <a:ext cx="991818" cy="4071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중앙으로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>
            <a:off x="4291951" y="5386307"/>
            <a:ext cx="0" cy="875009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555960" y="6261316"/>
            <a:ext cx="1471982" cy="4071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아래로 이동하면서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사라짐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6618316" y="3092334"/>
            <a:ext cx="852309" cy="9199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5981" y="222560"/>
            <a:ext cx="45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이상형 월드컵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Mood/tournament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5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56" y="986790"/>
            <a:ext cx="8328888" cy="48940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79634" y="3059781"/>
            <a:ext cx="1059437" cy="561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8865" y="3059781"/>
            <a:ext cx="6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408865" y="3429113"/>
            <a:ext cx="834888" cy="4726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1206" y="222560"/>
            <a:ext cx="206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</a:t>
            </a:r>
            <a:r>
              <a:rPr lang="en-US" altLang="ko-KR" dirty="0" smtClean="0"/>
              <a:t>Mood/result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9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4149" y="222560"/>
            <a:ext cx="304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 </a:t>
            </a:r>
            <a:r>
              <a:rPr lang="en-US" altLang="ko-KR" dirty="0" smtClean="0"/>
              <a:t>Mood/login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986790"/>
            <a:ext cx="8285580" cy="4871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8003" y="5084172"/>
            <a:ext cx="6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574149" y="5453148"/>
            <a:ext cx="1361139" cy="356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87294" y="5169722"/>
            <a:ext cx="1521897" cy="56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 하단으로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5523" y="1179624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상단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1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4149" y="222560"/>
            <a:ext cx="304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 </a:t>
            </a:r>
            <a:r>
              <a:rPr lang="en-US" altLang="ko-KR" dirty="0" smtClean="0"/>
              <a:t>Mood/login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986790"/>
            <a:ext cx="8287590" cy="486018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472215" y="2310938"/>
            <a:ext cx="1536308" cy="1377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이메일 비밀번호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입력창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모두 입력해야 로그인 버튼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활성화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219397" y="2806605"/>
            <a:ext cx="1342712" cy="3097"/>
          </a:xfrm>
          <a:prstGeom prst="straightConnector1">
            <a:avLst/>
          </a:prstGeom>
          <a:ln w="539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219397" y="3705884"/>
            <a:ext cx="1521897" cy="37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홈페이지로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345704" y="3901910"/>
            <a:ext cx="1039819" cy="1325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60411" y="3718397"/>
            <a:ext cx="6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26096" y="4202349"/>
            <a:ext cx="1433951" cy="1123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회원가입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26096" y="4413103"/>
            <a:ext cx="1433950" cy="983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이상형 월드컵 다시 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30"/>
          <p:cNvCxnSpPr>
            <a:endCxn id="20" idx="2"/>
          </p:cNvCxnSpPr>
          <p:nvPr/>
        </p:nvCxnSpPr>
        <p:spPr>
          <a:xfrm rot="10800000">
            <a:off x="3464476" y="3767845"/>
            <a:ext cx="1961621" cy="488220"/>
          </a:xfrm>
          <a:prstGeom prst="bentConnector2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319813" y="4462274"/>
            <a:ext cx="1106283" cy="1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08636" y="4305236"/>
            <a:ext cx="1521897" cy="37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페이지로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25514" y="3392845"/>
            <a:ext cx="1477922" cy="37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회원가입 </a:t>
            </a:r>
            <a:r>
              <a:rPr lang="ko-KR" altLang="en-US" sz="1200" smtClean="0">
                <a:solidFill>
                  <a:schemeClr val="tx1"/>
                </a:solidFill>
              </a:rPr>
              <a:t>컴포넌트 나타남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3964" y="4183754"/>
            <a:ext cx="6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75523" y="1179624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페이지 하단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4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0921" y="1017010"/>
            <a:ext cx="8258051" cy="4829964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83775" y="1017010"/>
            <a:ext cx="5699760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4149" y="222560"/>
            <a:ext cx="304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 </a:t>
            </a:r>
            <a:r>
              <a:rPr lang="en-US" altLang="ko-KR" dirty="0" smtClean="0"/>
              <a:t>Mood/login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76985" y="4064923"/>
            <a:ext cx="1521897" cy="48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장르 선택 컴포넌트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나타남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09796" y="2034433"/>
            <a:ext cx="3172408" cy="2740077"/>
          </a:xfrm>
          <a:prstGeom prst="roundRect">
            <a:avLst>
              <a:gd name="adj" fmla="val 2689"/>
            </a:avLst>
          </a:prstGeom>
          <a:solidFill>
            <a:srgbClr val="F5F5F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16894" y="2577756"/>
            <a:ext cx="1558212" cy="1439195"/>
          </a:xfrm>
          <a:prstGeom prst="rect">
            <a:avLst/>
          </a:prstGeom>
          <a:solidFill>
            <a:srgbClr val="DDDDD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가입 정보 입력 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ko-KR" sz="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이메일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82152" y="4272166"/>
            <a:ext cx="627696" cy="198661"/>
          </a:xfrm>
          <a:prstGeom prst="roundRect">
            <a:avLst/>
          </a:prstGeom>
          <a:solidFill>
            <a:srgbClr val="E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395580" y="4342995"/>
            <a:ext cx="1925460" cy="1095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3384" y="4016952"/>
            <a:ext cx="6442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932566" y="2522183"/>
            <a:ext cx="1962423" cy="76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빈칸 모두 입력해야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 버튼 활성화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875106" y="2944488"/>
            <a:ext cx="1095929" cy="12064"/>
          </a:xfrm>
          <a:prstGeom prst="straightConnector1">
            <a:avLst/>
          </a:prstGeom>
          <a:ln w="539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58260" y="2089408"/>
            <a:ext cx="107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계정 생성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175523" y="1179624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페이지 하단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9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0921" y="1017010"/>
            <a:ext cx="8258051" cy="4829964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83775" y="1017010"/>
            <a:ext cx="5699760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4149" y="222560"/>
            <a:ext cx="304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 </a:t>
            </a:r>
            <a:r>
              <a:rPr lang="en-US" altLang="ko-KR" dirty="0" smtClean="0"/>
              <a:t>Mood/login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270392" y="4969574"/>
            <a:ext cx="901055" cy="48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이전으로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09796" y="2034433"/>
            <a:ext cx="3172408" cy="2740077"/>
          </a:xfrm>
          <a:prstGeom prst="roundRect">
            <a:avLst>
              <a:gd name="adj" fmla="val 2689"/>
            </a:avLst>
          </a:prstGeom>
          <a:solidFill>
            <a:srgbClr val="F5F5F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16894" y="2577756"/>
            <a:ext cx="1558212" cy="1439195"/>
          </a:xfrm>
          <a:prstGeom prst="rect">
            <a:avLst/>
          </a:prstGeom>
          <a:solidFill>
            <a:srgbClr val="DDDDD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장르 리스트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71447" y="4166745"/>
            <a:ext cx="627696" cy="198661"/>
          </a:xfrm>
          <a:prstGeom prst="roundRect">
            <a:avLst/>
          </a:prstGeom>
          <a:solidFill>
            <a:srgbClr val="E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83995" y="4419245"/>
            <a:ext cx="6442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932566" y="2522183"/>
            <a:ext cx="1962423" cy="76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58260" y="2089408"/>
            <a:ext cx="107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장르 선택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175523" y="1179624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페이지 하단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66431" y="4166745"/>
            <a:ext cx="627696" cy="198661"/>
          </a:xfrm>
          <a:prstGeom prst="roundRect">
            <a:avLst/>
          </a:prstGeom>
          <a:solidFill>
            <a:srgbClr val="E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736440" y="4350912"/>
            <a:ext cx="7655" cy="623797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85295" y="4350912"/>
            <a:ext cx="7655" cy="623797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994127" y="5063641"/>
            <a:ext cx="1059034" cy="48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완료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화면으로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3890882" y="2821144"/>
            <a:ext cx="1426012" cy="19797"/>
          </a:xfrm>
          <a:prstGeom prst="straightConnector1">
            <a:avLst/>
          </a:prstGeom>
          <a:ln w="539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78293" y="2384724"/>
            <a:ext cx="2128710" cy="76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개 이상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장르 선택해야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가입 버튼 활성화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890882" y="3713779"/>
            <a:ext cx="1538618" cy="2493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978293" y="3277361"/>
            <a:ext cx="2075280" cy="76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이상형 월드컵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등 영화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장르가 기본적으로 선택되어 있도록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21" y="1017009"/>
            <a:ext cx="8258051" cy="4847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9384" y="222560"/>
            <a:ext cx="253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홈페이지 </a:t>
            </a:r>
            <a:r>
              <a:rPr lang="en-US" altLang="ko-KR" dirty="0" smtClean="0"/>
              <a:t>Mood/home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79944" y="1093573"/>
            <a:ext cx="698269" cy="41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나타남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10118018" y="1302819"/>
            <a:ext cx="661926" cy="3754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28781" y="2274556"/>
            <a:ext cx="6442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330222" y="1372498"/>
            <a:ext cx="787796" cy="72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정보수정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 smtClean="0">
                <a:solidFill>
                  <a:schemeClr val="tx1"/>
                </a:solidFill>
              </a:rPr>
              <a:t>즐겨찾기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242" y="2427173"/>
            <a:ext cx="1226216" cy="48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영화 정보 담긴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모달창</a:t>
            </a:r>
            <a:r>
              <a:rPr lang="ko-KR" altLang="en-US" sz="1200" dirty="0" smtClean="0">
                <a:solidFill>
                  <a:schemeClr val="tx1"/>
                </a:solidFill>
              </a:rPr>
              <a:t> 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5436" y="775237"/>
            <a:ext cx="6442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695796" y="2660073"/>
            <a:ext cx="727275" cy="8169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242490" y="1753170"/>
            <a:ext cx="390172" cy="369926"/>
          </a:xfrm>
          <a:prstGeom prst="bentConnector3">
            <a:avLst>
              <a:gd name="adj1" fmla="val -5394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64629" y="1372498"/>
            <a:ext cx="2311855" cy="76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장르별 </a:t>
            </a:r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영화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마우스로 클릭해서 스크롤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9164694" y="2900164"/>
            <a:ext cx="12557" cy="333487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28588" y="3233651"/>
            <a:ext cx="1403267" cy="64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해당 장르의 영화 전체를 보여주는 페이지로 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77251" y="2900164"/>
            <a:ext cx="6442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3137918" y="1155855"/>
            <a:ext cx="777377" cy="13260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784633" y="1014386"/>
            <a:ext cx="1403267" cy="309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홈페이지로 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20" y="989983"/>
            <a:ext cx="8258052" cy="48777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82345" y="885845"/>
            <a:ext cx="1006399" cy="402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모달창</a:t>
            </a:r>
            <a:r>
              <a:rPr lang="ko-KR" altLang="en-US" sz="1200" dirty="0" smtClean="0">
                <a:solidFill>
                  <a:schemeClr val="tx1"/>
                </a:solidFill>
              </a:rPr>
              <a:t> 닫기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9052559" y="1172095"/>
            <a:ext cx="8315" cy="606829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30420" y="1288472"/>
            <a:ext cx="6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11" name="직선 화살표 연결선 21"/>
          <p:cNvCxnSpPr/>
          <p:nvPr/>
        </p:nvCxnSpPr>
        <p:spPr>
          <a:xfrm>
            <a:off x="8852466" y="4176340"/>
            <a:ext cx="1471941" cy="382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08972" y="3874470"/>
            <a:ext cx="1188720" cy="68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선택한 영화의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트레일러 재생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9384" y="222560"/>
            <a:ext cx="253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홈페이지 </a:t>
            </a:r>
            <a:r>
              <a:rPr lang="en-US" altLang="ko-KR" dirty="0" smtClean="0"/>
              <a:t>Mood/home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3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265</Words>
  <Application>Microsoft Office PowerPoint</Application>
  <PresentationFormat>와이드스크린</PresentationFormat>
  <Paragraphs>120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2023-10-17T00:39:11Z</dcterms:created>
  <dcterms:modified xsi:type="dcterms:W3CDTF">2023-10-17T05:40:55Z</dcterms:modified>
</cp:coreProperties>
</file>