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CD21-9E77-4657-A8FE-90A23FC34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DED5E-5D05-4381-8B7F-0132BE7E9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5BF1-20AB-40D7-8669-FDDC862C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EE6-2411-47B2-8713-7F9995A0893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FA1C-0F53-4DE8-8611-075CAAE8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A43D8-5A12-4210-AB78-E3388053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4C2E-05A9-4A35-9E03-4243B569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9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70A8-894E-4444-BA50-E3221C4A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E5C44-B342-4FCF-A158-068D4E1E7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39CE1-CD5D-44AF-8167-16346B6B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EE6-2411-47B2-8713-7F9995A0893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49B9F-6B28-43BB-A24D-3242CB3F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84045-849E-48B5-8005-2A83EACB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4C2E-05A9-4A35-9E03-4243B569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1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CC861-B59E-404E-BB05-85F7F3149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DB6A5-D18A-48A5-9AD7-E5FFF3C26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51B7-E511-4696-A188-34FEB8DC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EE6-2411-47B2-8713-7F9995A0893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7BE92-06D3-4B3F-A168-D0531959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41791-0BB2-4756-9DFD-B46F94A5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4C2E-05A9-4A35-9E03-4243B569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0F00-CC83-484C-8CAD-D6B0AA8C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B253-458A-4973-8795-006591FFB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226F-7497-4A1E-80AB-84508393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EE6-2411-47B2-8713-7F9995A0893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493A-AEED-4219-A23A-06CAF296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7E8AA-4922-4D2E-9381-A4366DB5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4C2E-05A9-4A35-9E03-4243B569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6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D4E7-8F8B-45FB-807A-58C53903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83AAC-333F-4316-BA0E-F1D031731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6949-6ADF-429A-9B2A-B54FF6D6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EE6-2411-47B2-8713-7F9995A0893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BBE3D-E2BB-418B-B490-6BFA4CAE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3842-C025-49D8-B1A0-18B85DA4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4C2E-05A9-4A35-9E03-4243B569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6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EA43-EE56-43AD-9614-DEE2B06B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532C-20E5-433F-BCCF-5AC54D1FE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82008-CA47-4275-8506-1F30948ED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DFB62-8C19-44F3-AD79-C5D5C765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EE6-2411-47B2-8713-7F9995A0893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39F6C-81A4-4856-96D7-B42E8124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4DC2B-5873-44F6-A2C5-D7D43981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4C2E-05A9-4A35-9E03-4243B569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1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5C11-DA51-4969-AA6B-E961ACCD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14EE2-7EB9-4008-BAA0-E300BF2C0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87E7-0C44-4B4E-9245-E1D94BC28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DD194-2D70-47A8-9AC0-59117C9CF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67F66-A0F8-405A-A288-65A46A1C9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72799-CDAA-4E6D-A3C7-47726E64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EE6-2411-47B2-8713-7F9995A0893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B5EE3-D3B2-4689-A2F2-08582C0D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455F0-D958-4074-87A5-D548FFD7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4C2E-05A9-4A35-9E03-4243B569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E932-A707-4058-9C56-F2A64BE4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9F5F8-684E-4BF8-8EA7-98A53344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EE6-2411-47B2-8713-7F9995A0893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3B006-6882-46C1-A177-3832E1D2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351DE-E059-40B6-92D6-EABBA27D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4C2E-05A9-4A35-9E03-4243B569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4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B2DBE-714C-4125-873C-3342B776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EE6-2411-47B2-8713-7F9995A0893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D3A4B-FDC9-4FAF-91A4-19663226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C185C-45C7-4687-A251-610A3086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4C2E-05A9-4A35-9E03-4243B569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5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5996-45DB-4E8F-B122-0B0A06DA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2F4C-4608-4706-B09E-B80C275E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BB348-2BDB-4AE2-9BD3-72578A593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AC5C0-15A0-4557-8550-252BD5AD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EE6-2411-47B2-8713-7F9995A0893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50BA5-67F2-414D-8D2F-7E008FB1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9C599-C802-4DAD-BB4D-E0541859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4C2E-05A9-4A35-9E03-4243B569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3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B445-B37A-456F-B6E8-46C69525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FF4D3-8ACE-4764-9EEC-01541EDF5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123FE-B00C-4149-BDBB-6AF1A2677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65756-EC9C-428B-A410-A63728C0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EE6-2411-47B2-8713-7F9995A0893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94748-91D0-4867-81EB-789816BA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ED3F6-C5AD-4AC0-A0BF-2875197D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4C2E-05A9-4A35-9E03-4243B569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0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2C9A9-3CA5-4044-A6F8-949B5284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292E2-A20B-4485-9711-A4303B2F5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8486D-40A2-41CC-8415-8C8F56057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FEE6-2411-47B2-8713-7F9995A0893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B3BC5-346F-4130-8A19-5C00B448C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2E506-9C6D-4ADE-9CB6-B97E69FFF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4C2E-05A9-4A35-9E03-4243B569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9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FCAC-3FE4-4493-829A-2B6F275F6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Primary Battery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97652-6F0F-4A43-86D5-7E952DAD6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6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BEF3-D18B-4553-899F-3863F89F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Battery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15D9-8221-42D8-B2C8-D0558499B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Alkaline</a:t>
            </a:r>
          </a:p>
          <a:p>
            <a:r>
              <a:rPr lang="en-US" b="1" dirty="0"/>
              <a:t>nickel metal hydride (NIMH) (lasts longer)</a:t>
            </a:r>
          </a:p>
          <a:p>
            <a:r>
              <a:rPr lang="en-US" b="1" dirty="0"/>
              <a:t>lithium ion</a:t>
            </a:r>
          </a:p>
          <a:p>
            <a:r>
              <a:rPr lang="en-US" b="1" dirty="0"/>
              <a:t>Ni-cd</a:t>
            </a:r>
          </a:p>
          <a:p>
            <a:r>
              <a:rPr lang="en-US" b="1" dirty="0"/>
              <a:t>Li-po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3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C30A-3BC2-487F-BCB9-2F4954FA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Alkaline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AE32C-0658-4200-842D-143B8312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an alkaline electrolyte of potassium hydroxide (KOH)</a:t>
            </a:r>
          </a:p>
          <a:p>
            <a:r>
              <a:rPr lang="en-US" dirty="0"/>
              <a:t>lithium (Li), sodium (Na), potassium (K), rubidium (Rb), caesium (Cs), and francium (Fr)</a:t>
            </a:r>
          </a:p>
          <a:p>
            <a:r>
              <a:rPr lang="en-US" dirty="0"/>
              <a:t>Alkaline batteries account for 80% of manufactured batteries in the US</a:t>
            </a:r>
          </a:p>
          <a:p>
            <a:r>
              <a:rPr lang="en-US" dirty="0"/>
              <a:t>Better than zinc–carbon battery (longer shelf life and higher energy density)</a:t>
            </a:r>
          </a:p>
        </p:txBody>
      </p:sp>
    </p:spTree>
    <p:extLst>
      <p:ext uri="{BB962C8B-B14F-4D97-AF65-F5344CB8AC3E}">
        <p14:creationId xmlns:p14="http://schemas.microsoft.com/office/powerpoint/2010/main" val="131678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463F-85F0-4486-A6EF-2C79785C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Ni-cd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57AEE-02C3-4352-A859-A9393094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boomer tech (1899)</a:t>
            </a:r>
          </a:p>
          <a:p>
            <a:r>
              <a:rPr lang="en-US" dirty="0" err="1"/>
              <a:t>arger</a:t>
            </a:r>
            <a:r>
              <a:rPr lang="en-US" dirty="0"/>
              <a:t> ventilated wet cell Ni-Cd batteries are used in emergency lighting, standby power, and uninterruptible power supplies and other applications.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6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01BF-26CC-4097-8F07-63F1867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nickel metal hydride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42D8-1A8A-4FFB-8785-B14702E98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Lasts longer</a:t>
            </a:r>
          </a:p>
          <a:p>
            <a:r>
              <a:rPr lang="en-US" dirty="0"/>
              <a:t>rechargeable battery</a:t>
            </a:r>
          </a:p>
          <a:p>
            <a:r>
              <a:rPr lang="en-US" dirty="0"/>
              <a:t>chemical reaction at the positive electrode is similar to that of the NiCd</a:t>
            </a:r>
          </a:p>
          <a:p>
            <a:r>
              <a:rPr lang="en-US" dirty="0"/>
              <a:t>have two to three times the capacity of NiCd + higher energy density</a:t>
            </a:r>
          </a:p>
          <a:p>
            <a:r>
              <a:rPr lang="en-US" dirty="0"/>
              <a:t>used as a substitute for similarly shaped non-rechargeable alkaline batteries</a:t>
            </a:r>
          </a:p>
        </p:txBody>
      </p:sp>
    </p:spTree>
    <p:extLst>
      <p:ext uri="{BB962C8B-B14F-4D97-AF65-F5344CB8AC3E}">
        <p14:creationId xmlns:p14="http://schemas.microsoft.com/office/powerpoint/2010/main" val="231181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BAAD-E209-4B3D-BC01-BFF512CA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1989-43E5-4980-9D6C-EC74824EA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4007130-5FA7-499F-9FAD-B760F10F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1" y="764706"/>
            <a:ext cx="7104784" cy="532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4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519D-D2B7-4774-9A2E-815B612B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Li-ION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6B765-0491-437C-B459-E39BFBC9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high energy density, no memory effect and low self-discharge</a:t>
            </a:r>
          </a:p>
          <a:p>
            <a:r>
              <a:rPr lang="en-US" dirty="0"/>
              <a:t>Lithium-ion batteries are commonly used for portable electronics and electric vehicles and are growing in popularity for military and aerospace applications.</a:t>
            </a:r>
          </a:p>
          <a:p>
            <a:r>
              <a:rPr lang="en-US" dirty="0"/>
              <a:t>Boomer tech (1985)</a:t>
            </a:r>
          </a:p>
        </p:txBody>
      </p:sp>
    </p:spTree>
    <p:extLst>
      <p:ext uri="{BB962C8B-B14F-4D97-AF65-F5344CB8AC3E}">
        <p14:creationId xmlns:p14="http://schemas.microsoft.com/office/powerpoint/2010/main" val="199038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79D7-908F-42FD-B9EF-39A42FF0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Li-po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6CC7-7A44-42F6-802B-73496FA4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lithium-ion technology using a polymer electrolyte instead of a liquid electrolyte.</a:t>
            </a:r>
          </a:p>
          <a:p>
            <a:r>
              <a:rPr lang="en-US" dirty="0"/>
              <a:t>mobile devices, radio-controlled aircraft and some electric vehicles</a:t>
            </a:r>
          </a:p>
        </p:txBody>
      </p:sp>
    </p:spTree>
    <p:extLst>
      <p:ext uri="{BB962C8B-B14F-4D97-AF65-F5344CB8AC3E}">
        <p14:creationId xmlns:p14="http://schemas.microsoft.com/office/powerpoint/2010/main" val="84025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Primary Battery </vt:lpstr>
      <vt:lpstr>Battery types</vt:lpstr>
      <vt:lpstr>Alkaline</vt:lpstr>
      <vt:lpstr>Ni-cd</vt:lpstr>
      <vt:lpstr>nickel metal hydride</vt:lpstr>
      <vt:lpstr>PowerPoint Presentation</vt:lpstr>
      <vt:lpstr>Li-ION</vt:lpstr>
      <vt:lpstr>Li-po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 Battery </dc:title>
  <dc:creator>00176 - Navin</dc:creator>
  <cp:lastModifiedBy>00176 - Navin</cp:lastModifiedBy>
  <cp:revision>1</cp:revision>
  <dcterms:created xsi:type="dcterms:W3CDTF">2022-03-14T08:12:26Z</dcterms:created>
  <dcterms:modified xsi:type="dcterms:W3CDTF">2022-03-14T09:13:35Z</dcterms:modified>
</cp:coreProperties>
</file>