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25868-F965-4ED9-9BCB-89A720939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35C1C-1188-4C2C-85D1-8953CBC57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CCD43-832D-49FC-A6FC-B536A7739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9B36-8EAC-4177-8EF8-57A865314C0C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7E25C-0D72-4387-B9DE-3C9C9B896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3B84A-25F6-4B5B-870F-E1D0CCE40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7D336-89B2-4688-A642-0940B177E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12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CB0D3-236C-4A3E-9C48-B4EAF2D58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57897-3EAF-4988-94D9-60B723EA3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1EC6D-E76E-45FF-8E5B-9309B58A2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9B36-8EAC-4177-8EF8-57A865314C0C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EAA3C-3961-46EC-B338-D75DB88C3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B218D-EE99-45CD-AB1C-ABCBED9DE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7D336-89B2-4688-A642-0940B177E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43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500E97-D4DE-4532-9C30-316C4D80C0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54B457-4D7A-461C-AE61-FB1476F43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55C8B-7FF5-46B9-8E7D-874292839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9B36-8EAC-4177-8EF8-57A865314C0C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CC201-4E76-44F1-895F-7B7D7F53B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13FD4-712A-4C01-85E0-ABC43E67C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7D336-89B2-4688-A642-0940B177E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1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817F9-6DCC-4112-BAE3-3D63790C3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0A4A1-0466-48D0-AAEE-18CFCF3D0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57966-EA22-4A38-8D10-971F366E5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9B36-8EAC-4177-8EF8-57A865314C0C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A7CEA-40CE-4E7E-9059-988434505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6D357-9EE1-4651-9C66-A1B3B7880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7D336-89B2-4688-A642-0940B177E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91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85341-5C6A-4AEF-B90C-8BF122639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E17A5-8E97-4AA9-AA7F-9FBD9CEEE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B3392-43EB-4C0F-9890-9B6BAD3DF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9B36-8EAC-4177-8EF8-57A865314C0C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9E5E6-4FAF-4D0F-A165-4022E4F16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36701-7216-4702-B5B4-D966BB7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7D336-89B2-4688-A642-0940B177E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6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8DF42-C3E0-4713-AA8E-D190333F6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89714-4E8C-47F8-B004-A6CAF6F00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45C48-6C34-4DB2-9CF0-752C83406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65FCC-88AA-463D-92D8-568DB551D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9B36-8EAC-4177-8EF8-57A865314C0C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01B9C-8CCE-4B13-ADF5-EB818F301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B0AE4-9FC4-4345-8881-3C0AA22C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7D336-89B2-4688-A642-0940B177E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8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7BDB9-E9D5-456E-893A-14FC0B8AB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7A806-A75D-41BE-8DDD-242E7028D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DFFFF-2AAC-4835-8D25-143587E17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5EB6E-AE82-44DA-A62A-D1B5BA6477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3E887D-5DC3-4420-B289-00DCB37A4F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8ED98F-CC56-43E2-9D88-2D9F328A4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9B36-8EAC-4177-8EF8-57A865314C0C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6086E6-6556-4F62-8A28-BE372E286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BF2640-B159-4E1C-A7D4-A4C3E83D7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7D336-89B2-4688-A642-0940B177E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81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7454D-C5EA-49A4-9485-4921861C1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D6F710-ED80-4FC9-BD99-AF33B3946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9B36-8EAC-4177-8EF8-57A865314C0C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84357-2091-4391-AE82-5CAC014D7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E6DE48-0BC3-4F5D-9AE3-AF4497A9E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7D336-89B2-4688-A642-0940B177E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09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58A9B3-7F92-4F86-B289-45124429F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9B36-8EAC-4177-8EF8-57A865314C0C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AD78E8-49BC-4F41-BE53-E89CB624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87E67-A416-4792-8E66-03CE7CCF2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7D336-89B2-4688-A642-0940B177E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17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88FF6-55E5-4EE1-9080-8CF088248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973F0-9025-4383-9CA6-7537838D8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E6A209-1F93-4C50-989E-A421C4C65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2406F-6E27-4DDA-B014-C454075FD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9B36-8EAC-4177-8EF8-57A865314C0C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B40C5-597B-419E-8BF6-41FCE3824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5192C-6A6B-4410-8F6B-6AA33D725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7D336-89B2-4688-A642-0940B177E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00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F69FD-A71C-413C-883A-59E599DD8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F5D8D9-6708-4C7D-BEEA-F104D96A8B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6E146-5F8A-4210-B154-5FA6F16D8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840FE-E960-41A7-808D-8A8C43360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9B36-8EAC-4177-8EF8-57A865314C0C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8ECB2-349D-4244-8D30-9C306974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09E0D-AD1E-471C-9B52-0DF60BD7E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7D336-89B2-4688-A642-0940B177E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44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282E91-B289-4FC8-A307-D2C6A4B9B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A1592-6C52-4E4D-99AB-38F10A919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90D11-B25C-410E-BEAC-B51EFAA54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09B36-8EAC-4177-8EF8-57A865314C0C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9FA20-8F29-4E19-AA24-7D9DD36A58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A9187-A192-4F1F-9B43-93061BA67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7D336-89B2-4688-A642-0940B177E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85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CA6614A-496E-4FC1-914D-41CF61CC873D}"/>
              </a:ext>
            </a:extLst>
          </p:cNvPr>
          <p:cNvSpPr/>
          <p:nvPr/>
        </p:nvSpPr>
        <p:spPr>
          <a:xfrm>
            <a:off x="7129402" y="3429000"/>
            <a:ext cx="1641233" cy="70703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080C34-35BC-493C-A4C9-065E831F890A}"/>
              </a:ext>
            </a:extLst>
          </p:cNvPr>
          <p:cNvSpPr/>
          <p:nvPr/>
        </p:nvSpPr>
        <p:spPr>
          <a:xfrm>
            <a:off x="3020158" y="4265002"/>
            <a:ext cx="6381750" cy="228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6094C46-39EC-4256-BCA9-6E13B1DCBB58}"/>
              </a:ext>
            </a:extLst>
          </p:cNvPr>
          <p:cNvSpPr/>
          <p:nvPr/>
        </p:nvSpPr>
        <p:spPr>
          <a:xfrm>
            <a:off x="6875585" y="3780693"/>
            <a:ext cx="2057400" cy="2057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6FAD96-8D2E-4A0C-9235-448A5F7A021A}"/>
              </a:ext>
            </a:extLst>
          </p:cNvPr>
          <p:cNvSpPr/>
          <p:nvPr/>
        </p:nvSpPr>
        <p:spPr>
          <a:xfrm>
            <a:off x="9401908" y="3947746"/>
            <a:ext cx="128954" cy="10023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F27338-14FE-4188-87C1-DBC83CCAFD9E}"/>
              </a:ext>
            </a:extLst>
          </p:cNvPr>
          <p:cNvSpPr/>
          <p:nvPr/>
        </p:nvSpPr>
        <p:spPr>
          <a:xfrm>
            <a:off x="9328638" y="4747846"/>
            <a:ext cx="272562" cy="35169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hord 7">
            <a:extLst>
              <a:ext uri="{FF2B5EF4-FFF2-40B4-BE49-F238E27FC236}">
                <a16:creationId xmlns:a16="http://schemas.microsoft.com/office/drawing/2014/main" id="{147BD96F-0204-4EB9-92A0-A47E8F713D1C}"/>
              </a:ext>
            </a:extLst>
          </p:cNvPr>
          <p:cNvSpPr/>
          <p:nvPr/>
        </p:nvSpPr>
        <p:spPr>
          <a:xfrm rot="16200000">
            <a:off x="9302261" y="4862146"/>
            <a:ext cx="325315" cy="325315"/>
          </a:xfrm>
          <a:prstGeom prst="chord">
            <a:avLst>
              <a:gd name="adj1" fmla="val 5375590"/>
              <a:gd name="adj2" fmla="val 1620000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27E6F3E-39BD-40DF-955C-390DE1CEB88A}"/>
              </a:ext>
            </a:extLst>
          </p:cNvPr>
          <p:cNvSpPr/>
          <p:nvPr/>
        </p:nvSpPr>
        <p:spPr>
          <a:xfrm>
            <a:off x="3006082" y="5024803"/>
            <a:ext cx="800100" cy="8001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48D15C1-88D5-48EE-BBE2-19B2A76C1C5A}"/>
              </a:ext>
            </a:extLst>
          </p:cNvPr>
          <p:cNvSpPr/>
          <p:nvPr/>
        </p:nvSpPr>
        <p:spPr>
          <a:xfrm rot="18556046">
            <a:off x="2853478" y="4634018"/>
            <a:ext cx="1105309" cy="687787"/>
          </a:xfrm>
          <a:prstGeom prst="triangle">
            <a:avLst>
              <a:gd name="adj" fmla="val 6032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673573-BCFB-4077-B3A8-30738A7919E6}"/>
              </a:ext>
            </a:extLst>
          </p:cNvPr>
          <p:cNvSpPr/>
          <p:nvPr/>
        </p:nvSpPr>
        <p:spPr>
          <a:xfrm>
            <a:off x="3164497" y="4501662"/>
            <a:ext cx="903835" cy="4132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35AAAA-77C4-4BD7-A0F8-CA0F1A41D050}"/>
              </a:ext>
            </a:extLst>
          </p:cNvPr>
          <p:cNvSpPr/>
          <p:nvPr/>
        </p:nvSpPr>
        <p:spPr>
          <a:xfrm>
            <a:off x="2857501" y="3780693"/>
            <a:ext cx="1775430" cy="38903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366829-FB76-4529-A5A7-0931F7903819}"/>
              </a:ext>
            </a:extLst>
          </p:cNvPr>
          <p:cNvSpPr/>
          <p:nvPr/>
        </p:nvSpPr>
        <p:spPr>
          <a:xfrm>
            <a:off x="4900250" y="4007066"/>
            <a:ext cx="2057399" cy="16265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A4A440-04DC-4C51-AF9B-CBB547CF8D79}"/>
              </a:ext>
            </a:extLst>
          </p:cNvPr>
          <p:cNvSpPr txBox="1"/>
          <p:nvPr/>
        </p:nvSpPr>
        <p:spPr>
          <a:xfrm>
            <a:off x="2008830" y="2525618"/>
            <a:ext cx="156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Batteries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7B5D96-1604-4F6D-9AC0-DFEEDC2E8811}"/>
              </a:ext>
            </a:extLst>
          </p:cNvPr>
          <p:cNvSpPr txBox="1"/>
          <p:nvPr/>
        </p:nvSpPr>
        <p:spPr>
          <a:xfrm>
            <a:off x="6341761" y="2066870"/>
            <a:ext cx="156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Motor driver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2EBA24-01EC-4ABC-A66D-F463AC67B244}"/>
              </a:ext>
            </a:extLst>
          </p:cNvPr>
          <p:cNvSpPr txBox="1"/>
          <p:nvPr/>
        </p:nvSpPr>
        <p:spPr>
          <a:xfrm>
            <a:off x="9886102" y="1993594"/>
            <a:ext cx="156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HC-05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254F76-AA95-4BB2-8E29-D70E5B02AAEB}"/>
              </a:ext>
            </a:extLst>
          </p:cNvPr>
          <p:cNvSpPr/>
          <p:nvPr/>
        </p:nvSpPr>
        <p:spPr>
          <a:xfrm>
            <a:off x="9000700" y="2998177"/>
            <a:ext cx="238857" cy="13261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D7872C-DA7B-49AF-9603-14B906F1CF27}"/>
              </a:ext>
            </a:extLst>
          </p:cNvPr>
          <p:cNvSpPr/>
          <p:nvPr/>
        </p:nvSpPr>
        <p:spPr>
          <a:xfrm>
            <a:off x="9000700" y="2251536"/>
            <a:ext cx="67714" cy="76499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4CE54C-3F07-4911-A606-CD9337F3297F}"/>
              </a:ext>
            </a:extLst>
          </p:cNvPr>
          <p:cNvSpPr/>
          <p:nvPr/>
        </p:nvSpPr>
        <p:spPr>
          <a:xfrm>
            <a:off x="9068414" y="2403936"/>
            <a:ext cx="327938" cy="42499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7103BB-5F40-448C-8F9B-3175F26959B8}"/>
              </a:ext>
            </a:extLst>
          </p:cNvPr>
          <p:cNvSpPr txBox="1"/>
          <p:nvPr/>
        </p:nvSpPr>
        <p:spPr>
          <a:xfrm>
            <a:off x="10126422" y="4283319"/>
            <a:ext cx="156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IR sensor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46ABCB-D276-41B2-BC53-6F12132C62BC}"/>
              </a:ext>
            </a:extLst>
          </p:cNvPr>
          <p:cNvSpPr txBox="1"/>
          <p:nvPr/>
        </p:nvSpPr>
        <p:spPr>
          <a:xfrm>
            <a:off x="4287716" y="2219270"/>
            <a:ext cx="156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Arduino UNO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CF2DD3-D4F4-485E-8CB6-7C2CC0FE7136}"/>
              </a:ext>
            </a:extLst>
          </p:cNvPr>
          <p:cNvCxnSpPr>
            <a:stCxn id="15" idx="2"/>
          </p:cNvCxnSpPr>
          <p:nvPr/>
        </p:nvCxnSpPr>
        <p:spPr>
          <a:xfrm>
            <a:off x="2790092" y="2894950"/>
            <a:ext cx="616040" cy="7663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0E96B31-DEE1-4291-A4C1-302C09FD596B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5068978" y="2588602"/>
            <a:ext cx="1035079" cy="12946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D126EB3-C84B-412B-B60D-123E8E1DA6C8}"/>
              </a:ext>
            </a:extLst>
          </p:cNvPr>
          <p:cNvCxnSpPr>
            <a:cxnSpLocks/>
          </p:cNvCxnSpPr>
          <p:nvPr/>
        </p:nvCxnSpPr>
        <p:spPr>
          <a:xfrm>
            <a:off x="7147933" y="2441311"/>
            <a:ext cx="756352" cy="8587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86C3D9B-45E6-410E-8BE6-32229CF4995D}"/>
              </a:ext>
            </a:extLst>
          </p:cNvPr>
          <p:cNvCxnSpPr>
            <a:cxnSpLocks/>
          </p:cNvCxnSpPr>
          <p:nvPr/>
        </p:nvCxnSpPr>
        <p:spPr>
          <a:xfrm flipH="1">
            <a:off x="9566031" y="2219270"/>
            <a:ext cx="648317" cy="184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02A4880-C05E-403D-9E8C-A76A7DEA765D}"/>
              </a:ext>
            </a:extLst>
          </p:cNvPr>
          <p:cNvCxnSpPr>
            <a:cxnSpLocks/>
          </p:cNvCxnSpPr>
          <p:nvPr/>
        </p:nvCxnSpPr>
        <p:spPr>
          <a:xfrm flipH="1" flipV="1">
            <a:off x="9675625" y="4467985"/>
            <a:ext cx="704617" cy="28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0E0BEDC-0614-48A8-902B-5E2AC00F41A8}"/>
              </a:ext>
            </a:extLst>
          </p:cNvPr>
          <p:cNvSpPr txBox="1"/>
          <p:nvPr/>
        </p:nvSpPr>
        <p:spPr>
          <a:xfrm>
            <a:off x="5073682" y="5523671"/>
            <a:ext cx="1562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Geared motor with wheel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7794277-DC6B-447B-9FE5-6E1781AEA4C0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6636206" y="5199793"/>
            <a:ext cx="1119236" cy="6470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2B1FEBC-CBE8-4668-8EDF-0E9758B3BC2A}"/>
              </a:ext>
            </a:extLst>
          </p:cNvPr>
          <p:cNvSpPr txBox="1"/>
          <p:nvPr/>
        </p:nvSpPr>
        <p:spPr>
          <a:xfrm>
            <a:off x="662296" y="5662170"/>
            <a:ext cx="156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Casper wheels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71E717D-33A7-4BB9-AEEA-3E6353C5D90D}"/>
              </a:ext>
            </a:extLst>
          </p:cNvPr>
          <p:cNvCxnSpPr>
            <a:cxnSpLocks/>
          </p:cNvCxnSpPr>
          <p:nvPr/>
        </p:nvCxnSpPr>
        <p:spPr>
          <a:xfrm flipV="1">
            <a:off x="2224820" y="5424853"/>
            <a:ext cx="713547" cy="2659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40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15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00176 - Navin</dc:creator>
  <cp:lastModifiedBy>00176 - Navin</cp:lastModifiedBy>
  <cp:revision>1</cp:revision>
  <dcterms:created xsi:type="dcterms:W3CDTF">2022-05-04T05:01:35Z</dcterms:created>
  <dcterms:modified xsi:type="dcterms:W3CDTF">2022-05-04T14:05:09Z</dcterms:modified>
</cp:coreProperties>
</file>