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906000" cy="6858000" type="A4"/>
  <p:notesSz cx="9926638" cy="6797675"/>
  <p:defaultTextStyle>
    <a:defPPr>
      <a:defRPr lang="zh-TW"/>
    </a:defPPr>
    <a:lvl1pPr marL="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973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6009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3982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52019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9992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8028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6001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04038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7" userDrawn="1">
          <p15:clr>
            <a:srgbClr val="A4A3A4"/>
          </p15:clr>
        </p15:guide>
        <p15:guide id="2" pos="3742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  <p15:guide id="4" pos="31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  <p15:guide id="3" orient="horz" pos="2142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5F"/>
    <a:srgbClr val="FF0066"/>
    <a:srgbClr val="C9C9C9"/>
    <a:srgbClr val="4D11F7"/>
    <a:srgbClr val="990000"/>
    <a:srgbClr val="E4E4E4"/>
    <a:srgbClr val="D1003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353" autoAdjust="0"/>
  </p:normalViewPr>
  <p:slideViewPr>
    <p:cSldViewPr snapToGrid="0" showGuides="1">
      <p:cViewPr varScale="1">
        <p:scale>
          <a:sx n="115" d="100"/>
          <a:sy n="115" d="100"/>
        </p:scale>
        <p:origin x="1554" y="96"/>
      </p:cViewPr>
      <p:guideLst>
        <p:guide orient="horz" pos="2647"/>
        <p:guide pos="3742"/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1795" y="62"/>
      </p:cViewPr>
      <p:guideLst>
        <p:guide orient="horz" pos="2880"/>
        <p:guide pos="2175"/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21FD-B030-40F2-9BAD-8119130A7342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BE0E-90C8-4164-BA5E-940CA46905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8D751-5972-45E8-B20E-FE3204369280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28895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B567-7F72-47EC-9DEE-43D7EA14A0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7973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6009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13982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52019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89992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28028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001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04038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3" y="7480"/>
            <a:ext cx="9909963" cy="384591"/>
          </a:xfrm>
          <a:prstGeom prst="rect">
            <a:avLst/>
          </a:prstGeom>
        </p:spPr>
      </p:pic>
      <p:grpSp>
        <p:nvGrpSpPr>
          <p:cNvPr id="7" name="群組 6"/>
          <p:cNvGrpSpPr/>
          <p:nvPr userDrawn="1"/>
        </p:nvGrpSpPr>
        <p:grpSpPr>
          <a:xfrm>
            <a:off x="247577" y="3480101"/>
            <a:ext cx="3847116" cy="3254082"/>
            <a:chOff x="304707" y="3480097"/>
            <a:chExt cx="4734913" cy="325408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t="-247" r="32113" b="9584"/>
            <a:stretch>
              <a:fillRect/>
            </a:stretch>
          </p:blipFill>
          <p:spPr>
            <a:xfrm rot="16200000" flipH="1" flipV="1">
              <a:off x="4769034" y="6526400"/>
              <a:ext cx="227630" cy="18792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flipH="1" flipV="1">
              <a:off x="304707" y="6492656"/>
              <a:ext cx="241209" cy="18634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rot="5400000" flipH="1" flipV="1">
              <a:off x="332141" y="3507531"/>
              <a:ext cx="241209" cy="18634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rot="10800000" flipH="1" flipV="1">
              <a:off x="4798411" y="3551172"/>
              <a:ext cx="241209" cy="18634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 userDrawn="1"/>
        </p:nvSpPr>
        <p:spPr>
          <a:xfrm>
            <a:off x="7015469" y="583162"/>
            <a:ext cx="957000" cy="276741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r>
              <a:rPr kumimoji="1" lang="zh-CN" altLang="en-US" sz="1300" b="0" dirty="0">
                <a:latin typeface="標楷體" pitchFamily="65" charset="-120"/>
                <a:ea typeface="思源黑体 CN Heavy"/>
                <a:sym typeface="等线" panose="02010600030101010101" charset="-122"/>
              </a:rPr>
              <a:t>立</a:t>
            </a:r>
            <a:r>
              <a:rPr kumimoji="1" lang="zh-CN" altLang="en-US" sz="13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項編碼</a:t>
            </a:r>
            <a:r>
              <a:rPr kumimoji="1" lang="zh-CN" altLang="en-US" sz="1300" b="0" dirty="0" smtClean="0">
                <a:latin typeface="Microsoft JhengHei" panose="020B0604030504040204" pitchFamily="34" charset="-120"/>
                <a:ea typeface="思源黑体 CN Heavy"/>
                <a:sym typeface="等线" panose="02010600030101010101" charset="-122"/>
              </a:rPr>
              <a:t>：</a:t>
            </a:r>
            <a:endParaRPr lang="zh-TW" altLang="en-US" sz="1300" b="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382562" y="5656960"/>
            <a:ext cx="2325059" cy="1037316"/>
          </a:xfrm>
          <a:prstGeom prst="rect">
            <a:avLst/>
          </a:prstGeom>
        </p:spPr>
        <p:txBody>
          <a:bodyPr wrap="square" lIns="62321" tIns="31161" rIns="62321" bIns="31161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製作單位：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製作人員：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聯繫</a:t>
            </a:r>
            <a:r>
              <a:rPr kumimoji="1" lang="zh-CN" altLang="en-US" sz="1200" b="0" dirty="0">
                <a:latin typeface="標楷體" pitchFamily="65" charset="-120"/>
                <a:ea typeface="思源黑体 CN Heavy"/>
              </a:rPr>
              <a:t>方式</a:t>
            </a: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製作時間：</a:t>
            </a:r>
            <a:endParaRPr lang="zh-TW" altLang="en-US" sz="800" b="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 userDrawn="1"/>
        </p:nvSpPr>
        <p:spPr>
          <a:xfrm>
            <a:off x="4293037" y="5613538"/>
            <a:ext cx="2425844" cy="1135331"/>
          </a:xfrm>
          <a:prstGeom prst="roundRect">
            <a:avLst>
              <a:gd name="adj" fmla="val 12442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marL="0" algn="ctr" defTabSz="760095" rtl="0" eaLnBrk="1" latinLnBrk="0" hangingPunct="1"/>
            <a:endParaRPr lang="zh-TW" altLang="en-US" sz="1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6780746" y="5587421"/>
            <a:ext cx="1677271" cy="1161446"/>
          </a:xfrm>
          <a:prstGeom prst="roundRect">
            <a:avLst>
              <a:gd name="adj" fmla="val 13850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marL="0" algn="ctr" defTabSz="760095" rtl="0" eaLnBrk="1" latinLnBrk="0" hangingPunct="1"/>
            <a:endParaRPr lang="zh-TW" altLang="en-US" sz="1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818992" y="5656965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0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5" name="圓角矩形 24"/>
          <p:cNvSpPr/>
          <p:nvPr userDrawn="1"/>
        </p:nvSpPr>
        <p:spPr>
          <a:xfrm>
            <a:off x="8522035" y="5604833"/>
            <a:ext cx="1291802" cy="1133518"/>
          </a:xfrm>
          <a:prstGeom prst="roundRect">
            <a:avLst>
              <a:gd name="adj" fmla="val 13850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 userDrawn="1"/>
        </p:nvCxnSpPr>
        <p:spPr>
          <a:xfrm flipV="1">
            <a:off x="132275" y="2875327"/>
            <a:ext cx="497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 userDrawn="1"/>
        </p:nvCxnSpPr>
        <p:spPr>
          <a:xfrm flipV="1">
            <a:off x="9318697" y="2875327"/>
            <a:ext cx="497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 userDrawn="1"/>
        </p:nvSpPr>
        <p:spPr>
          <a:xfrm>
            <a:off x="7972469" y="570214"/>
            <a:ext cx="1325464" cy="692303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WGRIVET2309A-03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WGRIVET2309A-04</a:t>
            </a:r>
          </a:p>
        </p:txBody>
      </p:sp>
      <p:sp>
        <p:nvSpPr>
          <p:cNvPr id="3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2487362" y="583162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方案評估報告</a:t>
            </a:r>
            <a:endParaRPr kumimoji="1" lang="en-US" altLang="zh-CN" sz="2800" b="1" dirty="0" smtClean="0">
              <a:latin typeface="標楷體" pitchFamily="65" charset="-120"/>
              <a:ea typeface="思源黑体 CN Heavy"/>
              <a:sym typeface="等线" panose="02010600030101010101" charset="-122"/>
            </a:endParaRPr>
          </a:p>
          <a:p>
            <a:pPr algn="ctr"/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(</a:t>
            </a:r>
            <a:r>
              <a:rPr kumimoji="1" lang="zh-CN" altLang="en-US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改造</a:t>
            </a:r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-</a:t>
            </a:r>
            <a:r>
              <a:rPr kumimoji="1" lang="zh-CN" altLang="en-US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單機</a:t>
            </a:r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)</a:t>
            </a:r>
            <a:endParaRPr lang="zh-TW" altLang="en-US" sz="14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3771348" y="1688411"/>
            <a:ext cx="2099487" cy="208712"/>
            <a:chOff x="4283917" y="2048567"/>
            <a:chExt cx="3142008" cy="314445"/>
          </a:xfrm>
          <a:solidFill>
            <a:srgbClr val="D10034"/>
          </a:solidFill>
        </p:grpSpPr>
        <p:sp>
          <p:nvSpPr>
            <p:cNvPr id="37" name="圓角矩形 36"/>
            <p:cNvSpPr/>
            <p:nvPr/>
          </p:nvSpPr>
          <p:spPr>
            <a:xfrm>
              <a:off x="4389851" y="2145075"/>
              <a:ext cx="2919850" cy="12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4283917" y="2048567"/>
              <a:ext cx="314447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4849431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5414943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5980455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545966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111481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3046648" y="1289550"/>
            <a:ext cx="3881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Design for Manufacturing</a:t>
            </a:r>
            <a:endParaRPr lang="zh-TW" altLang="en-US" sz="2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cxnSp>
        <p:nvCxnSpPr>
          <p:cNvPr id="44" name="直線接點 43"/>
          <p:cNvCxnSpPr/>
          <p:nvPr userDrawn="1"/>
        </p:nvCxnSpPr>
        <p:spPr>
          <a:xfrm>
            <a:off x="2709562" y="755423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 userDrawn="1"/>
        </p:nvSpPr>
        <p:spPr>
          <a:xfrm>
            <a:off x="419170" y="583878"/>
            <a:ext cx="951198" cy="276805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r>
              <a:rPr kumimoji="1" lang="zh-CN" altLang="en-US" sz="1300" b="0" kern="120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+mn-cs"/>
                <a:sym typeface="等线" panose="02010600030101010101" charset="-122"/>
              </a:rPr>
              <a:t>方案代碼：</a:t>
            </a:r>
            <a:endParaRPr kumimoji="1" lang="zh-TW" altLang="en-US" sz="1300" b="0" kern="1200" dirty="0">
              <a:solidFill>
                <a:schemeClr val="tx1"/>
              </a:solidFill>
              <a:latin typeface="標楷體" pitchFamily="65" charset="-120"/>
              <a:ea typeface="思源黑体 CN Heavy"/>
              <a:cs typeface="+mn-cs"/>
              <a:sym typeface="等线" panose="02010600030101010101" charset="-122"/>
            </a:endParaRPr>
          </a:p>
        </p:txBody>
      </p:sp>
      <p:sp>
        <p:nvSpPr>
          <p:cNvPr id="47" name="文字方塊 46"/>
          <p:cNvSpPr txBox="1"/>
          <p:nvPr userDrawn="1"/>
        </p:nvSpPr>
        <p:spPr>
          <a:xfrm>
            <a:off x="5484411" y="65207"/>
            <a:ext cx="1560914" cy="276805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版本號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：</a:t>
            </a: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20250617</a:t>
            </a:r>
            <a:endParaRPr kumimoji="1" lang="zh-TW" altLang="en-US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48" name="文字方塊 47"/>
          <p:cNvSpPr txBox="1"/>
          <p:nvPr userDrawn="1"/>
        </p:nvSpPr>
        <p:spPr>
          <a:xfrm>
            <a:off x="1307534" y="581219"/>
            <a:ext cx="1025762" cy="692303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WLC104M053</a:t>
            </a: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WLC104M054</a:t>
            </a: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WLC104M056</a:t>
            </a: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WLC104M056</a:t>
            </a:r>
          </a:p>
        </p:txBody>
      </p:sp>
      <p:cxnSp>
        <p:nvCxnSpPr>
          <p:cNvPr id="49" name="直線接點 48"/>
          <p:cNvCxnSpPr/>
          <p:nvPr userDrawn="1"/>
        </p:nvCxnSpPr>
        <p:spPr>
          <a:xfrm>
            <a:off x="6908446" y="755423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217367" y="-280"/>
            <a:ext cx="2021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000" dirty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特</a:t>
            </a:r>
            <a:r>
              <a:rPr kumimoji="1" lang="zh-TW" altLang="en-US" sz="10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急件       急件       一般</a:t>
            </a:r>
            <a:endParaRPr kumimoji="1" lang="zh-TW" altLang="en-US" sz="1000" dirty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  <a:p>
            <a:r>
              <a:rPr kumimoji="1" lang="zh-TW" altLang="en-US" sz="10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極機密       機密       普通</a:t>
            </a:r>
            <a:endParaRPr kumimoji="1" lang="zh-TW" altLang="en-US" sz="1000" dirty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grpSp>
        <p:nvGrpSpPr>
          <p:cNvPr id="52" name="群組 51"/>
          <p:cNvGrpSpPr/>
          <p:nvPr userDrawn="1"/>
        </p:nvGrpSpPr>
        <p:grpSpPr>
          <a:xfrm>
            <a:off x="184198" y="51179"/>
            <a:ext cx="1175142" cy="269901"/>
            <a:chOff x="247577" y="500173"/>
            <a:chExt cx="1175142" cy="269901"/>
          </a:xfrm>
        </p:grpSpPr>
        <p:sp>
          <p:nvSpPr>
            <p:cNvPr id="53" name="矩形 52"/>
            <p:cNvSpPr/>
            <p:nvPr userDrawn="1"/>
          </p:nvSpPr>
          <p:spPr>
            <a:xfrm flipV="1">
              <a:off x="256157" y="513652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 flipV="1">
              <a:off x="247577" y="651338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 flipV="1">
              <a:off x="809408" y="680074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 userDrawn="1"/>
          </p:nvSpPr>
          <p:spPr>
            <a:xfrm flipV="1">
              <a:off x="822472" y="518968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 flipV="1">
              <a:off x="1324676" y="672683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 userDrawn="1"/>
          </p:nvSpPr>
          <p:spPr>
            <a:xfrm flipV="1">
              <a:off x="1350719" y="500173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24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7718865" y="6478038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02449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027916" y="6492634"/>
            <a:ext cx="1230719" cy="320407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會簽機電工務：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7" name="圖片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9" name="文字方塊 18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63060" y="384591"/>
            <a:ext cx="3089198" cy="38443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r>
              <a:rPr kumimoji="1" lang="zh-CN" altLang="en-US" sz="2000" b="1" dirty="0" smtClean="0">
                <a:latin typeface="標楷體" pitchFamily="65" charset="-120"/>
                <a:ea typeface="思源黑体 CN Heavy"/>
              </a:rPr>
              <a:t>自動化十大模組拆分說明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19" name="圖片 118"/>
          <p:cNvPicPr>
            <a:picLocks noChangeAspect="1"/>
          </p:cNvPicPr>
          <p:nvPr userDrawn="1"/>
        </p:nvPicPr>
        <p:blipFill>
          <a:blip r:embed="rId2"/>
          <a:srcRect t="7699" r="318"/>
          <a:stretch>
            <a:fillRect/>
          </a:stretch>
        </p:blipFill>
        <p:spPr>
          <a:xfrm>
            <a:off x="63060" y="882871"/>
            <a:ext cx="9821920" cy="5707114"/>
          </a:xfrm>
          <a:prstGeom prst="rect">
            <a:avLst/>
          </a:prstGeom>
        </p:spPr>
      </p:pic>
      <p:pic>
        <p:nvPicPr>
          <p:cNvPr id="7" name="圖片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424812" y="6476829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809313" y="6476829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2" name="圖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9" name="圖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7896313" y="1067002"/>
            <a:ext cx="91347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Security</a:t>
            </a:r>
            <a:r>
              <a:rPr kumimoji="1" lang="zh-CN" altLang="en-US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：</a:t>
            </a:r>
            <a:endParaRPr kumimoji="1" lang="en-US" altLang="zh-CN" sz="1200" b="1" dirty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2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7434768" y="6476903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953002" y="6478040"/>
            <a:ext cx="1230719" cy="320407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會簽工業安全：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2" name="圖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5" name="文字方塊 14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 userDrawn="1"/>
        </p:nvGrpSpPr>
        <p:grpSpPr>
          <a:xfrm>
            <a:off x="8187247" y="848764"/>
            <a:ext cx="1620000" cy="214163"/>
            <a:chOff x="5022850" y="3274459"/>
            <a:chExt cx="2218873" cy="214164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343998" y="3274462"/>
              <a:ext cx="1897725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5022850" y="3274459"/>
              <a:ext cx="233898" cy="208466"/>
              <a:chOff x="5022850" y="3274459"/>
              <a:chExt cx="233898" cy="208466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V="1">
                <a:off x="5022850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122822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3" name="圖片 2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27" name="文字方塊 26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20" name="圓角矩形 19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群組 29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32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cxnSp>
        <p:nvCxnSpPr>
          <p:cNvPr id="36" name="直線接點 35"/>
          <p:cNvCxnSpPr/>
          <p:nvPr userDrawn="1"/>
        </p:nvCxnSpPr>
        <p:spPr>
          <a:xfrm rot="16200000" flipH="1">
            <a:off x="4075244" y="3880793"/>
            <a:ext cx="50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4600307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改造前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7895393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改造後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40" name="文字方塊 3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6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3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20" name="圓角矩形 19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群組 29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5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cxnSp>
        <p:nvCxnSpPr>
          <p:cNvPr id="36" name="直線接點 35"/>
          <p:cNvCxnSpPr/>
          <p:nvPr userDrawn="1"/>
        </p:nvCxnSpPr>
        <p:spPr>
          <a:xfrm rot="16200000" flipH="1">
            <a:off x="4075244" y="3880793"/>
            <a:ext cx="50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4600307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改造前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7895393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改造後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30" name="文字方塊 2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36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37" name="圓角矩形 36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群組 4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43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45" name="圓角矩形 44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2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3" name="圖片 2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25" name="文字方塊 24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24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122822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5" name="圖片 1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7" name="文字方塊 16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0095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865" indent="-189865" algn="l" defTabSz="7600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996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032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42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15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85051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23024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973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982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19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2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8028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01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4038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3798" y="209577"/>
            <a:ext cx="4703549" cy="478457"/>
          </a:xfrm>
          <a:prstGeom prst="rect">
            <a:avLst/>
          </a:prstGeom>
        </p:spPr>
        <p:txBody>
          <a:bodyPr wrap="square" lIns="62349" tIns="31175" rIns="62349" bIns="31175">
            <a:spAutoFit/>
          </a:bodyPr>
          <a:lstStyle/>
          <a:p>
            <a:pPr algn="ctr">
              <a:spcBef>
                <a:spcPts val="820"/>
              </a:spcBef>
            </a:pPr>
            <a:r>
              <a:rPr kumimoji="1" lang="zh-CN" altLang="en-US" sz="2700" b="1" dirty="0" smtClean="0">
                <a:latin typeface="標楷體" pitchFamily="65" charset="-120"/>
                <a:ea typeface="思源黑体 CN Heavy"/>
              </a:rPr>
              <a:t>二</a:t>
            </a:r>
            <a:r>
              <a:rPr kumimoji="1" lang="en-US" altLang="zh-TW" sz="2700" b="1" dirty="0" smtClean="0">
                <a:latin typeface="標楷體" pitchFamily="65" charset="-120"/>
                <a:ea typeface="思源黑体 CN Heavy"/>
              </a:rPr>
              <a:t>.</a:t>
            </a:r>
            <a:r>
              <a:rPr kumimoji="1" lang="zh-CN" altLang="en-US" sz="2700" b="1" dirty="0" smtClean="0">
                <a:latin typeface="標楷體" pitchFamily="65" charset="-120"/>
                <a:ea typeface="思源黑体 CN Heavy"/>
              </a:rPr>
              <a:t>改造方案介紹及模組說明</a:t>
            </a:r>
            <a:endParaRPr kumimoji="1" lang="zh-TW" altLang="en-US" sz="27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0" y="6492634"/>
            <a:ext cx="401364" cy="365124"/>
          </a:xfrm>
          <a:prstGeom prst="rect">
            <a:avLst/>
          </a:prstGeom>
        </p:spPr>
        <p:txBody>
          <a:bodyPr/>
          <a:lstStyle/>
          <a:p>
            <a:fld id="{F492F0B0-5C12-47BD-95D7-174BF16AB466}" type="slidenum">
              <a:rPr lang="zh-TW" altLang="en-US" smtClean="0"/>
              <a:t>0</a:t>
            </a:fld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219" y="2358"/>
            <a:ext cx="1755368" cy="645987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r>
              <a:rPr lang="en-US" altLang="zh-TW" sz="37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P</a:t>
            </a:r>
            <a:r>
              <a:rPr lang="en-US" altLang="zh-CN" sz="37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art </a:t>
            </a:r>
            <a:r>
              <a:rPr lang="en-US" altLang="zh-TW" sz="37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2</a:t>
            </a:r>
            <a:endParaRPr lang="zh-TW" altLang="en-US" sz="37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46733" y="796611"/>
            <a:ext cx="2124968" cy="3707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2321" tIns="31161" rIns="62321" bIns="31161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en-US" altLang="zh-CN" sz="20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1.</a:t>
            </a:r>
            <a:r>
              <a:rPr kumimoji="1" lang="zh-TW" altLang="en-US" sz="20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方案整體概況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55970" y="3377903"/>
            <a:ext cx="4223142" cy="2981920"/>
            <a:chOff x="5443370" y="3383732"/>
            <a:chExt cx="4223142" cy="2981920"/>
          </a:xfrm>
        </p:grpSpPr>
        <p:sp>
          <p:nvSpPr>
            <p:cNvPr id="143" name="文字方塊 30"/>
            <p:cNvSpPr txBox="1">
              <a:spLocks noChangeArrowheads="1"/>
            </p:cNvSpPr>
            <p:nvPr/>
          </p:nvSpPr>
          <p:spPr bwMode="auto">
            <a:xfrm>
              <a:off x="5540117" y="3383732"/>
              <a:ext cx="1238119" cy="2408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3.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俯視佈局圖：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  <p:grpSp>
          <p:nvGrpSpPr>
            <p:cNvPr id="144" name="群組 204" descr="dadasdsadadas" title="adad"/>
            <p:cNvGrpSpPr/>
            <p:nvPr/>
          </p:nvGrpSpPr>
          <p:grpSpPr>
            <a:xfrm>
              <a:off x="5443370" y="3466240"/>
              <a:ext cx="4223142" cy="2899412"/>
              <a:chOff x="826942" y="1453402"/>
              <a:chExt cx="4734763" cy="3510214"/>
            </a:xfrm>
          </p:grpSpPr>
          <p:pic>
            <p:nvPicPr>
              <p:cNvPr id="145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rot="5400000">
                <a:off x="1798163" y="1805720"/>
                <a:ext cx="2591879" cy="2974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7" name="弧形向右箭號 75"/>
              <p:cNvSpPr/>
              <p:nvPr/>
            </p:nvSpPr>
            <p:spPr>
              <a:xfrm>
                <a:off x="3097876" y="3010249"/>
                <a:ext cx="228223" cy="281726"/>
              </a:xfrm>
              <a:prstGeom prst="curv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向右箭號 45"/>
              <p:cNvSpPr/>
              <p:nvPr/>
            </p:nvSpPr>
            <p:spPr>
              <a:xfrm>
                <a:off x="3660856" y="2553978"/>
                <a:ext cx="203631" cy="119196"/>
              </a:xfrm>
              <a:prstGeom prst="rightArrow">
                <a:avLst/>
              </a:prstGeom>
              <a:solidFill>
                <a:srgbClr val="CAEB0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向右箭號 37"/>
              <p:cNvSpPr/>
              <p:nvPr/>
            </p:nvSpPr>
            <p:spPr>
              <a:xfrm>
                <a:off x="2177408" y="3067590"/>
                <a:ext cx="209726" cy="103175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0" name="直線單箭頭接點 115"/>
              <p:cNvCxnSpPr/>
              <p:nvPr/>
            </p:nvCxnSpPr>
            <p:spPr>
              <a:xfrm rot="5400000" flipH="1" flipV="1">
                <a:off x="3150908" y="3856423"/>
                <a:ext cx="563453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15"/>
              <p:cNvCxnSpPr/>
              <p:nvPr/>
            </p:nvCxnSpPr>
            <p:spPr>
              <a:xfrm rot="5400000" flipH="1" flipV="1">
                <a:off x="2808574" y="3856423"/>
                <a:ext cx="563453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向右箭號 43"/>
              <p:cNvSpPr/>
              <p:nvPr/>
            </p:nvSpPr>
            <p:spPr>
              <a:xfrm rot="16200000">
                <a:off x="3119893" y="3771194"/>
                <a:ext cx="169035" cy="114113"/>
              </a:xfrm>
              <a:prstGeom prst="rightArrow">
                <a:avLst/>
              </a:prstGeom>
              <a:solidFill>
                <a:srgbClr val="CAEB0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肘形连接符 29"/>
              <p:cNvCxnSpPr>
                <a:stCxn id="154" idx="1"/>
              </p:cNvCxnSpPr>
              <p:nvPr/>
            </p:nvCxnSpPr>
            <p:spPr>
              <a:xfrm rot="10800000" flipV="1">
                <a:off x="4008122" y="2548025"/>
                <a:ext cx="649698" cy="8848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9" y="2437722"/>
                <a:ext cx="498293" cy="22060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下料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肘形连接符 29"/>
              <p:cNvCxnSpPr>
                <a:stCxn id="156" idx="1"/>
              </p:cNvCxnSpPr>
              <p:nvPr/>
            </p:nvCxnSpPr>
            <p:spPr>
              <a:xfrm rot="10800000">
                <a:off x="4313818" y="3098190"/>
                <a:ext cx="344003" cy="167017"/>
              </a:xfrm>
              <a:prstGeom prst="bentConnector3">
                <a:avLst>
                  <a:gd name="adj1" fmla="val 27849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9" y="3150408"/>
                <a:ext cx="692318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鐳射焊接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7" name="肘形连接符 29"/>
              <p:cNvCxnSpPr>
                <a:stCxn id="158" idx="1"/>
              </p:cNvCxnSpPr>
              <p:nvPr/>
            </p:nvCxnSpPr>
            <p:spPr>
              <a:xfrm rot="10800000">
                <a:off x="3743677" y="2861531"/>
                <a:ext cx="914144" cy="406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9" y="2790870"/>
                <a:ext cx="562334" cy="22269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轉盤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肘形连接符 29"/>
              <p:cNvCxnSpPr>
                <a:stCxn id="160" idx="1"/>
              </p:cNvCxnSpPr>
              <p:nvPr/>
            </p:nvCxnSpPr>
            <p:spPr>
              <a:xfrm rot="10800000">
                <a:off x="3786693" y="3506989"/>
                <a:ext cx="849611" cy="136304"/>
              </a:xfrm>
              <a:prstGeom prst="bentConnector3">
                <a:avLst>
                  <a:gd name="adj1" fmla="val 7847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字方塊 30"/>
              <p:cNvSpPr txBox="1">
                <a:spLocks noChangeArrowheads="1"/>
              </p:cNvSpPr>
              <p:nvPr/>
            </p:nvSpPr>
            <p:spPr bwMode="auto">
              <a:xfrm>
                <a:off x="4636304" y="3528494"/>
                <a:ext cx="925401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pPr lvl="0" algn="ctr" fontAlgn="base"/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  <a:sym typeface="+mn-ea"/>
                  </a:rPr>
                  <a:t>檢測缺料模組</a:t>
                </a:r>
                <a:endParaRPr lang="zh-CN" altLang="en-US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1" name="肘形连接符 29"/>
              <p:cNvCxnSpPr>
                <a:stCxn id="162" idx="0"/>
              </p:cNvCxnSpPr>
              <p:nvPr/>
            </p:nvCxnSpPr>
            <p:spPr>
              <a:xfrm rot="16200000" flipV="1">
                <a:off x="3945398" y="4527074"/>
                <a:ext cx="170330" cy="222047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字方塊 30"/>
              <p:cNvSpPr txBox="1">
                <a:spLocks noChangeArrowheads="1"/>
              </p:cNvSpPr>
              <p:nvPr/>
            </p:nvSpPr>
            <p:spPr bwMode="auto">
              <a:xfrm>
                <a:off x="3700400" y="4723260"/>
                <a:ext cx="882371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彈片振動盤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2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3" name="肘形连接符 29"/>
              <p:cNvCxnSpPr>
                <a:stCxn id="164" idx="2"/>
              </p:cNvCxnSpPr>
              <p:nvPr/>
            </p:nvCxnSpPr>
            <p:spPr>
              <a:xfrm rot="5400000">
                <a:off x="2691596" y="2046026"/>
                <a:ext cx="565908" cy="96909"/>
              </a:xfrm>
              <a:prstGeom prst="bentConnector3">
                <a:avLst>
                  <a:gd name="adj1" fmla="val 30241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文字方塊 30"/>
              <p:cNvSpPr txBox="1">
                <a:spLocks noChangeArrowheads="1"/>
              </p:cNvSpPr>
              <p:nvPr/>
            </p:nvSpPr>
            <p:spPr bwMode="auto">
              <a:xfrm>
                <a:off x="2639865" y="1453402"/>
                <a:ext cx="766276" cy="35812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pPr lvl="0"/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</a:t>
                </a:r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  <a:sym typeface="+mn-ea"/>
                  </a:rPr>
                  <a:t>CCD檢測漏料模組</a:t>
                </a:r>
                <a:endParaRPr lang="zh-CN" altLang="en-US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肘形连接符 29"/>
              <p:cNvCxnSpPr>
                <a:stCxn id="166" idx="0"/>
              </p:cNvCxnSpPr>
              <p:nvPr/>
            </p:nvCxnSpPr>
            <p:spPr>
              <a:xfrm rot="16200000" flipV="1">
                <a:off x="2979925" y="4421320"/>
                <a:ext cx="430977" cy="172904"/>
              </a:xfrm>
              <a:prstGeom prst="bentConnector3">
                <a:avLst>
                  <a:gd name="adj1" fmla="val 42512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字方塊 30"/>
              <p:cNvSpPr txBox="1">
                <a:spLocks noChangeArrowheads="1"/>
              </p:cNvSpPr>
              <p:nvPr/>
            </p:nvSpPr>
            <p:spPr bwMode="auto">
              <a:xfrm>
                <a:off x="2949156" y="4723260"/>
                <a:ext cx="665415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彈片上料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7" name="肘形连接符 29"/>
              <p:cNvCxnSpPr>
                <a:stCxn id="166" idx="0"/>
              </p:cNvCxnSpPr>
              <p:nvPr/>
            </p:nvCxnSpPr>
            <p:spPr>
              <a:xfrm rot="5400000" flipH="1" flipV="1">
                <a:off x="3157427" y="4438237"/>
                <a:ext cx="409462" cy="160586"/>
              </a:xfrm>
              <a:prstGeom prst="bentConnector3">
                <a:avLst>
                  <a:gd name="adj1" fmla="val 44745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肘形连接符 29"/>
              <p:cNvCxnSpPr>
                <a:stCxn id="169" idx="0"/>
              </p:cNvCxnSpPr>
              <p:nvPr/>
            </p:nvCxnSpPr>
            <p:spPr>
              <a:xfrm rot="5400000" flipH="1" flipV="1">
                <a:off x="2458626" y="4535505"/>
                <a:ext cx="183552" cy="213476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字方塊 30"/>
              <p:cNvSpPr txBox="1">
                <a:spLocks noChangeArrowheads="1"/>
              </p:cNvSpPr>
              <p:nvPr/>
            </p:nvSpPr>
            <p:spPr bwMode="auto">
              <a:xfrm>
                <a:off x="2002478" y="4734018"/>
                <a:ext cx="882371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彈片振動盤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1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肘形连接符 29"/>
              <p:cNvCxnSpPr>
                <a:stCxn id="171" idx="3"/>
              </p:cNvCxnSpPr>
              <p:nvPr/>
            </p:nvCxnSpPr>
            <p:spPr>
              <a:xfrm>
                <a:off x="1381123" y="3855253"/>
                <a:ext cx="242897" cy="118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30"/>
              <p:cNvSpPr txBox="1">
                <a:spLocks noChangeArrowheads="1"/>
              </p:cNvSpPr>
              <p:nvPr/>
            </p:nvSpPr>
            <p:spPr bwMode="auto">
              <a:xfrm>
                <a:off x="832480" y="3676190"/>
                <a:ext cx="548641" cy="35812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卡勾振</a:t>
                </a:r>
                <a:endParaRPr lang="en-US" altLang="zh-CN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2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肘形连接符 29"/>
              <p:cNvCxnSpPr>
                <a:stCxn id="173" idx="3"/>
              </p:cNvCxnSpPr>
              <p:nvPr/>
            </p:nvCxnSpPr>
            <p:spPr>
              <a:xfrm>
                <a:off x="1381123" y="2607481"/>
                <a:ext cx="244256" cy="22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文字方塊 30"/>
              <p:cNvSpPr txBox="1">
                <a:spLocks noChangeArrowheads="1"/>
              </p:cNvSpPr>
              <p:nvPr/>
            </p:nvSpPr>
            <p:spPr bwMode="auto">
              <a:xfrm>
                <a:off x="826942" y="2428419"/>
                <a:ext cx="554181" cy="35812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卡勾振</a:t>
                </a:r>
                <a:endParaRPr lang="en-US" altLang="zh-CN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1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肘形连接符 29"/>
              <p:cNvCxnSpPr>
                <a:stCxn id="175" idx="3"/>
              </p:cNvCxnSpPr>
              <p:nvPr/>
            </p:nvCxnSpPr>
            <p:spPr>
              <a:xfrm flipV="1">
                <a:off x="1381123" y="2986076"/>
                <a:ext cx="638178" cy="121462"/>
              </a:xfrm>
              <a:prstGeom prst="bentConnector3">
                <a:avLst>
                  <a:gd name="adj1" fmla="val 3494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文字方塊 30"/>
              <p:cNvSpPr txBox="1">
                <a:spLocks noChangeArrowheads="1"/>
              </p:cNvSpPr>
              <p:nvPr/>
            </p:nvSpPr>
            <p:spPr bwMode="auto">
              <a:xfrm>
                <a:off x="852558" y="2928480"/>
                <a:ext cx="528565" cy="35812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卡勾上料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肘形连接符 29"/>
              <p:cNvCxnSpPr>
                <a:stCxn id="175" idx="3"/>
              </p:cNvCxnSpPr>
              <p:nvPr/>
            </p:nvCxnSpPr>
            <p:spPr>
              <a:xfrm>
                <a:off x="1381122" y="3107553"/>
                <a:ext cx="628653" cy="145235"/>
              </a:xfrm>
              <a:prstGeom prst="bentConnector3">
                <a:avLst>
                  <a:gd name="adj1" fmla="val 35561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/>
          <p:cNvGrpSpPr/>
          <p:nvPr/>
        </p:nvGrpSpPr>
        <p:grpSpPr>
          <a:xfrm>
            <a:off x="3647664" y="953044"/>
            <a:ext cx="4054811" cy="2424859"/>
            <a:chOff x="2643327" y="3786190"/>
            <a:chExt cx="3871890" cy="2131100"/>
          </a:xfrm>
        </p:grpSpPr>
        <p:sp>
          <p:nvSpPr>
            <p:cNvPr id="74" name="文字方塊 30"/>
            <p:cNvSpPr txBox="1">
              <a:spLocks noChangeArrowheads="1"/>
            </p:cNvSpPr>
            <p:nvPr/>
          </p:nvSpPr>
          <p:spPr bwMode="auto">
            <a:xfrm>
              <a:off x="5209032" y="3786190"/>
              <a:ext cx="1302696" cy="260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2.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無外罩立體圖：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6" t="28613" r="40549" b="11728"/>
            <a:stretch>
              <a:fillRect/>
            </a:stretch>
          </p:blipFill>
          <p:spPr>
            <a:xfrm>
              <a:off x="2643327" y="4054468"/>
              <a:ext cx="1554589" cy="1862822"/>
            </a:xfrm>
            <a:prstGeom prst="rect">
              <a:avLst/>
            </a:prstGeom>
          </p:spPr>
        </p:pic>
        <p:pic>
          <p:nvPicPr>
            <p:cNvPr id="76" name="圖片 75" descr="AFAS24007-00-00A 244M右中卡鉤&amp;彈片OP1焊接專用機改造224（224雙卡鉤）.JPG"/>
            <p:cNvPicPr>
              <a:picLocks noChangeAspect="1"/>
            </p:cNvPicPr>
            <p:nvPr/>
          </p:nvPicPr>
          <p:blipFill>
            <a:blip r:embed="rId4" cstate="print"/>
            <a:srcRect l="29687" t="17833" r="30469" b="11131"/>
            <a:stretch>
              <a:fillRect/>
            </a:stretch>
          </p:blipFill>
          <p:spPr>
            <a:xfrm>
              <a:off x="4865404" y="4056560"/>
              <a:ext cx="1649813" cy="1714512"/>
            </a:xfrm>
            <a:prstGeom prst="rect">
              <a:avLst/>
            </a:prstGeom>
          </p:spPr>
        </p:pic>
        <p:sp>
          <p:nvSpPr>
            <p:cNvPr id="77" name="文字方塊 30"/>
            <p:cNvSpPr txBox="1">
              <a:spLocks noChangeArrowheads="1"/>
            </p:cNvSpPr>
            <p:nvPr/>
          </p:nvSpPr>
          <p:spPr bwMode="auto">
            <a:xfrm>
              <a:off x="2714612" y="3786190"/>
              <a:ext cx="1295410" cy="260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1.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外形立體圖：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05" y="3211830"/>
            <a:ext cx="4413885" cy="3315970"/>
            <a:chOff x="217805" y="3211830"/>
            <a:chExt cx="4413885" cy="3315970"/>
          </a:xfrm>
        </p:grpSpPr>
        <p:sp>
          <p:nvSpPr>
            <p:cNvPr id="25" name="文字方塊 30"/>
            <p:cNvSpPr txBox="1">
              <a:spLocks noChangeArrowheads="1"/>
            </p:cNvSpPr>
            <p:nvPr/>
          </p:nvSpPr>
          <p:spPr bwMode="auto">
            <a:xfrm>
              <a:off x="217805" y="3211830"/>
              <a:ext cx="4413885" cy="8140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4.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長寬高尺寸</a:t>
              </a:r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,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佔地面積：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  <a:p>
              <a:pPr defTabSz="622300"/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設備尺寸：</a:t>
              </a:r>
              <a:r>
                <a:rPr lang="zh-CN" altLang="en-US" sz="1200" dirty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長</a:t>
              </a:r>
              <a:r>
                <a:rPr lang="en-US" altLang="zh-CN" sz="1200" dirty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×</a:t>
              </a:r>
              <a:r>
                <a:rPr lang="zh-CN" altLang="en-US" sz="1200" dirty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寬</a:t>
              </a:r>
              <a:r>
                <a:rPr lang="en-US" altLang="zh-CN" sz="1200" dirty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×</a:t>
              </a:r>
              <a:r>
                <a:rPr lang="zh-CN" altLang="en-US" sz="1200" dirty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高</a:t>
              </a:r>
              <a:r>
                <a:rPr lang="en-US" altLang="zh-CN" sz="12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=1950(L</a:t>
              </a:r>
              <a:r>
                <a:rPr lang="en-US" altLang="zh-CN" sz="1200" dirty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)×</a:t>
              </a:r>
              <a:r>
                <a:rPr lang="en-US" altLang="zh-CN" sz="12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1800(W)×2200(H</a:t>
              </a:r>
              <a:r>
                <a:rPr lang="en-US" altLang="zh-CN" sz="1200" dirty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)  </a:t>
              </a:r>
              <a:r>
                <a:rPr lang="en-US" altLang="zh-CN" sz="12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mm</a:t>
              </a:r>
            </a:p>
            <a:p>
              <a:pPr defTabSz="622300"/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整線占地：長</a:t>
              </a:r>
              <a:r>
                <a:rPr lang="en-US" altLang="zh-CN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×</a:t>
              </a:r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寬</a:t>
              </a:r>
              <a:r>
                <a:rPr lang="en-US" altLang="zh-CN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×</a:t>
              </a:r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高</a:t>
              </a:r>
              <a:r>
                <a:rPr lang="en-US" altLang="zh-CN" sz="12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=2750(L)×2600(W)×2200(H)  mm</a:t>
              </a:r>
            </a:p>
            <a:p>
              <a:pPr defTabSz="622300"/>
              <a:r>
                <a:rPr lang="en-US" altLang="zh-CN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※.</a:t>
              </a:r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左右雙開門寬度</a:t>
              </a:r>
              <a:r>
                <a:rPr lang="en-US" altLang="zh-CN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=400mm  </a:t>
              </a:r>
              <a:r>
                <a:rPr lang="zh-CN" altLang="en-US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前后雙開門寬度</a:t>
              </a:r>
              <a:r>
                <a:rPr lang="en-US" altLang="zh-CN" sz="1200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=400mm </a:t>
              </a:r>
              <a:endParaRPr lang="en-US" altLang="zh-TW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419735" y="4202430"/>
              <a:ext cx="3773170" cy="2325370"/>
              <a:chOff x="2663871" y="1038826"/>
              <a:chExt cx="3416737" cy="2325086"/>
            </a:xfrm>
          </p:grpSpPr>
          <p:pic>
            <p:nvPicPr>
              <p:cNvPr id="85" name="圖片 84" descr="AFAS24007-00-00A 244M右中卡鉤&amp;彈片OP1焊接專用機改造224（224雙卡鉤）.JPG"/>
              <p:cNvPicPr>
                <a:picLocks noChangeAspect="1"/>
              </p:cNvPicPr>
              <p:nvPr/>
            </p:nvPicPr>
            <p:blipFill>
              <a:blip r:embed="rId5" cstate="print"/>
              <a:srcRect l="27343" t="7110" r="27344" b="5770"/>
              <a:stretch>
                <a:fillRect/>
              </a:stretch>
            </p:blipFill>
            <p:spPr>
              <a:xfrm>
                <a:off x="4185136" y="1292210"/>
                <a:ext cx="1529872" cy="2071702"/>
              </a:xfrm>
              <a:prstGeom prst="rect">
                <a:avLst/>
              </a:prstGeom>
            </p:spPr>
          </p:pic>
          <p:pic>
            <p:nvPicPr>
              <p:cNvPr id="86" name="圖片 8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37" t="16231" r="28738" b="16231"/>
              <a:stretch>
                <a:fillRect/>
              </a:stretch>
            </p:blipFill>
            <p:spPr>
              <a:xfrm>
                <a:off x="2663871" y="1325861"/>
                <a:ext cx="1332065" cy="1998297"/>
              </a:xfrm>
              <a:prstGeom prst="rect">
                <a:avLst/>
              </a:prstGeom>
            </p:spPr>
          </p:pic>
          <p:sp>
            <p:nvSpPr>
              <p:cNvPr id="87" name="文字方塊 30"/>
              <p:cNvSpPr txBox="1">
                <a:spLocks noChangeArrowheads="1"/>
              </p:cNvSpPr>
              <p:nvPr/>
            </p:nvSpPr>
            <p:spPr bwMode="auto">
              <a:xfrm>
                <a:off x="4643576" y="1038826"/>
                <a:ext cx="937614" cy="2142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L=1</a:t>
                </a:r>
                <a:r>
                  <a:rPr lang="en-US" altLang="zh-TW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8</a:t>
                </a:r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00mm</a:t>
                </a:r>
                <a:endParaRPr lang="zh-TW" altLang="en-US" sz="900" dirty="0">
                  <a:solidFill>
                    <a:schemeClr val="accent5"/>
                  </a:solidFill>
                  <a:latin typeface="Arial" panose="020B0604020202020204" pitchFamily="34" charset="0"/>
                  <a:ea typeface="標楷體" pitchFamily="65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直線接點 81"/>
              <p:cNvCxnSpPr/>
              <p:nvPr/>
            </p:nvCxnSpPr>
            <p:spPr>
              <a:xfrm rot="16200000" flipV="1">
                <a:off x="2615624" y="1285297"/>
                <a:ext cx="144000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97"/>
              <p:cNvCxnSpPr/>
              <p:nvPr/>
            </p:nvCxnSpPr>
            <p:spPr>
              <a:xfrm>
                <a:off x="5715008" y="1326394"/>
                <a:ext cx="252000" cy="105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102"/>
              <p:cNvCxnSpPr/>
              <p:nvPr/>
            </p:nvCxnSpPr>
            <p:spPr>
              <a:xfrm>
                <a:off x="5715008" y="3286124"/>
                <a:ext cx="252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單箭頭接點 104"/>
              <p:cNvCxnSpPr/>
              <p:nvPr/>
            </p:nvCxnSpPr>
            <p:spPr>
              <a:xfrm>
                <a:off x="5835707" y="1336809"/>
                <a:ext cx="0" cy="19493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80"/>
              <p:cNvCxnSpPr/>
              <p:nvPr/>
            </p:nvCxnSpPr>
            <p:spPr>
              <a:xfrm flipH="1" flipV="1">
                <a:off x="5694485" y="1175198"/>
                <a:ext cx="0" cy="144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80"/>
              <p:cNvCxnSpPr/>
              <p:nvPr/>
            </p:nvCxnSpPr>
            <p:spPr>
              <a:xfrm flipV="1">
                <a:off x="4375237" y="1174074"/>
                <a:ext cx="0" cy="144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84"/>
              <p:cNvCxnSpPr/>
              <p:nvPr/>
            </p:nvCxnSpPr>
            <p:spPr>
              <a:xfrm>
                <a:off x="4385543" y="1258965"/>
                <a:ext cx="1289854" cy="10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字方塊 30"/>
              <p:cNvSpPr txBox="1">
                <a:spLocks noChangeArrowheads="1"/>
              </p:cNvSpPr>
              <p:nvPr/>
            </p:nvSpPr>
            <p:spPr bwMode="auto">
              <a:xfrm rot="5400000">
                <a:off x="5563314" y="2155336"/>
                <a:ext cx="820377" cy="2142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H=</a:t>
                </a:r>
                <a:r>
                  <a:rPr lang="en-US" altLang="zh-TW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220</a:t>
                </a:r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0mm</a:t>
                </a:r>
                <a:endParaRPr lang="zh-TW" altLang="en-US" sz="900" dirty="0">
                  <a:solidFill>
                    <a:schemeClr val="accent5"/>
                  </a:solidFill>
                  <a:latin typeface="Arial" panose="020B0604020202020204" pitchFamily="34" charset="0"/>
                  <a:ea typeface="標楷體" pitchFamily="65" charset="-120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直線接點 80"/>
              <p:cNvCxnSpPr/>
              <p:nvPr/>
            </p:nvCxnSpPr>
            <p:spPr>
              <a:xfrm rot="5400000" flipH="1" flipV="1">
                <a:off x="3928496" y="1286423"/>
                <a:ext cx="144000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84"/>
              <p:cNvCxnSpPr/>
              <p:nvPr/>
            </p:nvCxnSpPr>
            <p:spPr>
              <a:xfrm flipV="1">
                <a:off x="2692492" y="1285860"/>
                <a:ext cx="1296000" cy="65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30"/>
              <p:cNvSpPr txBox="1">
                <a:spLocks noChangeArrowheads="1"/>
              </p:cNvSpPr>
              <p:nvPr/>
            </p:nvSpPr>
            <p:spPr bwMode="auto">
              <a:xfrm>
                <a:off x="2927041" y="1071546"/>
                <a:ext cx="1024807" cy="2142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74975" tIns="37489" rIns="74975" bIns="37489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W=</a:t>
                </a:r>
                <a:r>
                  <a:rPr lang="en-US" altLang="zh-TW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195</a:t>
                </a:r>
                <a:r>
                  <a:rPr lang="en-US" altLang="zh-CN" sz="900" dirty="0" smtClean="0">
                    <a:solidFill>
                      <a:schemeClr val="accent5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0mm</a:t>
                </a:r>
                <a:endParaRPr lang="zh-TW" altLang="en-US" sz="900" dirty="0">
                  <a:solidFill>
                    <a:schemeClr val="accent5"/>
                  </a:solidFill>
                  <a:latin typeface="Arial" panose="020B0604020202020204" pitchFamily="34" charset="0"/>
                  <a:ea typeface="標楷體" pitchFamily="65" charset="-12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165</Words>
  <Application>Microsoft Office PowerPoint</Application>
  <PresentationFormat>A4 纸张(210x297 毫米)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標楷體</vt:lpstr>
      <vt:lpstr>Microsoft JhengHei</vt:lpstr>
      <vt:lpstr>新細明體</vt:lpstr>
      <vt:lpstr>等线</vt:lpstr>
      <vt:lpstr>思源黑体 CN Heavy</vt:lpstr>
      <vt:lpstr>Arial</vt:lpstr>
      <vt:lpstr>Calibri</vt:lpstr>
      <vt:lpstr>Office 佈景主題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CAA</cp:lastModifiedBy>
  <cp:revision>1350</cp:revision>
  <cp:lastPrinted>2024-08-09T02:53:00Z</cp:lastPrinted>
  <dcterms:created xsi:type="dcterms:W3CDTF">2023-10-26T02:44:00Z</dcterms:created>
  <dcterms:modified xsi:type="dcterms:W3CDTF">2025-09-19T02:40:21Z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A1103F7D3F804318B34EB6FCEEE7ADC9_12</vt:lpwstr>
  </property>
  <property fmtid="{D5CDD505-2E9C-101B-9397-08002B2CF9AE}" pid="3" name="KSOProductBuildVer">
    <vt:lpwstr>2052-12.1.0.22525</vt:lpwstr>
  </property>
</Properties>
</file>