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9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k Arostegui Cunza" userId="d89b6af450cec8f7" providerId="LiveId" clId="{67392819-E179-49D5-A5C0-B72C22745310}"/>
    <pc:docChg chg="custSel delSld modSld">
      <pc:chgData name="Erick Arostegui Cunza" userId="d89b6af450cec8f7" providerId="LiveId" clId="{67392819-E179-49D5-A5C0-B72C22745310}" dt="2025-07-20T14:05:22.585" v="4" actId="478"/>
      <pc:docMkLst>
        <pc:docMk/>
      </pc:docMkLst>
      <pc:sldChg chg="delSp modSp mod">
        <pc:chgData name="Erick Arostegui Cunza" userId="d89b6af450cec8f7" providerId="LiveId" clId="{67392819-E179-49D5-A5C0-B72C22745310}" dt="2025-07-20T14:05:22.585" v="4" actId="478"/>
        <pc:sldMkLst>
          <pc:docMk/>
          <pc:sldMk cId="1961803340" sldId="256"/>
        </pc:sldMkLst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40" creationId="{2CF92427-5C6D-8405-D170-145712ED65C8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44" creationId="{495F6FEF-CD88-12D8-CE2E-3861F2ABC036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45" creationId="{B2459E51-18D7-6F18-41B8-CE3C301A5035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50" creationId="{E2DB109B-81A2-8169-3C71-440B9C3BB513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53" creationId="{167F6BC5-53F0-CBD6-4B9D-145E8D05F35D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55" creationId="{66D23BB6-781B-1466-2C4B-A267CECB830D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60" creationId="{FEF7AC65-DDB0-150E-8C77-B73C40531CBB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65" creationId="{D54D0C6C-CEDE-2E45-A1B4-EC623FB1D471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69" creationId="{9A88FB26-99C4-0896-D87B-6F70552D72D3}"/>
          </ac:spMkLst>
        </pc:spChg>
        <pc:spChg chg="del">
          <ac:chgData name="Erick Arostegui Cunza" userId="d89b6af450cec8f7" providerId="LiveId" clId="{67392819-E179-49D5-A5C0-B72C22745310}" dt="2025-07-20T14:05:22.585" v="4" actId="478"/>
          <ac:spMkLst>
            <pc:docMk/>
            <pc:sldMk cId="1961803340" sldId="256"/>
            <ac:spMk id="172" creationId="{E4A4C1DE-7BA5-AE8E-7DCD-11BD133B718B}"/>
          </ac:spMkLst>
        </pc:spChg>
      </pc:sldChg>
      <pc:sldChg chg="del">
        <pc:chgData name="Erick Arostegui Cunza" userId="d89b6af450cec8f7" providerId="LiveId" clId="{67392819-E179-49D5-A5C0-B72C22745310}" dt="2025-07-20T14:05:19.535" v="0" actId="47"/>
        <pc:sldMkLst>
          <pc:docMk/>
          <pc:sldMk cId="116093422" sldId="257"/>
        </pc:sldMkLst>
      </pc:sldChg>
      <pc:sldChg chg="del">
        <pc:chgData name="Erick Arostegui Cunza" userId="d89b6af450cec8f7" providerId="LiveId" clId="{67392819-E179-49D5-A5C0-B72C22745310}" dt="2025-07-20T14:05:19.649" v="1" actId="47"/>
        <pc:sldMkLst>
          <pc:docMk/>
          <pc:sldMk cId="983078606" sldId="258"/>
        </pc:sldMkLst>
      </pc:sldChg>
      <pc:sldChg chg="del">
        <pc:chgData name="Erick Arostegui Cunza" userId="d89b6af450cec8f7" providerId="LiveId" clId="{67392819-E179-49D5-A5C0-B72C22745310}" dt="2025-07-20T14:05:19.799" v="2" actId="47"/>
        <pc:sldMkLst>
          <pc:docMk/>
          <pc:sldMk cId="890241222" sldId="259"/>
        </pc:sldMkLst>
      </pc:sldChg>
      <pc:sldChg chg="del">
        <pc:chgData name="Erick Arostegui Cunza" userId="d89b6af450cec8f7" providerId="LiveId" clId="{67392819-E179-49D5-A5C0-B72C22745310}" dt="2025-07-20T14:05:19.936" v="3" actId="47"/>
        <pc:sldMkLst>
          <pc:docMk/>
          <pc:sldMk cId="2881140328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736B8-C9E7-407D-B9F4-36B3BAB3EA6E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855C4-2713-4CBF-9164-EB03C5266DA6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034802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1797D-88D9-E635-8CA7-FA551765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61EF0-73A1-29D0-4422-7C5BAEEF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6D2BF-95D1-0210-C5C0-5F7C685B3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5DC0-7F43-AD22-185E-D6E67937A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0BC6-AE7C-A986-52B3-E65F7F82D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4430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61E5B-AE5F-4EEC-2C80-CD84D2D7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DA5A-DC30-278A-2413-EFBE7288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80CD-7B64-7A5E-9B00-CF6A9055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99B02-0193-F602-2978-1E14DDEC4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7C2C5-F4C9-D62D-30F9-EC7FACC6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80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EAF5F-5A7E-7D26-BBFB-EF441FCB0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0037A-26CE-248A-4EC6-C272F6C0F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BED4-61DF-0908-CDE5-E6F80729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85986-AE76-30DD-45CD-E86E1606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4AB2A-6EE7-5417-8978-DC4FF7E7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1905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F5786-975B-E5F0-8D54-33519DBB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AD09-8E73-1773-6013-4A45BE521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F2994-B1BF-9959-85D7-892F1DDB7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64D50-A007-E73E-0C85-31CE67B0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101D2-61AA-D90D-7F5E-9019ABCD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653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1505-F7DF-F6E5-1367-8BA77419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40FBE8-868F-5616-BA99-757372738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EBC8B-354A-F83A-8E07-657E471F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7901-ABEC-B86C-CAB8-0CC2282F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EE649-0BD6-0AE3-F0D0-7BE269289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1166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CBF8-4F81-3EC0-8710-8E05097D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8F795-3953-7A6C-99BA-30BDC6794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4D723-ACC5-F550-9398-A62BE25D7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E0EEC-A99F-0FE9-2D5B-AB33A20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7F711-40FC-A4E3-617E-80A0AC738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3177-E2CE-27BD-4768-194CE03D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5960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EE0-A39F-FCAB-9C8C-B80A91D1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6613A-0AFF-EA9A-DE5E-159883FC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233A0-95FC-F1F8-C1CD-F21095DC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7D3BA2-9478-B43B-1C21-03AF47E0C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09EC3-4B11-0E5A-0B87-DAFF9C7B8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478CFE-FD49-CE48-088B-E710791F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BC818-E77C-ACDA-9D25-C2F9A9662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FDDB4-6262-DA7A-87D4-D6202A82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7892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05B2-CD44-CCF4-1D0D-14B048C9D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A31A2-4A08-115E-533D-700E81DC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75D01-88E4-D564-8B0C-29C7F0710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713BC-4FCE-A3EA-8AD2-1C76AAB3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006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F3552-2D75-216E-2730-8681DDA7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AED89B-AF34-5EE0-0B93-EDE08845F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86797-990B-98CC-3499-D78D6FE68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8753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88040-9B9D-660C-C970-AC1EDC86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478F7-D435-C9FF-2FEA-AFFDC00C7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B0446C-C5B1-9A1F-5895-246894FA5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2EE0C-DB44-C715-A637-BFB62551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7AD28-1994-B011-47F5-DF298901E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D2055-22AA-3469-99CA-78BB0BD4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207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8115-62D2-216B-1FF4-566D5A3B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426D3-40DD-E2ED-6E45-4B4BB5711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DE092-3BE1-6293-3D14-138CD78C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FAE32-EA3F-C629-2CA7-D6F97D2E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EA754-44D6-F4D8-9CA9-3764F9F4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3732E-15AD-1092-0E2E-F69BF4BE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4626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8A467-A43B-EAC1-B4DF-F3C13130B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419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8BBC2-C696-5D2A-D6BD-10DB72C9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419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4416-8F96-BFEB-48E7-EFC939BE1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0818B-46D2-4E63-AE2C-423AB864B321}" type="datetimeFigureOut">
              <a:rPr lang="es-419" smtClean="0"/>
              <a:t>20/7/2025</a:t>
            </a:fld>
            <a:endParaRPr lang="es-419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EEBC1-5CEA-89CC-03E5-9B0AA2919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DDD01-49C2-A14D-7956-113C79EC24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2743F-68C9-4058-9F4F-7164581F8AEB}" type="slidenum">
              <a:rPr lang="es-419" smtClean="0"/>
              <a:t>‹#›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3951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80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Arostegui Cunza</dc:creator>
  <cp:lastModifiedBy>Erick Arostegui Cunza</cp:lastModifiedBy>
  <cp:revision>6</cp:revision>
  <dcterms:created xsi:type="dcterms:W3CDTF">2023-10-22T14:38:46Z</dcterms:created>
  <dcterms:modified xsi:type="dcterms:W3CDTF">2025-07-20T14:05:23Z</dcterms:modified>
</cp:coreProperties>
</file>