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67392819-E179-49D5-A5C0-B72C22745310}"/>
    <pc:docChg chg="custSel delSld modSld">
      <pc:chgData name="Erick Arostegui Cunza" userId="d89b6af450cec8f7" providerId="LiveId" clId="{67392819-E179-49D5-A5C0-B72C22745310}" dt="2025-07-20T14:05:22.585" v="4" actId="478"/>
      <pc:docMkLst>
        <pc:docMk/>
      </pc:docMkLst>
      <pc:sldChg chg="delSp modSp mod">
        <pc:chgData name="Erick Arostegui Cunza" userId="d89b6af450cec8f7" providerId="LiveId" clId="{67392819-E179-49D5-A5C0-B72C22745310}" dt="2025-07-20T14:05:22.585" v="4" actId="478"/>
        <pc:sldMkLst>
          <pc:docMk/>
          <pc:sldMk cId="1961803340" sldId="256"/>
        </pc:sldMkLst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40" creationId="{2CF92427-5C6D-8405-D170-145712ED65C8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44" creationId="{495F6FEF-CD88-12D8-CE2E-3861F2ABC036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45" creationId="{B2459E51-18D7-6F18-41B8-CE3C301A5035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50" creationId="{E2DB109B-81A2-8169-3C71-440B9C3BB513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53" creationId="{167F6BC5-53F0-CBD6-4B9D-145E8D05F35D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55" creationId="{66D23BB6-781B-1466-2C4B-A267CECB830D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60" creationId="{FEF7AC65-DDB0-150E-8C77-B73C40531CBB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65" creationId="{D54D0C6C-CEDE-2E45-A1B4-EC623FB1D471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69" creationId="{9A88FB26-99C4-0896-D87B-6F70552D72D3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72" creationId="{E4A4C1DE-7BA5-AE8E-7DCD-11BD133B718B}"/>
          </ac:spMkLst>
        </pc:spChg>
      </pc:sldChg>
      <pc:sldChg chg="del">
        <pc:chgData name="Erick Arostegui Cunza" userId="d89b6af450cec8f7" providerId="LiveId" clId="{67392819-E179-49D5-A5C0-B72C22745310}" dt="2025-07-20T14:05:19.535" v="0" actId="47"/>
        <pc:sldMkLst>
          <pc:docMk/>
          <pc:sldMk cId="116093422" sldId="257"/>
        </pc:sldMkLst>
      </pc:sldChg>
      <pc:sldChg chg="del">
        <pc:chgData name="Erick Arostegui Cunza" userId="d89b6af450cec8f7" providerId="LiveId" clId="{67392819-E179-49D5-A5C0-B72C22745310}" dt="2025-07-20T14:05:19.649" v="1" actId="47"/>
        <pc:sldMkLst>
          <pc:docMk/>
          <pc:sldMk cId="983078606" sldId="258"/>
        </pc:sldMkLst>
      </pc:sldChg>
      <pc:sldChg chg="del">
        <pc:chgData name="Erick Arostegui Cunza" userId="d89b6af450cec8f7" providerId="LiveId" clId="{67392819-E179-49D5-A5C0-B72C22745310}" dt="2025-07-20T14:05:19.799" v="2" actId="47"/>
        <pc:sldMkLst>
          <pc:docMk/>
          <pc:sldMk cId="890241222" sldId="259"/>
        </pc:sldMkLst>
      </pc:sldChg>
      <pc:sldChg chg="del">
        <pc:chgData name="Erick Arostegui Cunza" userId="d89b6af450cec8f7" providerId="LiveId" clId="{67392819-E179-49D5-A5C0-B72C22745310}" dt="2025-07-20T14:05:19.936" v="3" actId="47"/>
        <pc:sldMkLst>
          <pc:docMk/>
          <pc:sldMk cId="2881140328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736B8-C9E7-407D-B9F4-36B3BAB3EA6E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855C4-2713-4CBF-9164-EB03C5266DA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480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797D-88D9-E635-8CA7-FA551765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61EF0-73A1-29D0-4422-7C5BAEEF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D2BF-95D1-0210-C5C0-5F7C685B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5DC0-7F43-AD22-185E-D6E67937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0BC6-AE7C-A986-52B3-E65F7F82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430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1E5B-AE5F-4EEC-2C80-CD84D2D7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DA5A-DC30-278A-2413-EFBE7288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80CD-7B64-7A5E-9B00-CF6A9055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99B02-0193-F602-2978-1E14DDEC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C2C5-F4C9-D62D-30F9-EC7FACC6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0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EAF5F-5A7E-7D26-BBFB-EF441FCB0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0037A-26CE-248A-4EC6-C272F6C0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BED4-61DF-0908-CDE5-E6F80729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5986-AE76-30DD-45CD-E86E1606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AB2A-6EE7-5417-8978-DC4FF7E7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905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5786-975B-E5F0-8D54-33519DBB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AD09-8E73-1773-6013-4A45BE52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2994-B1BF-9959-85D7-892F1DD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4D50-A007-E73E-0C85-31CE67B0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01D2-61AA-D90D-7F5E-9019ABCD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5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1505-F7DF-F6E5-1367-8BA7741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0FBE8-868F-5616-BA99-75737273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BC8B-354A-F83A-8E07-657E471F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7901-ABEC-B86C-CAB8-0CC2282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E649-0BD6-0AE3-F0D0-7BE26928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16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CBF8-4F81-3EC0-8710-8E05097D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F795-3953-7A6C-99BA-30BDC6794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4D723-ACC5-F550-9398-A62BE25D7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0EEC-A99F-0FE9-2D5B-AB33A20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7F711-40FC-A4E3-617E-80A0AC73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43177-E2CE-27BD-4768-194CE03D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960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EE0-A39F-FCAB-9C8C-B80A91D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613A-0AFF-EA9A-DE5E-159883FC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33A0-95FC-F1F8-C1CD-F21095DC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3BA2-9478-B43B-1C21-03AF47E0C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9EC3-4B11-0E5A-0B87-DAFF9C7B8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78CFE-FD49-CE48-088B-E710791F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BC818-E77C-ACDA-9D25-C2F9A966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FDDB4-6262-DA7A-87D4-D6202A82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892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05B2-CD44-CCF4-1D0D-14B048C9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A31A2-4A08-115E-533D-700E81DC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5D01-88E4-D564-8B0C-29C7F071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713BC-4FCE-A3EA-8AD2-1C76AAB3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00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F3552-2D75-216E-2730-8681DDA7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ED89B-AF34-5EE0-0B93-EDE08845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86797-990B-98CC-3499-D78D6FE6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8753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8040-9B9D-660C-C970-AC1EDC86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78F7-D435-C9FF-2FEA-AFFDC00C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0446C-C5B1-9A1F-5895-246894FA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2EE0C-DB44-C715-A637-BFB62551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AD28-1994-B011-47F5-DF298901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D2055-22AA-3469-99CA-78BB0BD4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2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8115-62D2-216B-1FF4-566D5A3B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426D3-40DD-E2ED-6E45-4B4BB571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DE092-3BE1-6293-3D14-138CD78C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AE32-EA3F-C629-2CA7-D6F97D2E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EA754-44D6-F4D8-9CA9-3764F9F4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732E-15AD-1092-0E2E-F69BF4B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626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8A467-A43B-EAC1-B4DF-F3C13130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BBC2-C696-5D2A-D6BD-10DB72C9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4416-8F96-BFEB-48E7-EFC939BE1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EBC1-5CEA-89CC-03E5-9B0AA2919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DD01-49C2-A14D-7956-113C79EC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95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412190-4B92-761E-1A6B-40579D175EB2}"/>
              </a:ext>
            </a:extLst>
          </p:cNvPr>
          <p:cNvSpPr/>
          <p:nvPr/>
        </p:nvSpPr>
        <p:spPr>
          <a:xfrm>
            <a:off x="1204111" y="1113576"/>
            <a:ext cx="1430447" cy="8419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A662248-C65D-9EA2-DF12-1D6A7768B999}"/>
              </a:ext>
            </a:extLst>
          </p:cNvPr>
          <p:cNvSpPr/>
          <p:nvPr/>
        </p:nvSpPr>
        <p:spPr>
          <a:xfrm>
            <a:off x="1204111" y="2064190"/>
            <a:ext cx="1430447" cy="380245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1E2C-AC2B-57B0-FFB4-86C5BE411D67}"/>
              </a:ext>
            </a:extLst>
          </p:cNvPr>
          <p:cNvSpPr txBox="1"/>
          <p:nvPr/>
        </p:nvSpPr>
        <p:spPr>
          <a:xfrm>
            <a:off x="1354756" y="11135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6836C-3B03-BA19-2CCA-95642F516360}"/>
              </a:ext>
            </a:extLst>
          </p:cNvPr>
          <p:cNvSpPr txBox="1"/>
          <p:nvPr/>
        </p:nvSpPr>
        <p:spPr>
          <a:xfrm>
            <a:off x="2016890" y="154361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1D791-2346-5F25-9B7E-C77C901CE0EA}"/>
              </a:ext>
            </a:extLst>
          </p:cNvPr>
          <p:cNvSpPr txBox="1"/>
          <p:nvPr/>
        </p:nvSpPr>
        <p:spPr>
          <a:xfrm>
            <a:off x="1090225" y="7061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C3F66FD-4B33-8F25-87AC-9A365C6E020A}"/>
              </a:ext>
            </a:extLst>
          </p:cNvPr>
          <p:cNvSpPr/>
          <p:nvPr/>
        </p:nvSpPr>
        <p:spPr>
          <a:xfrm>
            <a:off x="4843604" y="2824681"/>
            <a:ext cx="688063" cy="778598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0D1CD1-14A0-50CF-7E3E-B6CA6BE5FB9C}"/>
              </a:ext>
            </a:extLst>
          </p:cNvPr>
          <p:cNvCxnSpPr>
            <a:endCxn id="7" idx="2"/>
          </p:cNvCxnSpPr>
          <p:nvPr/>
        </p:nvCxnSpPr>
        <p:spPr>
          <a:xfrm>
            <a:off x="2587027" y="2254313"/>
            <a:ext cx="2256577" cy="95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313CB5-1FF5-3AD4-631B-2EED9E82D303}"/>
              </a:ext>
            </a:extLst>
          </p:cNvPr>
          <p:cNvSpPr/>
          <p:nvPr/>
        </p:nvSpPr>
        <p:spPr>
          <a:xfrm>
            <a:off x="4725909" y="3949063"/>
            <a:ext cx="3228720" cy="2175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80FE14-F10A-1F1A-59AF-B52BF866B204}"/>
              </a:ext>
            </a:extLst>
          </p:cNvPr>
          <p:cNvSpPr/>
          <p:nvPr/>
        </p:nvSpPr>
        <p:spPr>
          <a:xfrm>
            <a:off x="4934139" y="4128380"/>
            <a:ext cx="2866902" cy="18559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76558-836B-ED50-BE5C-6161DF4ACDC8}"/>
              </a:ext>
            </a:extLst>
          </p:cNvPr>
          <p:cNvSpPr txBox="1"/>
          <p:nvPr/>
        </p:nvSpPr>
        <p:spPr>
          <a:xfrm>
            <a:off x="4911730" y="4128380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VM (</a:t>
            </a:r>
            <a:r>
              <a:rPr lang="es-419" dirty="0" err="1"/>
              <a:t>Win</a:t>
            </a:r>
            <a:r>
              <a:rPr lang="es-419" dirty="0"/>
              <a:t>, Linux, Mac)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2D9E3A-E6A5-77C8-5309-AF9BDFDA72D4}"/>
              </a:ext>
            </a:extLst>
          </p:cNvPr>
          <p:cNvSpPr/>
          <p:nvPr/>
        </p:nvSpPr>
        <p:spPr>
          <a:xfrm>
            <a:off x="5187635" y="4697493"/>
            <a:ext cx="654581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888C5-CC29-81BA-A61A-6427275D46B8}"/>
              </a:ext>
            </a:extLst>
          </p:cNvPr>
          <p:cNvSpPr txBox="1"/>
          <p:nvPr/>
        </p:nvSpPr>
        <p:spPr>
          <a:xfrm>
            <a:off x="3538325" y="4103886"/>
            <a:ext cx="8611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O.S.</a:t>
            </a:r>
          </a:p>
          <a:p>
            <a:r>
              <a:rPr lang="es-419" dirty="0" err="1"/>
              <a:t>Win</a:t>
            </a:r>
            <a:endParaRPr lang="es-419" dirty="0"/>
          </a:p>
          <a:p>
            <a:r>
              <a:rPr lang="es-419" sz="2400" b="1" dirty="0"/>
              <a:t>Linux</a:t>
            </a:r>
          </a:p>
          <a:p>
            <a:r>
              <a:rPr lang="es-419" sz="2000" dirty="0"/>
              <a:t>Mac</a:t>
            </a:r>
            <a:endParaRPr lang="es-419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D42F9A-BE5F-3749-EBA2-5CFEC355CF62}"/>
              </a:ext>
            </a:extLst>
          </p:cNvPr>
          <p:cNvSpPr/>
          <p:nvPr/>
        </p:nvSpPr>
        <p:spPr>
          <a:xfrm>
            <a:off x="4725909" y="733331"/>
            <a:ext cx="3322622" cy="1865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64469-623F-C9E5-24D2-D49D6CD7B887}"/>
              </a:ext>
            </a:extLst>
          </p:cNvPr>
          <p:cNvSpPr txBox="1"/>
          <p:nvPr/>
        </p:nvSpPr>
        <p:spPr>
          <a:xfrm>
            <a:off x="4725909" y="336839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Visual Studio 98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249083-0E83-CDE6-65C3-4D3E2A759144}"/>
              </a:ext>
            </a:extLst>
          </p:cNvPr>
          <p:cNvSpPr txBox="1"/>
          <p:nvPr/>
        </p:nvSpPr>
        <p:spPr>
          <a:xfrm>
            <a:off x="5097101" y="1113576"/>
            <a:ext cx="7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VB</a:t>
            </a:r>
          </a:p>
          <a:p>
            <a:r>
              <a:rPr lang="es-419" dirty="0" err="1"/>
              <a:t>VFPro</a:t>
            </a:r>
            <a:endParaRPr lang="es-419" dirty="0"/>
          </a:p>
          <a:p>
            <a:r>
              <a:rPr lang="es-419" dirty="0"/>
              <a:t>VC++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02272BCB-2AF9-111F-156E-D27DAFA9C6EC}"/>
              </a:ext>
            </a:extLst>
          </p:cNvPr>
          <p:cNvSpPr/>
          <p:nvPr/>
        </p:nvSpPr>
        <p:spPr>
          <a:xfrm>
            <a:off x="3340729" y="1412341"/>
            <a:ext cx="1086416" cy="543208"/>
          </a:xfrm>
          <a:prstGeom prst="lef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C1C7E-5558-E1A9-FF6F-CE9531D49D40}"/>
              </a:ext>
            </a:extLst>
          </p:cNvPr>
          <p:cNvSpPr txBox="1"/>
          <p:nvPr/>
        </p:nvSpPr>
        <p:spPr>
          <a:xfrm>
            <a:off x="3631271" y="10430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6BB128-B9F1-B3F4-7D01-5E5135740970}"/>
              </a:ext>
            </a:extLst>
          </p:cNvPr>
          <p:cNvCxnSpPr/>
          <p:nvPr/>
        </p:nvCxnSpPr>
        <p:spPr>
          <a:xfrm>
            <a:off x="8311081" y="336839"/>
            <a:ext cx="0" cy="590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8BB4E1-C906-A4E4-B887-8B8329AF89D7}"/>
              </a:ext>
            </a:extLst>
          </p:cNvPr>
          <p:cNvSpPr txBox="1"/>
          <p:nvPr/>
        </p:nvSpPr>
        <p:spPr>
          <a:xfrm>
            <a:off x="8962930" y="336839"/>
            <a:ext cx="26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Visual Studio .NET 2001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1B58FB-2063-A841-8DB2-C13C22965747}"/>
              </a:ext>
            </a:extLst>
          </p:cNvPr>
          <p:cNvSpPr/>
          <p:nvPr/>
        </p:nvSpPr>
        <p:spPr>
          <a:xfrm>
            <a:off x="8615307" y="733331"/>
            <a:ext cx="3322622" cy="1865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E670BD-A9AF-50B2-7648-6BA11E9FD05F}"/>
              </a:ext>
            </a:extLst>
          </p:cNvPr>
          <p:cNvSpPr txBox="1"/>
          <p:nvPr/>
        </p:nvSpPr>
        <p:spPr>
          <a:xfrm>
            <a:off x="8986499" y="1113576"/>
            <a:ext cx="54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C#</a:t>
            </a:r>
          </a:p>
          <a:p>
            <a:r>
              <a:rPr lang="es-419" dirty="0"/>
              <a:t>VB</a:t>
            </a:r>
          </a:p>
          <a:p>
            <a:r>
              <a:rPr lang="es-419" dirty="0"/>
              <a:t>C++</a:t>
            </a:r>
          </a:p>
          <a:p>
            <a:r>
              <a:rPr lang="es-419" dirty="0"/>
              <a:t>J#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0D79F7-D99D-A5AD-9FA6-1CA5230D9796}"/>
              </a:ext>
            </a:extLst>
          </p:cNvPr>
          <p:cNvSpPr/>
          <p:nvPr/>
        </p:nvSpPr>
        <p:spPr>
          <a:xfrm>
            <a:off x="1816193" y="2824681"/>
            <a:ext cx="1171451" cy="2489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F55C9-1B32-52BF-CA60-5FBE099F6525}"/>
              </a:ext>
            </a:extLst>
          </p:cNvPr>
          <p:cNvSpPr txBox="1"/>
          <p:nvPr/>
        </p:nvSpPr>
        <p:spPr>
          <a:xfrm>
            <a:off x="2014159" y="248331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78D09D-5D9D-2A49-6877-0AF959C739BF}"/>
              </a:ext>
            </a:extLst>
          </p:cNvPr>
          <p:cNvSpPr/>
          <p:nvPr/>
        </p:nvSpPr>
        <p:spPr>
          <a:xfrm>
            <a:off x="488887" y="3603279"/>
            <a:ext cx="865869" cy="5251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147482-4B0E-2D06-98D4-FB30A31E8505}"/>
              </a:ext>
            </a:extLst>
          </p:cNvPr>
          <p:cNvSpPr txBox="1"/>
          <p:nvPr/>
        </p:nvSpPr>
        <p:spPr>
          <a:xfrm>
            <a:off x="1862151" y="31213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797C10-5AD1-5BCA-145C-D1A9F1F853B3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140433" y="3490637"/>
            <a:ext cx="11414" cy="71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327B6F-11E4-8EF1-F1C9-25344B094523}"/>
              </a:ext>
            </a:extLst>
          </p:cNvPr>
          <p:cNvCxnSpPr/>
          <p:nvPr/>
        </p:nvCxnSpPr>
        <p:spPr>
          <a:xfrm>
            <a:off x="2140432" y="3739081"/>
            <a:ext cx="27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49002B-277B-549A-D609-8A88EEDBC4CB}"/>
              </a:ext>
            </a:extLst>
          </p:cNvPr>
          <p:cNvCxnSpPr/>
          <p:nvPr/>
        </p:nvCxnSpPr>
        <p:spPr>
          <a:xfrm>
            <a:off x="2140432" y="4060478"/>
            <a:ext cx="27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EFE3080-CE6C-E2D7-631E-6B8F6AFCD49C}"/>
              </a:ext>
            </a:extLst>
          </p:cNvPr>
          <p:cNvSpPr/>
          <p:nvPr/>
        </p:nvSpPr>
        <p:spPr>
          <a:xfrm>
            <a:off x="2415350" y="3611928"/>
            <a:ext cx="215844" cy="2158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4EBA4E-365F-24E3-942A-7E18DFA5DBD3}"/>
              </a:ext>
            </a:extLst>
          </p:cNvPr>
          <p:cNvSpPr/>
          <p:nvPr/>
        </p:nvSpPr>
        <p:spPr>
          <a:xfrm>
            <a:off x="2415350" y="3949063"/>
            <a:ext cx="215844" cy="21584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C077B0-D54A-0676-4499-3FCD796D105F}"/>
              </a:ext>
            </a:extLst>
          </p:cNvPr>
          <p:cNvSpPr txBox="1"/>
          <p:nvPr/>
        </p:nvSpPr>
        <p:spPr>
          <a:xfrm>
            <a:off x="2987644" y="31038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21DC90-B60E-5018-1262-4623FD9339E3}"/>
              </a:ext>
            </a:extLst>
          </p:cNvPr>
          <p:cNvSpPr/>
          <p:nvPr/>
        </p:nvSpPr>
        <p:spPr>
          <a:xfrm>
            <a:off x="9898288" y="1234750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C96492-D5E5-7E2F-9453-D9B5F8773B81}"/>
              </a:ext>
            </a:extLst>
          </p:cNvPr>
          <p:cNvSpPr/>
          <p:nvPr/>
        </p:nvSpPr>
        <p:spPr>
          <a:xfrm>
            <a:off x="9898288" y="1512994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45FD16-BA28-DB63-A842-701EB57337ED}"/>
              </a:ext>
            </a:extLst>
          </p:cNvPr>
          <p:cNvSpPr/>
          <p:nvPr/>
        </p:nvSpPr>
        <p:spPr>
          <a:xfrm>
            <a:off x="9898288" y="1790835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2B6FE1-90CE-E735-1A7E-62F9F7FD5764}"/>
              </a:ext>
            </a:extLst>
          </p:cNvPr>
          <p:cNvSpPr/>
          <p:nvPr/>
        </p:nvSpPr>
        <p:spPr>
          <a:xfrm>
            <a:off x="9898288" y="2096136"/>
            <a:ext cx="1238769" cy="1528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29BEFD-FA9C-5303-2B8D-065BD6A56AB2}"/>
              </a:ext>
            </a:extLst>
          </p:cNvPr>
          <p:cNvSpPr txBox="1"/>
          <p:nvPr/>
        </p:nvSpPr>
        <p:spPr>
          <a:xfrm>
            <a:off x="9898288" y="83825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Compiler</a:t>
            </a:r>
            <a:endParaRPr lang="es-419" dirty="0"/>
          </a:p>
        </p:txBody>
      </p:sp>
      <p:sp>
        <p:nvSpPr>
          <p:cNvPr id="38" name="Scroll: Vertical 37">
            <a:extLst>
              <a:ext uri="{FF2B5EF4-FFF2-40B4-BE49-F238E27FC236}">
                <a16:creationId xmlns:a16="http://schemas.microsoft.com/office/drawing/2014/main" id="{FB1333EF-E55E-0657-D1F1-0F4E7FCA3DE1}"/>
              </a:ext>
            </a:extLst>
          </p:cNvPr>
          <p:cNvSpPr/>
          <p:nvPr/>
        </p:nvSpPr>
        <p:spPr>
          <a:xfrm>
            <a:off x="11340353" y="1207590"/>
            <a:ext cx="540597" cy="1041390"/>
          </a:xfrm>
          <a:prstGeom prst="verticalScrol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65CF76-F171-48C9-77FD-17180AB3F65E}"/>
              </a:ext>
            </a:extLst>
          </p:cNvPr>
          <p:cNvSpPr txBox="1"/>
          <p:nvPr/>
        </p:nvSpPr>
        <p:spPr>
          <a:xfrm>
            <a:off x="11340353" y="83825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CLS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1D4819F-04B5-EDFD-57E0-32730BA8D3D8}"/>
              </a:ext>
            </a:extLst>
          </p:cNvPr>
          <p:cNvSpPr/>
          <p:nvPr/>
        </p:nvSpPr>
        <p:spPr>
          <a:xfrm>
            <a:off x="9995308" y="2723745"/>
            <a:ext cx="683825" cy="66595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18EFAD-4E1C-8481-4713-9313EE6315D3}"/>
              </a:ext>
            </a:extLst>
          </p:cNvPr>
          <p:cNvSpPr txBox="1"/>
          <p:nvPr/>
        </p:nvSpPr>
        <p:spPr>
          <a:xfrm>
            <a:off x="8986499" y="3369749"/>
            <a:ext cx="27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IL (</a:t>
            </a:r>
            <a:r>
              <a:rPr lang="es-419" dirty="0" err="1"/>
              <a:t>Intermediate</a:t>
            </a:r>
            <a:r>
              <a:rPr lang="es-419" dirty="0"/>
              <a:t> </a:t>
            </a:r>
            <a:r>
              <a:rPr lang="es-419" dirty="0" err="1"/>
              <a:t>Language</a:t>
            </a:r>
            <a:r>
              <a:rPr lang="es-419" dirty="0"/>
              <a:t>)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A5C0BD81-4333-5DBA-704B-67C513E56A32}"/>
              </a:ext>
            </a:extLst>
          </p:cNvPr>
          <p:cNvSpPr/>
          <p:nvPr/>
        </p:nvSpPr>
        <p:spPr>
          <a:xfrm>
            <a:off x="9995308" y="3795402"/>
            <a:ext cx="683825" cy="66595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FD77AA-9E2E-9BED-A068-CFA24FD3F5AD}"/>
              </a:ext>
            </a:extLst>
          </p:cNvPr>
          <p:cNvSpPr/>
          <p:nvPr/>
        </p:nvSpPr>
        <p:spPr>
          <a:xfrm>
            <a:off x="9677584" y="4705351"/>
            <a:ext cx="1396446" cy="512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F6A87A-876E-FC8B-181E-51C69EA4DC1E}"/>
              </a:ext>
            </a:extLst>
          </p:cNvPr>
          <p:cNvSpPr/>
          <p:nvPr/>
        </p:nvSpPr>
        <p:spPr>
          <a:xfrm>
            <a:off x="9527096" y="4517679"/>
            <a:ext cx="1617201" cy="947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92BD14-D7F3-894A-415D-C1C0BBB628D1}"/>
              </a:ext>
            </a:extLst>
          </p:cNvPr>
          <p:cNvSpPr txBox="1"/>
          <p:nvPr/>
        </p:nvSpPr>
        <p:spPr>
          <a:xfrm>
            <a:off x="9643123" y="46634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CLR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74C11C16-4C0F-92F7-1189-F180A5F04D48}"/>
              </a:ext>
            </a:extLst>
          </p:cNvPr>
          <p:cNvSpPr/>
          <p:nvPr/>
        </p:nvSpPr>
        <p:spPr>
          <a:xfrm>
            <a:off x="9995308" y="5522499"/>
            <a:ext cx="683825" cy="66595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48D439-E18C-44F2-464B-5CDA8360A32D}"/>
              </a:ext>
            </a:extLst>
          </p:cNvPr>
          <p:cNvSpPr txBox="1"/>
          <p:nvPr/>
        </p:nvSpPr>
        <p:spPr>
          <a:xfrm>
            <a:off x="9407127" y="6151829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Machine </a:t>
            </a:r>
            <a:r>
              <a:rPr lang="es-419" dirty="0" err="1"/>
              <a:t>Language</a:t>
            </a:r>
            <a:endParaRPr lang="es-419" dirty="0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3884A18F-839D-231A-4193-56204D062824}"/>
              </a:ext>
            </a:extLst>
          </p:cNvPr>
          <p:cNvSpPr/>
          <p:nvPr/>
        </p:nvSpPr>
        <p:spPr>
          <a:xfrm rot="2934813">
            <a:off x="9335258" y="1974244"/>
            <a:ext cx="367736" cy="353424"/>
          </a:xfrm>
          <a:prstGeom prst="plus">
            <a:avLst>
              <a:gd name="adj" fmla="val 440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4CE895-1958-85CA-C17D-65B7FE7A0DAF}"/>
              </a:ext>
            </a:extLst>
          </p:cNvPr>
          <p:cNvSpPr txBox="1"/>
          <p:nvPr/>
        </p:nvSpPr>
        <p:spPr>
          <a:xfrm>
            <a:off x="8694479" y="4069532"/>
            <a:ext cx="930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O.S.</a:t>
            </a:r>
          </a:p>
          <a:p>
            <a:r>
              <a:rPr lang="es-419" dirty="0" err="1"/>
              <a:t>Win</a:t>
            </a:r>
            <a:r>
              <a:rPr lang="es-419" dirty="0"/>
              <a:t> 95</a:t>
            </a:r>
          </a:p>
          <a:p>
            <a:r>
              <a:rPr lang="es-419" dirty="0" err="1"/>
              <a:t>Win</a:t>
            </a:r>
            <a:r>
              <a:rPr lang="es-419" dirty="0"/>
              <a:t> Me</a:t>
            </a:r>
          </a:p>
          <a:p>
            <a:r>
              <a:rPr lang="es-419" dirty="0" err="1"/>
              <a:t>Win</a:t>
            </a:r>
            <a:r>
              <a:rPr lang="es-419" dirty="0"/>
              <a:t> NT</a:t>
            </a:r>
          </a:p>
        </p:txBody>
      </p:sp>
    </p:spTree>
    <p:extLst>
      <p:ext uri="{BB962C8B-B14F-4D97-AF65-F5344CB8AC3E}">
        <p14:creationId xmlns:p14="http://schemas.microsoft.com/office/powerpoint/2010/main" val="19618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5BCE388B-4C20-B396-6C0C-3BF1476524B1}"/>
              </a:ext>
            </a:extLst>
          </p:cNvPr>
          <p:cNvSpPr/>
          <p:nvPr/>
        </p:nvSpPr>
        <p:spPr>
          <a:xfrm>
            <a:off x="1270444" y="66090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3E39A-B52D-311D-79DD-87AF7E9CD906}"/>
              </a:ext>
            </a:extLst>
          </p:cNvPr>
          <p:cNvSpPr txBox="1"/>
          <p:nvPr/>
        </p:nvSpPr>
        <p:spPr>
          <a:xfrm>
            <a:off x="1934967" y="31287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JRMI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0ADC47D2-D498-5A98-E2D7-10144459A081}"/>
              </a:ext>
            </a:extLst>
          </p:cNvPr>
          <p:cNvSpPr/>
          <p:nvPr/>
        </p:nvSpPr>
        <p:spPr>
          <a:xfrm>
            <a:off x="1276539" y="225431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VB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6FDF7-65C7-A5C7-BCD2-BD30E08AAA91}"/>
              </a:ext>
            </a:extLst>
          </p:cNvPr>
          <p:cNvSpPr txBox="1"/>
          <p:nvPr/>
        </p:nvSpPr>
        <p:spPr>
          <a:xfrm>
            <a:off x="1222114" y="1884981"/>
            <a:ext cx="77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COM+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5AD205F-572C-31C2-7C79-F30C419BF324}"/>
              </a:ext>
            </a:extLst>
          </p:cNvPr>
          <p:cNvSpPr/>
          <p:nvPr/>
        </p:nvSpPr>
        <p:spPr>
          <a:xfrm>
            <a:off x="3216939" y="225431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200" dirty="0" err="1">
                <a:solidFill>
                  <a:schemeClr val="tx1"/>
                </a:solidFill>
              </a:rPr>
              <a:t>Other</a:t>
            </a:r>
            <a:endParaRPr lang="es-419" sz="1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1C736-951D-7A2A-925E-9B442CE1619F}"/>
              </a:ext>
            </a:extLst>
          </p:cNvPr>
          <p:cNvSpPr txBox="1"/>
          <p:nvPr/>
        </p:nvSpPr>
        <p:spPr>
          <a:xfrm>
            <a:off x="3899369" y="188498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Corba</a:t>
            </a:r>
            <a:endParaRPr lang="es-419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5738E-8673-87E7-DEC1-E0AC9D05CB14}"/>
              </a:ext>
            </a:extLst>
          </p:cNvPr>
          <p:cNvSpPr txBox="1"/>
          <p:nvPr/>
        </p:nvSpPr>
        <p:spPr>
          <a:xfrm>
            <a:off x="226337" y="128205"/>
            <a:ext cx="78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Binary</a:t>
            </a:r>
            <a:endParaRPr lang="es-419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A589131-05CB-5255-2DAF-BFC405554DF7}"/>
              </a:ext>
            </a:extLst>
          </p:cNvPr>
          <p:cNvSpPr/>
          <p:nvPr/>
        </p:nvSpPr>
        <p:spPr>
          <a:xfrm>
            <a:off x="3216939" y="660903"/>
            <a:ext cx="913675" cy="787651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100" dirty="0" err="1">
                <a:solidFill>
                  <a:schemeClr val="tx1"/>
                </a:solidFill>
              </a:rPr>
              <a:t>.Net</a:t>
            </a:r>
            <a:endParaRPr lang="es-419" sz="1100" dirty="0">
              <a:solidFill>
                <a:schemeClr val="tx1"/>
              </a:solidFill>
            </a:endParaRPr>
          </a:p>
          <a:p>
            <a:pPr algn="ctr"/>
            <a:r>
              <a:rPr lang="es-419" sz="1100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9314F-9C59-4E8E-3B1E-69B0D788EDA9}"/>
              </a:ext>
            </a:extLst>
          </p:cNvPr>
          <p:cNvSpPr txBox="1"/>
          <p:nvPr/>
        </p:nvSpPr>
        <p:spPr>
          <a:xfrm>
            <a:off x="4270625" y="731562"/>
            <a:ext cx="363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Window</a:t>
            </a:r>
            <a:r>
              <a:rPr lang="es-419" dirty="0"/>
              <a:t> </a:t>
            </a:r>
            <a:r>
              <a:rPr lang="es-419" dirty="0" err="1"/>
              <a:t>Communication</a:t>
            </a:r>
            <a:r>
              <a:rPr lang="es-419" dirty="0"/>
              <a:t> </a:t>
            </a:r>
            <a:r>
              <a:rPr lang="es-419" dirty="0" err="1"/>
              <a:t>Foundation</a:t>
            </a:r>
            <a:endParaRPr lang="es-419" dirty="0"/>
          </a:p>
          <a:p>
            <a:r>
              <a:rPr lang="es-419" dirty="0"/>
              <a:t>WCF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802B64-1C6C-E1BC-2338-92DDF5B9B31D}"/>
              </a:ext>
            </a:extLst>
          </p:cNvPr>
          <p:cNvCxnSpPr>
            <a:stCxn id="11" idx="3"/>
          </p:cNvCxnSpPr>
          <p:nvPr/>
        </p:nvCxnSpPr>
        <p:spPr>
          <a:xfrm flipH="1">
            <a:off x="2184119" y="1054729"/>
            <a:ext cx="103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4B8C0F-BE2F-88CE-0F4B-FE70DFE43F1A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1987206" y="1054729"/>
            <a:ext cx="1229733" cy="119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CD7CF0-739D-008E-BBF2-31B3308E1875}"/>
              </a:ext>
            </a:extLst>
          </p:cNvPr>
          <p:cNvCxnSpPr>
            <a:stCxn id="11" idx="3"/>
          </p:cNvCxnSpPr>
          <p:nvPr/>
        </p:nvCxnSpPr>
        <p:spPr>
          <a:xfrm>
            <a:off x="3216939" y="1054729"/>
            <a:ext cx="196913" cy="119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32BEE7-61E3-A10E-0335-C9122C6C9793}"/>
              </a:ext>
            </a:extLst>
          </p:cNvPr>
          <p:cNvSpPr/>
          <p:nvPr/>
        </p:nvSpPr>
        <p:spPr>
          <a:xfrm>
            <a:off x="651850" y="3528094"/>
            <a:ext cx="2906162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.Net</a:t>
            </a:r>
            <a:r>
              <a:rPr lang="es-419" dirty="0">
                <a:solidFill>
                  <a:sysClr val="windowText" lastClr="000000"/>
                </a:solidFill>
              </a:rPr>
              <a:t> Framework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45C6D-51C9-E58A-87B3-4B3294603BF9}"/>
              </a:ext>
            </a:extLst>
          </p:cNvPr>
          <p:cNvSpPr/>
          <p:nvPr/>
        </p:nvSpPr>
        <p:spPr>
          <a:xfrm>
            <a:off x="1013988" y="3790644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3D2DB-3BF0-04D1-3083-0DF2AA5E8525}"/>
              </a:ext>
            </a:extLst>
          </p:cNvPr>
          <p:cNvSpPr/>
          <p:nvPr/>
        </p:nvSpPr>
        <p:spPr>
          <a:xfrm>
            <a:off x="1873705" y="3790644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B84B22-8B7D-15E0-B0D4-FDCAF855FCD8}"/>
              </a:ext>
            </a:extLst>
          </p:cNvPr>
          <p:cNvSpPr/>
          <p:nvPr/>
        </p:nvSpPr>
        <p:spPr>
          <a:xfrm>
            <a:off x="2719479" y="3790644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4293D0-9B19-E1B5-7F3C-FBE012D2526C}"/>
              </a:ext>
            </a:extLst>
          </p:cNvPr>
          <p:cNvSpPr/>
          <p:nvPr/>
        </p:nvSpPr>
        <p:spPr>
          <a:xfrm>
            <a:off x="1013988" y="5185282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WCF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83939C-41C3-6EF6-251D-45A7C0928C9B}"/>
              </a:ext>
            </a:extLst>
          </p:cNvPr>
          <p:cNvSpPr txBox="1"/>
          <p:nvPr/>
        </p:nvSpPr>
        <p:spPr>
          <a:xfrm>
            <a:off x="718893" y="31053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Owner</a:t>
            </a:r>
            <a:endParaRPr lang="es-419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84C63D-C943-4FD3-E478-22E8E3F8A2ED}"/>
              </a:ext>
            </a:extLst>
          </p:cNvPr>
          <p:cNvSpPr/>
          <p:nvPr/>
        </p:nvSpPr>
        <p:spPr>
          <a:xfrm>
            <a:off x="5721066" y="3528094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.Net</a:t>
            </a:r>
            <a:r>
              <a:rPr lang="es-419" dirty="0">
                <a:solidFill>
                  <a:sysClr val="windowText" lastClr="000000"/>
                </a:solidFill>
              </a:rPr>
              <a:t> Core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A3115F-CBC4-CA8C-5886-B13CA6C51C0F}"/>
              </a:ext>
            </a:extLst>
          </p:cNvPr>
          <p:cNvSpPr/>
          <p:nvPr/>
        </p:nvSpPr>
        <p:spPr>
          <a:xfrm>
            <a:off x="5879138" y="3790644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746FD6-2AEC-9BF1-1876-88251E86CED9}"/>
              </a:ext>
            </a:extLst>
          </p:cNvPr>
          <p:cNvSpPr txBox="1"/>
          <p:nvPr/>
        </p:nvSpPr>
        <p:spPr>
          <a:xfrm>
            <a:off x="5788833" y="3105371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Open </a:t>
            </a:r>
            <a:r>
              <a:rPr lang="es-419" dirty="0" err="1"/>
              <a:t>Source</a:t>
            </a:r>
            <a:endParaRPr lang="es-419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8792C7-5141-15DE-09D3-96E6C0EE29BD}"/>
              </a:ext>
            </a:extLst>
          </p:cNvPr>
          <p:cNvSpPr/>
          <p:nvPr/>
        </p:nvSpPr>
        <p:spPr>
          <a:xfrm>
            <a:off x="5893806" y="5185282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err="1">
                <a:solidFill>
                  <a:schemeClr val="tx1"/>
                </a:solidFill>
              </a:rPr>
              <a:t>Win</a:t>
            </a:r>
            <a:endParaRPr lang="es-419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68A20B-C7A4-545C-DE88-A7907B0B59C4}"/>
              </a:ext>
            </a:extLst>
          </p:cNvPr>
          <p:cNvSpPr/>
          <p:nvPr/>
        </p:nvSpPr>
        <p:spPr>
          <a:xfrm>
            <a:off x="6612832" y="5185282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(</a:t>
            </a:r>
            <a:r>
              <a:rPr lang="es-419" sz="900" dirty="0">
                <a:solidFill>
                  <a:schemeClr val="tx1"/>
                </a:solidFill>
              </a:rPr>
              <a:t>Mono</a:t>
            </a:r>
            <a:r>
              <a:rPr lang="es-419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8CF9C-273C-6B13-5526-DC3A36F4B9EE}"/>
              </a:ext>
            </a:extLst>
          </p:cNvPr>
          <p:cNvSpPr/>
          <p:nvPr/>
        </p:nvSpPr>
        <p:spPr>
          <a:xfrm>
            <a:off x="6673213" y="3790644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71215EE-26D6-15B5-FEC4-F1F4345F004B}"/>
              </a:ext>
            </a:extLst>
          </p:cNvPr>
          <p:cNvSpPr/>
          <p:nvPr/>
        </p:nvSpPr>
        <p:spPr>
          <a:xfrm>
            <a:off x="651850" y="6271697"/>
            <a:ext cx="9125893" cy="57942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3D0B96-C026-31ED-689F-C47314F769F7}"/>
              </a:ext>
            </a:extLst>
          </p:cNvPr>
          <p:cNvSpPr txBox="1"/>
          <p:nvPr/>
        </p:nvSpPr>
        <p:spPr>
          <a:xfrm>
            <a:off x="9832063" y="6126438"/>
            <a:ext cx="136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2019</a:t>
            </a:r>
          </a:p>
          <a:p>
            <a:r>
              <a:rPr lang="es-419" dirty="0"/>
              <a:t>Net Core 3.1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A1B3785-0B7D-3447-8A83-E0319DEC1F54}"/>
              </a:ext>
            </a:extLst>
          </p:cNvPr>
          <p:cNvSpPr/>
          <p:nvPr/>
        </p:nvSpPr>
        <p:spPr>
          <a:xfrm>
            <a:off x="4037121" y="4406280"/>
            <a:ext cx="1204836" cy="787651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253F52DF-8A54-F66C-EB02-9FAF70F7236B}"/>
              </a:ext>
            </a:extLst>
          </p:cNvPr>
          <p:cNvSpPr/>
          <p:nvPr/>
        </p:nvSpPr>
        <p:spPr>
          <a:xfrm rot="2934813">
            <a:off x="1788530" y="5406518"/>
            <a:ext cx="367736" cy="353424"/>
          </a:xfrm>
          <a:prstGeom prst="plus">
            <a:avLst>
              <a:gd name="adj" fmla="val 4403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75429E-B33E-53A1-D2EA-B9C199E78B76}"/>
              </a:ext>
            </a:extLst>
          </p:cNvPr>
          <p:cNvSpPr/>
          <p:nvPr/>
        </p:nvSpPr>
        <p:spPr>
          <a:xfrm>
            <a:off x="4875291" y="5583230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WCF’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24F9C6-ACB0-C01E-96A5-B824BE4517D8}"/>
              </a:ext>
            </a:extLst>
          </p:cNvPr>
          <p:cNvSpPr/>
          <p:nvPr/>
        </p:nvSpPr>
        <p:spPr>
          <a:xfrm>
            <a:off x="7771676" y="3528094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Xamarin</a:t>
            </a:r>
            <a:endParaRPr lang="es-419" dirty="0">
              <a:solidFill>
                <a:sysClr val="windowText" lastClr="000000"/>
              </a:solidFill>
            </a:endParaRPr>
          </a:p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(Mobile)</a:t>
            </a:r>
          </a:p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Mono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402D3F-03D2-D867-4BE7-E6BCD8424566}"/>
              </a:ext>
            </a:extLst>
          </p:cNvPr>
          <p:cNvSpPr txBox="1"/>
          <p:nvPr/>
        </p:nvSpPr>
        <p:spPr>
          <a:xfrm>
            <a:off x="7952610" y="3582414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C#</a:t>
            </a:r>
          </a:p>
          <a:p>
            <a:endParaRPr lang="es-419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D690D5-15CD-61DA-F17E-9D5621BED607}"/>
              </a:ext>
            </a:extLst>
          </p:cNvPr>
          <p:cNvSpPr/>
          <p:nvPr/>
        </p:nvSpPr>
        <p:spPr>
          <a:xfrm>
            <a:off x="7840912" y="5352568"/>
            <a:ext cx="666289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Android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(</a:t>
            </a:r>
            <a:r>
              <a:rPr lang="es-419" sz="900" dirty="0">
                <a:solidFill>
                  <a:schemeClr val="tx1"/>
                </a:solidFill>
              </a:rPr>
              <a:t>Mono</a:t>
            </a:r>
            <a:r>
              <a:rPr lang="es-419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206453-7C6E-D1C8-88E8-24A141F670AB}"/>
              </a:ext>
            </a:extLst>
          </p:cNvPr>
          <p:cNvSpPr/>
          <p:nvPr/>
        </p:nvSpPr>
        <p:spPr>
          <a:xfrm>
            <a:off x="8509533" y="5352567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err="1">
                <a:solidFill>
                  <a:schemeClr val="tx1"/>
                </a:solidFill>
              </a:rPr>
              <a:t>Win</a:t>
            </a:r>
            <a:endParaRPr lang="es-419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BA413E-7B54-C0F6-7397-8E5366D7902E}"/>
              </a:ext>
            </a:extLst>
          </p:cNvPr>
          <p:cNvSpPr/>
          <p:nvPr/>
        </p:nvSpPr>
        <p:spPr>
          <a:xfrm>
            <a:off x="9061794" y="5352567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E25FF6-5AB5-B511-D9F1-8C6E4007C557}"/>
              </a:ext>
            </a:extLst>
          </p:cNvPr>
          <p:cNvSpPr/>
          <p:nvPr/>
        </p:nvSpPr>
        <p:spPr>
          <a:xfrm>
            <a:off x="9822286" y="3528094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.Net</a:t>
            </a:r>
            <a:r>
              <a:rPr lang="es-419" dirty="0">
                <a:solidFill>
                  <a:sysClr val="windowText" lastClr="000000"/>
                </a:solidFill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37937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EF3952-21FC-037A-D8AF-98DFEAF39A1B}"/>
              </a:ext>
            </a:extLst>
          </p:cNvPr>
          <p:cNvSpPr/>
          <p:nvPr/>
        </p:nvSpPr>
        <p:spPr>
          <a:xfrm>
            <a:off x="533430" y="1192299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.Net</a:t>
            </a:r>
            <a:r>
              <a:rPr lang="es-419" dirty="0">
                <a:solidFill>
                  <a:sysClr val="windowText" lastClr="000000"/>
                </a:solidFill>
              </a:rPr>
              <a:t>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E02D1-7DE1-AAB9-58AC-3770914411ED}"/>
              </a:ext>
            </a:extLst>
          </p:cNvPr>
          <p:cNvSpPr/>
          <p:nvPr/>
        </p:nvSpPr>
        <p:spPr>
          <a:xfrm>
            <a:off x="691502" y="1454849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405AA-CE66-C978-3F8D-F37E2D33A354}"/>
              </a:ext>
            </a:extLst>
          </p:cNvPr>
          <p:cNvSpPr txBox="1"/>
          <p:nvPr/>
        </p:nvSpPr>
        <p:spPr>
          <a:xfrm>
            <a:off x="601197" y="769576"/>
            <a:ext cx="13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Open </a:t>
            </a:r>
            <a:r>
              <a:rPr lang="es-419" dirty="0" err="1"/>
              <a:t>Source</a:t>
            </a:r>
            <a:endParaRPr lang="es-419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F42C42-768A-CBC1-00D6-35AE25FA52F2}"/>
              </a:ext>
            </a:extLst>
          </p:cNvPr>
          <p:cNvSpPr/>
          <p:nvPr/>
        </p:nvSpPr>
        <p:spPr>
          <a:xfrm>
            <a:off x="2584040" y="1192299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Xamarin</a:t>
            </a:r>
            <a:endParaRPr lang="es-419" dirty="0">
              <a:solidFill>
                <a:sysClr val="windowText" lastClr="000000"/>
              </a:solidFill>
            </a:endParaRPr>
          </a:p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(Mobile)</a:t>
            </a:r>
          </a:p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Mono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CFB9C-83DF-FFFC-C133-08CD923E9829}"/>
              </a:ext>
            </a:extLst>
          </p:cNvPr>
          <p:cNvSpPr/>
          <p:nvPr/>
        </p:nvSpPr>
        <p:spPr>
          <a:xfrm>
            <a:off x="706170" y="2849487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err="1">
                <a:solidFill>
                  <a:schemeClr val="tx1"/>
                </a:solidFill>
              </a:rPr>
              <a:t>Win</a:t>
            </a:r>
            <a:endParaRPr lang="es-419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0B1111-A5E3-FD89-6515-30F7973820E9}"/>
              </a:ext>
            </a:extLst>
          </p:cNvPr>
          <p:cNvSpPr/>
          <p:nvPr/>
        </p:nvSpPr>
        <p:spPr>
          <a:xfrm>
            <a:off x="1425196" y="2849487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(</a:t>
            </a:r>
            <a:r>
              <a:rPr lang="es-419" sz="900" dirty="0">
                <a:solidFill>
                  <a:schemeClr val="tx1"/>
                </a:solidFill>
              </a:rPr>
              <a:t>Mono</a:t>
            </a:r>
            <a:r>
              <a:rPr lang="es-419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B89B7-E0D0-7EFC-BA2F-BB35973FFF82}"/>
              </a:ext>
            </a:extLst>
          </p:cNvPr>
          <p:cNvSpPr txBox="1"/>
          <p:nvPr/>
        </p:nvSpPr>
        <p:spPr>
          <a:xfrm>
            <a:off x="2764974" y="1246619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C#</a:t>
            </a:r>
          </a:p>
          <a:p>
            <a:endParaRPr lang="es-41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847D16-DFA6-5E8A-D654-54A41761BF26}"/>
              </a:ext>
            </a:extLst>
          </p:cNvPr>
          <p:cNvSpPr/>
          <p:nvPr/>
        </p:nvSpPr>
        <p:spPr>
          <a:xfrm>
            <a:off x="2653276" y="3016773"/>
            <a:ext cx="666289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</a:rPr>
              <a:t>Android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s-419" sz="1050" dirty="0">
                <a:solidFill>
                  <a:schemeClr val="tx1"/>
                </a:solidFill>
              </a:rPr>
              <a:t>(</a:t>
            </a:r>
            <a:r>
              <a:rPr lang="es-419" sz="900" dirty="0">
                <a:solidFill>
                  <a:schemeClr val="tx1"/>
                </a:solidFill>
              </a:rPr>
              <a:t>Mono</a:t>
            </a:r>
            <a:r>
              <a:rPr lang="es-419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FCEDF-8156-F020-20A3-2088C2358D7B}"/>
              </a:ext>
            </a:extLst>
          </p:cNvPr>
          <p:cNvSpPr/>
          <p:nvPr/>
        </p:nvSpPr>
        <p:spPr>
          <a:xfrm>
            <a:off x="3321897" y="3016772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 err="1">
                <a:solidFill>
                  <a:schemeClr val="tx1"/>
                </a:solidFill>
              </a:rPr>
              <a:t>Win</a:t>
            </a:r>
            <a:endParaRPr lang="es-419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B086E-C762-939E-A185-41B1B1AD5A39}"/>
              </a:ext>
            </a:extLst>
          </p:cNvPr>
          <p:cNvSpPr/>
          <p:nvPr/>
        </p:nvSpPr>
        <p:spPr>
          <a:xfrm>
            <a:off x="3874158" y="3016772"/>
            <a:ext cx="552261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400" dirty="0">
                <a:solidFill>
                  <a:schemeClr val="tx1"/>
                </a:solidFill>
              </a:rPr>
              <a:t>iOS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E409F5-7457-0B58-1A1E-25778EFF49F3}"/>
              </a:ext>
            </a:extLst>
          </p:cNvPr>
          <p:cNvSpPr/>
          <p:nvPr/>
        </p:nvSpPr>
        <p:spPr>
          <a:xfrm>
            <a:off x="1485577" y="1454849"/>
            <a:ext cx="733331" cy="688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31A775-ABD9-E0CC-EF0B-5BCFC8D6A721}"/>
              </a:ext>
            </a:extLst>
          </p:cNvPr>
          <p:cNvSpPr/>
          <p:nvPr/>
        </p:nvSpPr>
        <p:spPr>
          <a:xfrm>
            <a:off x="4634650" y="1192299"/>
            <a:ext cx="1883845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ysClr val="windowText" lastClr="000000"/>
                </a:solidFill>
              </a:rPr>
              <a:t>.Net</a:t>
            </a:r>
            <a:r>
              <a:rPr lang="es-419" dirty="0">
                <a:solidFill>
                  <a:sysClr val="windowText" lastClr="000000"/>
                </a:solidFill>
              </a:rPr>
              <a:t> Framework</a:t>
            </a:r>
          </a:p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4.8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AA44E-064B-E4E2-495B-15C6D8BB8C1E}"/>
              </a:ext>
            </a:extLst>
          </p:cNvPr>
          <p:cNvSpPr/>
          <p:nvPr/>
        </p:nvSpPr>
        <p:spPr>
          <a:xfrm>
            <a:off x="4902073" y="2842402"/>
            <a:ext cx="697118" cy="461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 err="1">
                <a:solidFill>
                  <a:sysClr val="windowText" lastClr="000000"/>
                </a:solidFill>
              </a:rPr>
              <a:t>WinForm</a:t>
            </a:r>
            <a:endParaRPr lang="es-419" sz="1050" dirty="0">
              <a:solidFill>
                <a:sysClr val="windowText" lastClr="00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4156600-AAA9-621D-E9A9-FAE55C690250}"/>
              </a:ext>
            </a:extLst>
          </p:cNvPr>
          <p:cNvSpPr/>
          <p:nvPr/>
        </p:nvSpPr>
        <p:spPr>
          <a:xfrm>
            <a:off x="6762939" y="2263366"/>
            <a:ext cx="579421" cy="48888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43544C-EB3D-B1DA-E3D6-B06EA39EB1CF}"/>
              </a:ext>
            </a:extLst>
          </p:cNvPr>
          <p:cNvSpPr/>
          <p:nvPr/>
        </p:nvSpPr>
        <p:spPr>
          <a:xfrm>
            <a:off x="7654879" y="1192299"/>
            <a:ext cx="4241374" cy="25983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NET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25A20-F112-0223-1FED-249E681375FA}"/>
              </a:ext>
            </a:extLst>
          </p:cNvPr>
          <p:cNvSpPr txBox="1"/>
          <p:nvPr/>
        </p:nvSpPr>
        <p:spPr>
          <a:xfrm>
            <a:off x="7772213" y="3878170"/>
            <a:ext cx="128214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600" dirty="0" err="1"/>
              <a:t>.Net</a:t>
            </a:r>
            <a:r>
              <a:rPr lang="es-419" sz="1600" dirty="0"/>
              <a:t> Core 1.0</a:t>
            </a:r>
          </a:p>
          <a:p>
            <a:r>
              <a:rPr lang="es-419" sz="1600" dirty="0" err="1"/>
              <a:t>.Net</a:t>
            </a:r>
            <a:r>
              <a:rPr lang="es-419" sz="1600" dirty="0"/>
              <a:t> Core 1.1</a:t>
            </a:r>
          </a:p>
          <a:p>
            <a:r>
              <a:rPr lang="es-419" sz="1600" dirty="0" err="1"/>
              <a:t>.Net</a:t>
            </a:r>
            <a:r>
              <a:rPr lang="es-419" sz="1600" dirty="0"/>
              <a:t> Core 2.0</a:t>
            </a:r>
          </a:p>
          <a:p>
            <a:r>
              <a:rPr lang="es-419" sz="1600" dirty="0" err="1"/>
              <a:t>.Net</a:t>
            </a:r>
            <a:r>
              <a:rPr lang="es-419" sz="1600" dirty="0"/>
              <a:t> Core 2.1</a:t>
            </a:r>
          </a:p>
          <a:p>
            <a:r>
              <a:rPr lang="es-419" sz="1600" dirty="0" err="1"/>
              <a:t>.Net</a:t>
            </a:r>
            <a:r>
              <a:rPr lang="es-419" sz="1600" dirty="0"/>
              <a:t> Core 3.0</a:t>
            </a:r>
          </a:p>
          <a:p>
            <a:r>
              <a:rPr lang="es-419" sz="1600" dirty="0" err="1"/>
              <a:t>.Net</a:t>
            </a:r>
            <a:r>
              <a:rPr lang="es-419" sz="1600" dirty="0"/>
              <a:t> Core 3.1</a:t>
            </a:r>
          </a:p>
          <a:p>
            <a:endParaRPr lang="es-419" sz="1600" dirty="0"/>
          </a:p>
          <a:p>
            <a:r>
              <a:rPr lang="es-419" sz="1600" dirty="0"/>
              <a:t>NET 5</a:t>
            </a:r>
          </a:p>
          <a:p>
            <a:r>
              <a:rPr lang="es-419" sz="1600" dirty="0"/>
              <a:t>NET 6</a:t>
            </a:r>
          </a:p>
          <a:p>
            <a:r>
              <a:rPr lang="es-419" sz="1600" dirty="0"/>
              <a:t>NET 7</a:t>
            </a:r>
          </a:p>
          <a:p>
            <a:r>
              <a:rPr lang="es-419" sz="1600" dirty="0"/>
              <a:t>NET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D9870C-903C-0A7A-5C96-940FCC306EE6}"/>
              </a:ext>
            </a:extLst>
          </p:cNvPr>
          <p:cNvSpPr/>
          <p:nvPr/>
        </p:nvSpPr>
        <p:spPr>
          <a:xfrm>
            <a:off x="778599" y="4204443"/>
            <a:ext cx="1100300" cy="1021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Program</a:t>
            </a:r>
            <a:r>
              <a:rPr lang="es-419" dirty="0">
                <a:solidFill>
                  <a:schemeClr val="tx1"/>
                </a:solidFill>
              </a:rPr>
              <a:t> </a:t>
            </a:r>
            <a:r>
              <a:rPr lang="es-419" dirty="0" err="1">
                <a:solidFill>
                  <a:schemeClr val="tx1"/>
                </a:solidFill>
              </a:rPr>
              <a:t>Language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8239BF-A9E5-ED56-5551-24652AC269EF}"/>
              </a:ext>
            </a:extLst>
          </p:cNvPr>
          <p:cNvSpPr/>
          <p:nvPr/>
        </p:nvSpPr>
        <p:spPr>
          <a:xfrm>
            <a:off x="2127564" y="4474279"/>
            <a:ext cx="579421" cy="48888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74AA05-EA4E-F0BD-D26D-5E546AB5D8AC}"/>
              </a:ext>
            </a:extLst>
          </p:cNvPr>
          <p:cNvSpPr/>
          <p:nvPr/>
        </p:nvSpPr>
        <p:spPr>
          <a:xfrm>
            <a:off x="2800293" y="4204443"/>
            <a:ext cx="1100300" cy="1021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Intermediate</a:t>
            </a:r>
            <a:r>
              <a:rPr lang="es-419" dirty="0">
                <a:solidFill>
                  <a:schemeClr val="tx1"/>
                </a:solidFill>
              </a:rPr>
              <a:t> </a:t>
            </a:r>
            <a:r>
              <a:rPr lang="es-419" dirty="0" err="1">
                <a:solidFill>
                  <a:schemeClr val="tx1"/>
                </a:solidFill>
              </a:rPr>
              <a:t>Language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3BEAD00-CA74-B628-08BD-41D1BB081265}"/>
              </a:ext>
            </a:extLst>
          </p:cNvPr>
          <p:cNvSpPr/>
          <p:nvPr/>
        </p:nvSpPr>
        <p:spPr>
          <a:xfrm>
            <a:off x="4130077" y="4474279"/>
            <a:ext cx="579421" cy="48888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D033E3-76E7-8C3B-F001-778CCEC0B755}"/>
              </a:ext>
            </a:extLst>
          </p:cNvPr>
          <p:cNvSpPr/>
          <p:nvPr/>
        </p:nvSpPr>
        <p:spPr>
          <a:xfrm>
            <a:off x="4880349" y="4204443"/>
            <a:ext cx="1100300" cy="1021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Processor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DBE37A-F35E-956C-3D9D-E10CD1AFE4B4}"/>
              </a:ext>
            </a:extLst>
          </p:cNvPr>
          <p:cNvSpPr txBox="1"/>
          <p:nvPr/>
        </p:nvSpPr>
        <p:spPr>
          <a:xfrm>
            <a:off x="6105444" y="4391913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x64</a:t>
            </a:r>
          </a:p>
          <a:p>
            <a:r>
              <a:rPr lang="es-419" dirty="0"/>
              <a:t>Arm64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F0EEF6-734F-8108-B9B2-4F50A4FF157C}"/>
              </a:ext>
            </a:extLst>
          </p:cNvPr>
          <p:cNvSpPr/>
          <p:nvPr/>
        </p:nvSpPr>
        <p:spPr>
          <a:xfrm>
            <a:off x="778599" y="5639517"/>
            <a:ext cx="1100300" cy="1021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Program</a:t>
            </a:r>
            <a:r>
              <a:rPr lang="es-419" dirty="0">
                <a:solidFill>
                  <a:schemeClr val="tx1"/>
                </a:solidFill>
              </a:rPr>
              <a:t> </a:t>
            </a:r>
            <a:r>
              <a:rPr lang="es-419" dirty="0" err="1">
                <a:solidFill>
                  <a:schemeClr val="tx1"/>
                </a:solidFill>
              </a:rPr>
              <a:t>Language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57EA6C1-EA43-7964-99BD-6B3E4F377C10}"/>
              </a:ext>
            </a:extLst>
          </p:cNvPr>
          <p:cNvSpPr/>
          <p:nvPr/>
        </p:nvSpPr>
        <p:spPr>
          <a:xfrm>
            <a:off x="2127564" y="5909353"/>
            <a:ext cx="2507086" cy="48888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10E62C-3D7E-1F35-BC8C-4E4E12DF5EFF}"/>
              </a:ext>
            </a:extLst>
          </p:cNvPr>
          <p:cNvSpPr/>
          <p:nvPr/>
        </p:nvSpPr>
        <p:spPr>
          <a:xfrm>
            <a:off x="4880349" y="5639514"/>
            <a:ext cx="1100300" cy="1021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/>
                </a:solidFill>
              </a:rPr>
              <a:t>Processor</a:t>
            </a:r>
            <a:endParaRPr lang="es-419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A4C1A-670F-6E4E-8997-951D548470F3}"/>
              </a:ext>
            </a:extLst>
          </p:cNvPr>
          <p:cNvSpPr txBox="1"/>
          <p:nvPr/>
        </p:nvSpPr>
        <p:spPr>
          <a:xfrm>
            <a:off x="6105444" y="5826984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x64</a:t>
            </a:r>
          </a:p>
          <a:p>
            <a:r>
              <a:rPr lang="es-419" dirty="0"/>
              <a:t>Arm64</a:t>
            </a:r>
          </a:p>
        </p:txBody>
      </p:sp>
    </p:spTree>
    <p:extLst>
      <p:ext uri="{BB962C8B-B14F-4D97-AF65-F5344CB8AC3E}">
        <p14:creationId xmlns:p14="http://schemas.microsoft.com/office/powerpoint/2010/main" val="250297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36DEFC-E7DD-02D1-53FF-6C431CB1AC67}"/>
              </a:ext>
            </a:extLst>
          </p:cNvPr>
          <p:cNvSpPr/>
          <p:nvPr/>
        </p:nvSpPr>
        <p:spPr>
          <a:xfrm>
            <a:off x="1550003" y="2023428"/>
            <a:ext cx="878187" cy="253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F0873-E617-836C-C231-F280C801CBD7}"/>
              </a:ext>
            </a:extLst>
          </p:cNvPr>
          <p:cNvSpPr txBox="1"/>
          <p:nvPr/>
        </p:nvSpPr>
        <p:spPr>
          <a:xfrm>
            <a:off x="1531925" y="2061900"/>
            <a:ext cx="803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77040-5F7C-EF5C-ABD6-9298BE7CFF0C}"/>
              </a:ext>
            </a:extLst>
          </p:cNvPr>
          <p:cNvSpPr/>
          <p:nvPr/>
        </p:nvSpPr>
        <p:spPr>
          <a:xfrm>
            <a:off x="1403286" y="1597467"/>
            <a:ext cx="2344849" cy="1218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4D64D-1000-A4F1-3B70-A3C2373CFC2B}"/>
              </a:ext>
            </a:extLst>
          </p:cNvPr>
          <p:cNvSpPr txBox="1"/>
          <p:nvPr/>
        </p:nvSpPr>
        <p:spPr>
          <a:xfrm>
            <a:off x="1403285" y="1597467"/>
            <a:ext cx="1412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E4B6F-453C-4EFD-3101-8A1CEBAF7C3B}"/>
              </a:ext>
            </a:extLst>
          </p:cNvPr>
          <p:cNvSpPr/>
          <p:nvPr/>
        </p:nvSpPr>
        <p:spPr>
          <a:xfrm>
            <a:off x="1050202" y="1217220"/>
            <a:ext cx="2888056" cy="2594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A6CAC-A03C-00F1-C907-CCE68619E339}"/>
              </a:ext>
            </a:extLst>
          </p:cNvPr>
          <p:cNvSpPr txBox="1"/>
          <p:nvPr/>
        </p:nvSpPr>
        <p:spPr>
          <a:xfrm>
            <a:off x="1050202" y="1217220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F640BE-E60A-8EBA-951F-2451DDDB5925}"/>
              </a:ext>
            </a:extLst>
          </p:cNvPr>
          <p:cNvSpPr/>
          <p:nvPr/>
        </p:nvSpPr>
        <p:spPr>
          <a:xfrm>
            <a:off x="1226743" y="3248762"/>
            <a:ext cx="755965" cy="4332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endParaRPr lang="es-419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AF6F8-1624-0876-DC37-0CCD9265D0A7}"/>
              </a:ext>
            </a:extLst>
          </p:cNvPr>
          <p:cNvSpPr/>
          <p:nvPr/>
        </p:nvSpPr>
        <p:spPr>
          <a:xfrm>
            <a:off x="2159250" y="3248762"/>
            <a:ext cx="755965" cy="4332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WCF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E72B64-E7AF-4D02-60D5-8BC083D13C5B}"/>
              </a:ext>
            </a:extLst>
          </p:cNvPr>
          <p:cNvSpPr/>
          <p:nvPr/>
        </p:nvSpPr>
        <p:spPr>
          <a:xfrm>
            <a:off x="860080" y="814811"/>
            <a:ext cx="3295462" cy="32954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071D1-9ED9-0153-30FE-456BB49DE3A2}"/>
              </a:ext>
            </a:extLst>
          </p:cNvPr>
          <p:cNvSpPr txBox="1"/>
          <p:nvPr/>
        </p:nvSpPr>
        <p:spPr>
          <a:xfrm>
            <a:off x="806439" y="813242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IIS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F1331-9126-0D71-2274-8E81EFCE497A}"/>
              </a:ext>
            </a:extLst>
          </p:cNvPr>
          <p:cNvSpPr/>
          <p:nvPr/>
        </p:nvSpPr>
        <p:spPr>
          <a:xfrm>
            <a:off x="624689" y="414169"/>
            <a:ext cx="3793402" cy="39948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F32A00-E2EC-22BB-2B6E-F0DA02B99513}"/>
              </a:ext>
            </a:extLst>
          </p:cNvPr>
          <p:cNvSpPr txBox="1"/>
          <p:nvPr/>
        </p:nvSpPr>
        <p:spPr>
          <a:xfrm>
            <a:off x="624689" y="417952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5A96B-5A5B-B6C9-B159-F4184BFB90AD}"/>
              </a:ext>
            </a:extLst>
          </p:cNvPr>
          <p:cNvSpPr txBox="1"/>
          <p:nvPr/>
        </p:nvSpPr>
        <p:spPr>
          <a:xfrm>
            <a:off x="4531748" y="1539759"/>
            <a:ext cx="1103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OWIN -&gt; </a:t>
            </a:r>
            <a:r>
              <a:rPr lang="es-419" sz="1100" dirty="0" err="1"/>
              <a:t>Katana</a:t>
            </a:r>
            <a:endParaRPr lang="es-419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5D0C9C-0480-2455-9A06-05379B106595}"/>
              </a:ext>
            </a:extLst>
          </p:cNvPr>
          <p:cNvSpPr/>
          <p:nvPr/>
        </p:nvSpPr>
        <p:spPr>
          <a:xfrm>
            <a:off x="7197504" y="2043794"/>
            <a:ext cx="878187" cy="253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3C0CA6-34AE-EFD1-619E-D4DB1903E9D2}"/>
              </a:ext>
            </a:extLst>
          </p:cNvPr>
          <p:cNvSpPr txBox="1"/>
          <p:nvPr/>
        </p:nvSpPr>
        <p:spPr>
          <a:xfrm>
            <a:off x="7181287" y="2061900"/>
            <a:ext cx="8038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800" dirty="0" err="1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s-419" sz="800" dirty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0F3FB-7AC9-580F-C5B2-891FD6550EBB}"/>
              </a:ext>
            </a:extLst>
          </p:cNvPr>
          <p:cNvSpPr/>
          <p:nvPr/>
        </p:nvSpPr>
        <p:spPr>
          <a:xfrm>
            <a:off x="7070756" y="1597467"/>
            <a:ext cx="1412565" cy="814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A190D-A693-6D9D-6851-417CE4583FBE}"/>
              </a:ext>
            </a:extLst>
          </p:cNvPr>
          <p:cNvSpPr txBox="1"/>
          <p:nvPr/>
        </p:nvSpPr>
        <p:spPr>
          <a:xfrm>
            <a:off x="7070755" y="1597467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AC73E8-8A27-2254-81B3-18DE9F4E4356}"/>
              </a:ext>
            </a:extLst>
          </p:cNvPr>
          <p:cNvSpPr/>
          <p:nvPr/>
        </p:nvSpPr>
        <p:spPr>
          <a:xfrm>
            <a:off x="6953062" y="1217221"/>
            <a:ext cx="1602463" cy="131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992616-C398-ECC7-9282-08846A97BA70}"/>
              </a:ext>
            </a:extLst>
          </p:cNvPr>
          <p:cNvSpPr txBox="1"/>
          <p:nvPr/>
        </p:nvSpPr>
        <p:spPr>
          <a:xfrm>
            <a:off x="6953062" y="1217220"/>
            <a:ext cx="7248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Net 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D640C2-660A-0181-BEC5-515CBFD0860E}"/>
              </a:ext>
            </a:extLst>
          </p:cNvPr>
          <p:cNvSpPr/>
          <p:nvPr/>
        </p:nvSpPr>
        <p:spPr>
          <a:xfrm>
            <a:off x="6844420" y="814812"/>
            <a:ext cx="1792586" cy="183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9AFB96-ADC7-548D-898B-D1CF99300A2E}"/>
              </a:ext>
            </a:extLst>
          </p:cNvPr>
          <p:cNvSpPr txBox="1"/>
          <p:nvPr/>
        </p:nvSpPr>
        <p:spPr>
          <a:xfrm>
            <a:off x="6844420" y="813242"/>
            <a:ext cx="13131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Kestrel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(Port / http)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1284D5-E2C9-D308-1C7B-F6EE751F900D}"/>
              </a:ext>
            </a:extLst>
          </p:cNvPr>
          <p:cNvSpPr/>
          <p:nvPr/>
        </p:nvSpPr>
        <p:spPr>
          <a:xfrm>
            <a:off x="6740305" y="414170"/>
            <a:ext cx="1996289" cy="2324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D1BF8-E914-F159-92E5-04AB722BB1F9}"/>
              </a:ext>
            </a:extLst>
          </p:cNvPr>
          <p:cNvSpPr txBox="1"/>
          <p:nvPr/>
        </p:nvSpPr>
        <p:spPr>
          <a:xfrm>
            <a:off x="6740305" y="417952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Win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/Linux/Mac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66C4BFD-EF6A-71E6-C3AE-8E45CA0E6907}"/>
              </a:ext>
            </a:extLst>
          </p:cNvPr>
          <p:cNvSpPr/>
          <p:nvPr/>
        </p:nvSpPr>
        <p:spPr>
          <a:xfrm>
            <a:off x="4653480" y="2001445"/>
            <a:ext cx="905347" cy="81418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5488F-9F4F-F726-80F3-4E47B418AD5E}"/>
              </a:ext>
            </a:extLst>
          </p:cNvPr>
          <p:cNvSpPr/>
          <p:nvPr/>
        </p:nvSpPr>
        <p:spPr>
          <a:xfrm>
            <a:off x="5984341" y="217283"/>
            <a:ext cx="348334" cy="44724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dirty="0">
                <a:solidFill>
                  <a:sysClr val="windowText" lastClr="000000"/>
                </a:solidFill>
              </a:rPr>
              <a:t>APACHE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72F2DD0-4DE8-8E33-3721-DFB99040B0DA}"/>
              </a:ext>
            </a:extLst>
          </p:cNvPr>
          <p:cNvCxnSpPr/>
          <p:nvPr/>
        </p:nvCxnSpPr>
        <p:spPr>
          <a:xfrm flipV="1">
            <a:off x="6332675" y="1576423"/>
            <a:ext cx="407630" cy="8770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Hexagon 29">
            <a:extLst>
              <a:ext uri="{FF2B5EF4-FFF2-40B4-BE49-F238E27FC236}">
                <a16:creationId xmlns:a16="http://schemas.microsoft.com/office/drawing/2014/main" id="{D673BA45-8CB7-DA26-94F8-B06594C132A6}"/>
              </a:ext>
            </a:extLst>
          </p:cNvPr>
          <p:cNvSpPr/>
          <p:nvPr/>
        </p:nvSpPr>
        <p:spPr>
          <a:xfrm>
            <a:off x="738554" y="5174056"/>
            <a:ext cx="949569" cy="81859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EE693DA-3D15-42EF-C7BB-3840BD1F1134}"/>
              </a:ext>
            </a:extLst>
          </p:cNvPr>
          <p:cNvSpPr/>
          <p:nvPr/>
        </p:nvSpPr>
        <p:spPr>
          <a:xfrm>
            <a:off x="3946132" y="5174056"/>
            <a:ext cx="949569" cy="818594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E0E69A-F1FD-881B-5222-85881AC4AB80}"/>
              </a:ext>
            </a:extLst>
          </p:cNvPr>
          <p:cNvSpPr txBox="1"/>
          <p:nvPr/>
        </p:nvSpPr>
        <p:spPr>
          <a:xfrm>
            <a:off x="872319" y="5462275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Service</a:t>
            </a:r>
            <a:r>
              <a:rPr lang="es-419" sz="1100" dirty="0"/>
              <a:t>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D479E1-A7A8-09D4-4333-82FB1820EBCE}"/>
              </a:ext>
            </a:extLst>
          </p:cNvPr>
          <p:cNvSpPr txBox="1"/>
          <p:nvPr/>
        </p:nvSpPr>
        <p:spPr>
          <a:xfrm>
            <a:off x="4063667" y="5462275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Service</a:t>
            </a:r>
            <a:r>
              <a:rPr lang="es-419" sz="1100" dirty="0"/>
              <a:t> 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BC26AA-4FB2-C720-6180-7B7929A8F539}"/>
              </a:ext>
            </a:extLst>
          </p:cNvPr>
          <p:cNvCxnSpPr/>
          <p:nvPr/>
        </p:nvCxnSpPr>
        <p:spPr>
          <a:xfrm>
            <a:off x="1581167" y="5319347"/>
            <a:ext cx="248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58BD0F-40F6-6B49-1983-D0EF22B60609}"/>
              </a:ext>
            </a:extLst>
          </p:cNvPr>
          <p:cNvSpPr txBox="1"/>
          <p:nvPr/>
        </p:nvSpPr>
        <p:spPr>
          <a:xfrm>
            <a:off x="2494230" y="546227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/>
              <a:t>Http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FA1F1F-BEA5-9909-C16B-B97E80D80731}"/>
              </a:ext>
            </a:extLst>
          </p:cNvPr>
          <p:cNvCxnSpPr/>
          <p:nvPr/>
        </p:nvCxnSpPr>
        <p:spPr>
          <a:xfrm>
            <a:off x="1581167" y="5864469"/>
            <a:ext cx="24825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811FFA-AE4B-7842-5FB0-4C89CE34F7DA}"/>
              </a:ext>
            </a:extLst>
          </p:cNvPr>
          <p:cNvSpPr txBox="1"/>
          <p:nvPr/>
        </p:nvSpPr>
        <p:spPr>
          <a:xfrm>
            <a:off x="2405748" y="5993865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100" dirty="0" err="1"/>
              <a:t>gRPC</a:t>
            </a:r>
            <a:r>
              <a:rPr lang="es-419" sz="1100" dirty="0"/>
              <a:t> -&gt; </a:t>
            </a:r>
            <a:r>
              <a:rPr lang="es-419" sz="1100" dirty="0" err="1"/>
              <a:t>Binary</a:t>
            </a:r>
            <a:endParaRPr lang="es-419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92A53E-D0B2-1156-7D38-52F7E1C0359C}"/>
              </a:ext>
            </a:extLst>
          </p:cNvPr>
          <p:cNvSpPr/>
          <p:nvPr/>
        </p:nvSpPr>
        <p:spPr>
          <a:xfrm>
            <a:off x="10366131" y="545123"/>
            <a:ext cx="1547446" cy="21075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B11B8E-70F2-FCA9-DA79-4F65988056BB}"/>
              </a:ext>
            </a:extLst>
          </p:cNvPr>
          <p:cNvSpPr txBox="1"/>
          <p:nvPr/>
        </p:nvSpPr>
        <p:spPr>
          <a:xfrm>
            <a:off x="10277609" y="290994"/>
            <a:ext cx="5822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4C94ADA-F3ED-AD70-66EB-CC143E48E949}"/>
              </a:ext>
            </a:extLst>
          </p:cNvPr>
          <p:cNvSpPr/>
          <p:nvPr/>
        </p:nvSpPr>
        <p:spPr>
          <a:xfrm>
            <a:off x="7840301" y="5174056"/>
            <a:ext cx="1430447" cy="8419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2F828C07-8EB8-CFAB-F809-F2612164D682}"/>
              </a:ext>
            </a:extLst>
          </p:cNvPr>
          <p:cNvSpPr/>
          <p:nvPr/>
        </p:nvSpPr>
        <p:spPr>
          <a:xfrm>
            <a:off x="7840301" y="6124670"/>
            <a:ext cx="1430447" cy="380245"/>
          </a:xfrm>
          <a:prstGeom prst="parallelogra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41A893-85F7-090F-EA0F-B2A459ADFADA}"/>
              </a:ext>
            </a:extLst>
          </p:cNvPr>
          <p:cNvGrpSpPr/>
          <p:nvPr/>
        </p:nvGrpSpPr>
        <p:grpSpPr>
          <a:xfrm>
            <a:off x="9570272" y="5720597"/>
            <a:ext cx="410236" cy="381675"/>
            <a:chOff x="9650907" y="5174056"/>
            <a:chExt cx="1430447" cy="133085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DBEC2CB-9A5B-548A-BA2F-E0E4CE46F159}"/>
                </a:ext>
              </a:extLst>
            </p:cNvPr>
            <p:cNvSpPr/>
            <p:nvPr/>
          </p:nvSpPr>
          <p:spPr>
            <a:xfrm>
              <a:off x="9650907" y="5174056"/>
              <a:ext cx="1430447" cy="841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D08F472E-F177-F343-D206-2839FEFE993C}"/>
                </a:ext>
              </a:extLst>
            </p:cNvPr>
            <p:cNvSpPr/>
            <p:nvPr/>
          </p:nvSpPr>
          <p:spPr>
            <a:xfrm>
              <a:off x="9650907" y="6124670"/>
              <a:ext cx="1430447" cy="380245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58E0F3-C4BE-6046-E09B-6026045AED7F}"/>
              </a:ext>
            </a:extLst>
          </p:cNvPr>
          <p:cNvGrpSpPr/>
          <p:nvPr/>
        </p:nvGrpSpPr>
        <p:grpSpPr>
          <a:xfrm>
            <a:off x="10096572" y="5720597"/>
            <a:ext cx="410236" cy="381675"/>
            <a:chOff x="9650907" y="5174056"/>
            <a:chExt cx="1430447" cy="1330859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CD9B048-C283-4778-6AD1-438BF25E92DE}"/>
                </a:ext>
              </a:extLst>
            </p:cNvPr>
            <p:cNvSpPr/>
            <p:nvPr/>
          </p:nvSpPr>
          <p:spPr>
            <a:xfrm>
              <a:off x="9650907" y="5174056"/>
              <a:ext cx="1430447" cy="841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7385EE95-AC34-1A75-F9BF-D405A19F3587}"/>
                </a:ext>
              </a:extLst>
            </p:cNvPr>
            <p:cNvSpPr/>
            <p:nvPr/>
          </p:nvSpPr>
          <p:spPr>
            <a:xfrm>
              <a:off x="9650907" y="6124670"/>
              <a:ext cx="1430447" cy="380245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7CC37E3-DD69-8FB7-0803-6727BFF796E2}"/>
              </a:ext>
            </a:extLst>
          </p:cNvPr>
          <p:cNvGrpSpPr/>
          <p:nvPr/>
        </p:nvGrpSpPr>
        <p:grpSpPr>
          <a:xfrm>
            <a:off x="10632903" y="5720597"/>
            <a:ext cx="410236" cy="381675"/>
            <a:chOff x="9650907" y="5174056"/>
            <a:chExt cx="1430447" cy="1330859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6A2B36E-3273-2E95-6717-EDE8074DE21A}"/>
                </a:ext>
              </a:extLst>
            </p:cNvPr>
            <p:cNvSpPr/>
            <p:nvPr/>
          </p:nvSpPr>
          <p:spPr>
            <a:xfrm>
              <a:off x="9650907" y="5174056"/>
              <a:ext cx="1430447" cy="841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14973F55-8A24-A44C-D926-C2D7BDA064CE}"/>
                </a:ext>
              </a:extLst>
            </p:cNvPr>
            <p:cNvSpPr/>
            <p:nvPr/>
          </p:nvSpPr>
          <p:spPr>
            <a:xfrm>
              <a:off x="9650907" y="6124670"/>
              <a:ext cx="1430447" cy="380245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67F05558-F693-4797-182A-01E55FE58A52}"/>
              </a:ext>
            </a:extLst>
          </p:cNvPr>
          <p:cNvCxnSpPr/>
          <p:nvPr/>
        </p:nvCxnSpPr>
        <p:spPr>
          <a:xfrm rot="5400000" flipH="1" flipV="1">
            <a:off x="7673248" y="2481173"/>
            <a:ext cx="3575161" cy="18106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30D9280-C886-7B3D-575B-E3DCA88CBC36}"/>
              </a:ext>
            </a:extLst>
          </p:cNvPr>
          <p:cNvCxnSpPr/>
          <p:nvPr/>
        </p:nvCxnSpPr>
        <p:spPr>
          <a:xfrm rot="5400000">
            <a:off x="8734113" y="3189301"/>
            <a:ext cx="2942377" cy="18691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5131A68-69F6-D107-4E9F-FFA14F49A58C}"/>
              </a:ext>
            </a:extLst>
          </p:cNvPr>
          <p:cNvSpPr txBox="1"/>
          <p:nvPr/>
        </p:nvSpPr>
        <p:spPr>
          <a:xfrm>
            <a:off x="10787751" y="4261484"/>
            <a:ext cx="974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SignalR</a:t>
            </a:r>
            <a:endParaRPr lang="es-419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WebSocket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SSE</a:t>
            </a:r>
          </a:p>
          <a:p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Pooling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CA7780-060E-2C63-2944-AC0D9829ACD8}"/>
              </a:ext>
            </a:extLst>
          </p:cNvPr>
          <p:cNvSpPr/>
          <p:nvPr/>
        </p:nvSpPr>
        <p:spPr>
          <a:xfrm>
            <a:off x="10506808" y="671868"/>
            <a:ext cx="1283678" cy="664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F16A7F-2020-1113-39FF-225D2AA580AD}"/>
              </a:ext>
            </a:extLst>
          </p:cNvPr>
          <p:cNvSpPr txBox="1"/>
          <p:nvPr/>
        </p:nvSpPr>
        <p:spPr>
          <a:xfrm>
            <a:off x="10506808" y="771881"/>
            <a:ext cx="131799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</a:p>
          <a:p>
            <a:pPr algn="ctr"/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(C#, JAVA, PHP)</a:t>
            </a:r>
          </a:p>
          <a:p>
            <a:pPr algn="ctr"/>
            <a:r>
              <a:rPr lang="es-419" sz="1050" dirty="0" err="1"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  <a:endParaRPr lang="es-419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DF91324A-33EA-9BA0-FBAC-E4BC952D47E7}"/>
              </a:ext>
            </a:extLst>
          </p:cNvPr>
          <p:cNvSpPr/>
          <p:nvPr/>
        </p:nvSpPr>
        <p:spPr>
          <a:xfrm>
            <a:off x="10990385" y="1387093"/>
            <a:ext cx="341535" cy="379114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88F57C-A79A-AFD5-62E4-94194F5A5D19}"/>
              </a:ext>
            </a:extLst>
          </p:cNvPr>
          <p:cNvSpPr/>
          <p:nvPr/>
        </p:nvSpPr>
        <p:spPr>
          <a:xfrm>
            <a:off x="10506808" y="1801369"/>
            <a:ext cx="1283678" cy="664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E02017-6363-C371-9ED2-504F8B626623}"/>
              </a:ext>
            </a:extLst>
          </p:cNvPr>
          <p:cNvSpPr txBox="1"/>
          <p:nvPr/>
        </p:nvSpPr>
        <p:spPr>
          <a:xfrm>
            <a:off x="10669515" y="1978900"/>
            <a:ext cx="992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Output HTML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D69CD905-E364-EC18-6CD1-5F319EF6C163}"/>
              </a:ext>
            </a:extLst>
          </p:cNvPr>
          <p:cNvCxnSpPr>
            <a:cxnSpLocks/>
          </p:cNvCxnSpPr>
          <p:nvPr/>
        </p:nvCxnSpPr>
        <p:spPr>
          <a:xfrm rot="10800000">
            <a:off x="6310909" y="4842095"/>
            <a:ext cx="1681793" cy="905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0F451A0-064E-8C88-B12A-4DD2E9D7D7F4}"/>
              </a:ext>
            </a:extLst>
          </p:cNvPr>
          <p:cNvSpPr txBox="1"/>
          <p:nvPr/>
        </p:nvSpPr>
        <p:spPr>
          <a:xfrm>
            <a:off x="10821915" y="2131300"/>
            <a:ext cx="9925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050" dirty="0">
                <a:latin typeface="Arial" panose="020B0604020202020204" pitchFamily="34" charset="0"/>
                <a:cs typeface="Arial" panose="020B0604020202020204" pitchFamily="34" charset="0"/>
              </a:rPr>
              <a:t>Output HTML</a:t>
            </a:r>
          </a:p>
        </p:txBody>
      </p:sp>
    </p:spTree>
    <p:extLst>
      <p:ext uri="{BB962C8B-B14F-4D97-AF65-F5344CB8AC3E}">
        <p14:creationId xmlns:p14="http://schemas.microsoft.com/office/powerpoint/2010/main" val="262443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259</Words>
  <Application>Microsoft Office PowerPoint</Application>
  <PresentationFormat>Widescreen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8</cp:revision>
  <dcterms:created xsi:type="dcterms:W3CDTF">2023-10-22T14:38:46Z</dcterms:created>
  <dcterms:modified xsi:type="dcterms:W3CDTF">2025-07-20T17:13:07Z</dcterms:modified>
</cp:coreProperties>
</file>