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18"/>
  </p:notesMasterIdLst>
  <p:sldIdLst>
    <p:sldId id="256" r:id="rId2"/>
    <p:sldId id="259" r:id="rId3"/>
    <p:sldId id="262" r:id="rId4"/>
    <p:sldId id="268" r:id="rId5"/>
    <p:sldId id="263" r:id="rId6"/>
    <p:sldId id="276" r:id="rId7"/>
    <p:sldId id="264" r:id="rId8"/>
    <p:sldId id="277" r:id="rId9"/>
    <p:sldId id="274" r:id="rId10"/>
    <p:sldId id="281" r:id="rId11"/>
    <p:sldId id="284" r:id="rId12"/>
    <p:sldId id="265" r:id="rId13"/>
    <p:sldId id="278" r:id="rId14"/>
    <p:sldId id="282" r:id="rId15"/>
    <p:sldId id="283" r:id="rId16"/>
    <p:sldId id="261" r:id="rId17"/>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guide id="3" orient="horz" pos="4088" userDrawn="1">
          <p15:clr>
            <a:srgbClr val="A4A3A4"/>
          </p15:clr>
        </p15:guide>
        <p15:guide id="4" pos="234" userDrawn="1">
          <p15:clr>
            <a:srgbClr val="A4A3A4"/>
          </p15:clr>
        </p15:guide>
        <p15:guide id="5" pos="742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9895"/>
    <a:srgbClr val="A1D3D0"/>
    <a:srgbClr val="E9E9E9"/>
    <a:srgbClr val="E4E4E4"/>
    <a:srgbClr val="DADADA"/>
    <a:srgbClr val="E7E7E7"/>
    <a:srgbClr val="425B5B"/>
    <a:srgbClr val="00272C"/>
    <a:srgbClr val="BFBFBF"/>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14" autoAdjust="0"/>
    <p:restoredTop sz="94687" autoAdjust="0"/>
  </p:normalViewPr>
  <p:slideViewPr>
    <p:cSldViewPr snapToGrid="0" snapToObjects="1">
      <p:cViewPr varScale="1">
        <p:scale>
          <a:sx n="108" d="100"/>
          <a:sy n="108" d="100"/>
        </p:scale>
        <p:origin x="52" y="68"/>
      </p:cViewPr>
      <p:guideLst>
        <p:guide pos="3840"/>
        <p:guide orient="horz" pos="2160"/>
        <p:guide orient="horz" pos="4088"/>
        <p:guide pos="234"/>
        <p:guide pos="7423"/>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EDCCCA-0BC9-4E4A-BDA5-57CA6EE6A4D0}" type="datetimeFigureOut">
              <a:rPr lang="zh-CN" altLang="en-US" smtClean="0"/>
              <a:t>2024/1/22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06540-3D4A-4D1B-89C3-AFCFAF39EF4F}" type="slidenum">
              <a:rPr lang="zh-CN" altLang="en-US" smtClean="0"/>
              <a:t>‹#›</a:t>
            </a:fld>
            <a:endParaRPr lang="zh-CN" altLang="en-US"/>
          </a:p>
        </p:txBody>
      </p:sp>
    </p:spTree>
    <p:extLst>
      <p:ext uri="{BB962C8B-B14F-4D97-AF65-F5344CB8AC3E}">
        <p14:creationId xmlns:p14="http://schemas.microsoft.com/office/powerpoint/2010/main" val="1591440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3</a:t>
            </a:fld>
            <a:endParaRPr lang="zh-CN" altLang="en-US"/>
          </a:p>
        </p:txBody>
      </p:sp>
    </p:spTree>
    <p:extLst>
      <p:ext uri="{BB962C8B-B14F-4D97-AF65-F5344CB8AC3E}">
        <p14:creationId xmlns:p14="http://schemas.microsoft.com/office/powerpoint/2010/main" val="2764636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4</a:t>
            </a:fld>
            <a:endParaRPr lang="zh-CN" altLang="en-US"/>
          </a:p>
        </p:txBody>
      </p:sp>
    </p:spTree>
    <p:extLst>
      <p:ext uri="{BB962C8B-B14F-4D97-AF65-F5344CB8AC3E}">
        <p14:creationId xmlns:p14="http://schemas.microsoft.com/office/powerpoint/2010/main" val="2318283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E9E9E9"/>
        </a:solidFill>
        <a:effectLst/>
      </p:bgPr>
    </p:bg>
    <p:spTree>
      <p:nvGrpSpPr>
        <p:cNvPr id="1" name=""/>
        <p:cNvGrpSpPr/>
        <p:nvPr/>
      </p:nvGrpSpPr>
      <p:grpSpPr>
        <a:xfrm>
          <a:off x="0" y="0"/>
          <a:ext cx="0" cy="0"/>
          <a:chOff x="0" y="0"/>
          <a:chExt cx="0" cy="0"/>
        </a:xfrm>
      </p:grpSpPr>
      <p:sp>
        <p:nvSpPr>
          <p:cNvPr id="3" name="矩形 2"/>
          <p:cNvSpPr/>
          <p:nvPr userDrawn="1"/>
        </p:nvSpPr>
        <p:spPr>
          <a:xfrm>
            <a:off x="425602" y="652450"/>
            <a:ext cx="11340795" cy="4876549"/>
          </a:xfrm>
          <a:prstGeom prst="rect">
            <a:avLst/>
          </a:prstGeom>
          <a:no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rot="9861016" flipH="1">
            <a:off x="-2443125" y="4065941"/>
            <a:ext cx="8030020" cy="6922436"/>
            <a:chOff x="3241129" y="967902"/>
            <a:chExt cx="5709753" cy="4922199"/>
          </a:xfrm>
          <a:solidFill>
            <a:srgbClr val="E9E9E9"/>
          </a:solidFill>
        </p:grpSpPr>
        <p:grpSp>
          <p:nvGrpSpPr>
            <p:cNvPr id="5" name="组合 4"/>
            <p:cNvGrpSpPr/>
            <p:nvPr/>
          </p:nvGrpSpPr>
          <p:grpSpPr>
            <a:xfrm>
              <a:off x="3241129" y="967902"/>
              <a:ext cx="5709753" cy="4922199"/>
              <a:chOff x="3241126" y="967902"/>
              <a:chExt cx="5709748" cy="4922199"/>
            </a:xfrm>
            <a:grpFill/>
          </p:grpSpPr>
          <p:sp>
            <p:nvSpPr>
              <p:cNvPr id="8" name="等腰三角形 7"/>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userDrawn="1"/>
        </p:nvSpPr>
        <p:spPr>
          <a:xfrm>
            <a:off x="-15754" y="-23111"/>
            <a:ext cx="12207754" cy="361483"/>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9861016" flipH="1">
            <a:off x="-2153422" y="4337089"/>
            <a:ext cx="7342026" cy="6329338"/>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9774933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3" y="258233"/>
            <a:ext cx="5370495" cy="529569"/>
          </a:xfrm>
          <a:prstGeom prst="rect">
            <a:avLst/>
          </a:prstGeom>
          <a:ln w="12700" cmpd="sng">
            <a:solidFill>
              <a:schemeClr val="tx1"/>
            </a:solidFill>
          </a:ln>
        </p:spPr>
        <p:txBody>
          <a:bodyPr vert="horz" anchor="ctr"/>
          <a:lstStyle>
            <a:lvl1pPr marL="0" indent="0" algn="l">
              <a:buNone/>
              <a:defRPr sz="2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Microsoft YaHei" charset="0"/>
                <a:ea typeface="Microsoft YaHei" charset="0"/>
                <a:cs typeface="Microsoft YaHei" charset="0"/>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7" y="5989475"/>
            <a:ext cx="2272223" cy="533400"/>
          </a:xfrm>
          <a:prstGeom prst="rect">
            <a:avLst/>
          </a:prstGeom>
        </p:spPr>
        <p:txBody>
          <a:bodyPr vert="horz" anchor="ctr"/>
          <a:lstStyle>
            <a:lvl1pPr marL="0" indent="0" algn="ctr">
              <a:buNone/>
              <a:defRPr sz="1600" b="1">
                <a:latin typeface="Microsoft YaHei" charset="0"/>
                <a:ea typeface="Microsoft YaHei" charset="0"/>
                <a:cs typeface="Microsoft YaHei" charset="0"/>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1A9895"/>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103318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bg>
      <p:bgPr>
        <a:solidFill>
          <a:srgbClr val="E9E9E9"/>
        </a:solidFill>
        <a:effectLst/>
      </p:bgPr>
    </p:bg>
    <p:spTree>
      <p:nvGrpSpPr>
        <p:cNvPr id="1" name=""/>
        <p:cNvGrpSpPr/>
        <p:nvPr/>
      </p:nvGrpSpPr>
      <p:grpSpPr>
        <a:xfrm>
          <a:off x="0" y="0"/>
          <a:ext cx="0" cy="0"/>
          <a:chOff x="0" y="0"/>
          <a:chExt cx="0" cy="0"/>
        </a:xfrm>
      </p:grpSpPr>
      <p:sp>
        <p:nvSpPr>
          <p:cNvPr id="4" name="任意多边形 3"/>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flipH="1" flipV="1">
            <a:off x="-27998" y="6684266"/>
            <a:ext cx="12207852" cy="196846"/>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9468101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bg>
      <p:bgPr>
        <a:solidFill>
          <a:srgbClr val="E9E9E9"/>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1918468" flipH="1">
            <a:off x="149489" y="1935213"/>
            <a:ext cx="6105388" cy="5263270"/>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1352201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rgbClr val="1A9895"/>
        </a:solidFill>
        <a:effectLst/>
      </p:bgPr>
    </p:bg>
    <p:spTree>
      <p:nvGrpSpPr>
        <p:cNvPr id="1" name=""/>
        <p:cNvGrpSpPr/>
        <p:nvPr/>
      </p:nvGrpSpPr>
      <p:grpSpPr>
        <a:xfrm>
          <a:off x="0" y="0"/>
          <a:ext cx="0" cy="0"/>
          <a:chOff x="0" y="0"/>
          <a:chExt cx="0" cy="0"/>
        </a:xfrm>
      </p:grpSpPr>
      <p:grpSp>
        <p:nvGrpSpPr>
          <p:cNvPr id="4" name="组合 3"/>
          <p:cNvGrpSpPr/>
          <p:nvPr userDrawn="1"/>
        </p:nvGrpSpPr>
        <p:grpSpPr>
          <a:xfrm rot="2835027" flipH="1">
            <a:off x="7909724" y="2222235"/>
            <a:ext cx="6126790" cy="5281720"/>
            <a:chOff x="3241129" y="967902"/>
            <a:chExt cx="5709753" cy="4922199"/>
          </a:xfrm>
        </p:grpSpPr>
        <p:grpSp>
          <p:nvGrpSpPr>
            <p:cNvPr id="5" name="组合 4"/>
            <p:cNvGrpSpPr/>
            <p:nvPr/>
          </p:nvGrpSpPr>
          <p:grpSpPr>
            <a:xfrm>
              <a:off x="3241129" y="967902"/>
              <a:ext cx="5709753" cy="4922199"/>
              <a:chOff x="3241126" y="967902"/>
              <a:chExt cx="5709748" cy="4922199"/>
            </a:xfrm>
          </p:grpSpPr>
          <p:sp>
            <p:nvSpPr>
              <p:cNvPr id="8" name="等腰三角形 7"/>
              <p:cNvSpPr/>
              <p:nvPr/>
            </p:nvSpPr>
            <p:spPr>
              <a:xfrm>
                <a:off x="3241126" y="967902"/>
                <a:ext cx="5709747" cy="4922196"/>
              </a:xfrm>
              <a:prstGeom prst="triangle">
                <a:avLst/>
              </a:prstGeom>
              <a:no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3647231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bg>
      <p:bgPr>
        <a:solidFill>
          <a:srgbClr val="E9E9E9"/>
        </a:solidFill>
        <a:effectLst/>
      </p:bgPr>
    </p:bg>
    <p:spTree>
      <p:nvGrpSpPr>
        <p:cNvPr id="1" name=""/>
        <p:cNvGrpSpPr/>
        <p:nvPr/>
      </p:nvGrpSpPr>
      <p:grpSpPr>
        <a:xfrm>
          <a:off x="0" y="0"/>
          <a:ext cx="0" cy="0"/>
          <a:chOff x="0" y="0"/>
          <a:chExt cx="0" cy="0"/>
        </a:xfrm>
      </p:grpSpPr>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userDrawn="1"/>
        </p:nvGrpSpPr>
        <p:grpSpPr>
          <a:xfrm rot="919184">
            <a:off x="8321907" y="3118231"/>
            <a:ext cx="5144678" cy="5967820"/>
            <a:chOff x="9070882" y="2865798"/>
            <a:chExt cx="6044162" cy="7011222"/>
          </a:xfrm>
        </p:grpSpPr>
        <p:grpSp>
          <p:nvGrpSpPr>
            <p:cNvPr id="37" name="组合 36"/>
            <p:cNvGrpSpPr/>
            <p:nvPr userDrawn="1"/>
          </p:nvGrpSpPr>
          <p:grpSpPr>
            <a:xfrm rot="14089817" flipH="1">
              <a:off x="8587352" y="3349328"/>
              <a:ext cx="7011222" cy="6044162"/>
              <a:chOff x="3241129" y="967902"/>
              <a:chExt cx="5709753" cy="4922199"/>
            </a:xfrm>
            <a:solidFill>
              <a:srgbClr val="E9E9E9"/>
            </a:solidFill>
          </p:grpSpPr>
          <p:grpSp>
            <p:nvGrpSpPr>
              <p:cNvPr id="46" name="组合 45"/>
              <p:cNvGrpSpPr/>
              <p:nvPr/>
            </p:nvGrpSpPr>
            <p:grpSpPr>
              <a:xfrm>
                <a:off x="3241129" y="967902"/>
                <a:ext cx="5709753" cy="4922199"/>
                <a:chOff x="3241126" y="967902"/>
                <a:chExt cx="5709748" cy="4922199"/>
              </a:xfrm>
              <a:grpFill/>
            </p:grpSpPr>
            <p:sp>
              <p:nvSpPr>
                <p:cNvPr id="49" name="等腰三角形 48"/>
                <p:cNvSpPr/>
                <p:nvPr/>
              </p:nvSpPr>
              <p:spPr>
                <a:xfrm>
                  <a:off x="3241126" y="967902"/>
                  <a:ext cx="5709747" cy="4922196"/>
                </a:xfrm>
                <a:prstGeom prst="triangle">
                  <a:avLst/>
                </a:prstGeom>
                <a:grpFill/>
                <a:ln w="57150">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9" idx="0"/>
                </p:cNvCxnSpPr>
                <p:nvPr/>
              </p:nvCxnSpPr>
              <p:spPr>
                <a:xfrm rot="11303420" flipH="1" flipV="1">
                  <a:off x="5858688" y="985309"/>
                  <a:ext cx="474623" cy="3217900"/>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093606" y="4240456"/>
                  <a:ext cx="2857268" cy="1649645"/>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3241127" y="4236312"/>
                  <a:ext cx="2864445" cy="1653789"/>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grpSp>
          <p:sp>
            <p:nvSpPr>
              <p:cNvPr id="47" name="等腰三角形 46"/>
              <p:cNvSpPr/>
              <p:nvPr/>
            </p:nvSpPr>
            <p:spPr>
              <a:xfrm>
                <a:off x="5353054" y="4334047"/>
                <a:ext cx="1485901" cy="451940"/>
              </a:xfrm>
              <a:prstGeom prst="triangle">
                <a:avLst/>
              </a:prstGeom>
              <a:grp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grp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8" name="组合 37"/>
            <p:cNvGrpSpPr/>
            <p:nvPr userDrawn="1"/>
          </p:nvGrpSpPr>
          <p:grpSpPr>
            <a:xfrm rot="14089817" flipH="1">
              <a:off x="9139304" y="3647796"/>
              <a:ext cx="6105388" cy="5263270"/>
              <a:chOff x="3241129" y="967902"/>
              <a:chExt cx="5709753" cy="4922199"/>
            </a:xfrm>
          </p:grpSpPr>
          <p:grpSp>
            <p:nvGrpSpPr>
              <p:cNvPr id="39" name="组合 38"/>
              <p:cNvGrpSpPr/>
              <p:nvPr/>
            </p:nvGrpSpPr>
            <p:grpSpPr>
              <a:xfrm>
                <a:off x="3241129" y="967902"/>
                <a:ext cx="5709753" cy="4922199"/>
                <a:chOff x="3241126" y="967902"/>
                <a:chExt cx="5709748" cy="4922199"/>
              </a:xfrm>
            </p:grpSpPr>
            <p:sp>
              <p:nvSpPr>
                <p:cNvPr id="42" name="等腰三角形 4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stCxn id="4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40" name="等腰三角形 3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Tree>
    <p:extLst>
      <p:ext uri="{BB962C8B-B14F-4D97-AF65-F5344CB8AC3E}">
        <p14:creationId xmlns:p14="http://schemas.microsoft.com/office/powerpoint/2010/main" val="2058350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rgbClr val="E9E9E9"/>
        </a:solidFill>
        <a:effectLst/>
      </p:bgPr>
    </p:bg>
    <p:spTree>
      <p:nvGrpSpPr>
        <p:cNvPr id="1" name=""/>
        <p:cNvGrpSpPr/>
        <p:nvPr/>
      </p:nvGrpSpPr>
      <p:grpSpPr>
        <a:xfrm>
          <a:off x="0" y="0"/>
          <a:ext cx="0" cy="0"/>
          <a:chOff x="0" y="0"/>
          <a:chExt cx="0" cy="0"/>
        </a:xfrm>
      </p:grpSpPr>
      <p:sp>
        <p:nvSpPr>
          <p:cNvPr id="2" name="任意多边形 1"/>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5754" y="1968500"/>
            <a:ext cx="12207754" cy="4889500"/>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773567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自定义版式">
    <p:bg>
      <p:bgPr>
        <a:solidFill>
          <a:srgbClr val="E9E9E9"/>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20443394" flipH="1">
            <a:off x="10270041" y="6281722"/>
            <a:ext cx="1340530" cy="1155630"/>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2" name="组合 11"/>
          <p:cNvGrpSpPr/>
          <p:nvPr userDrawn="1"/>
        </p:nvGrpSpPr>
        <p:grpSpPr>
          <a:xfrm rot="10112288" flipH="1">
            <a:off x="7888544" y="6369972"/>
            <a:ext cx="2624388" cy="2262404"/>
            <a:chOff x="3241129" y="967902"/>
            <a:chExt cx="5709753" cy="4922199"/>
          </a:xfrm>
        </p:grpSpPr>
        <p:grpSp>
          <p:nvGrpSpPr>
            <p:cNvPr id="13" name="组合 12"/>
            <p:cNvGrpSpPr/>
            <p:nvPr/>
          </p:nvGrpSpPr>
          <p:grpSpPr>
            <a:xfrm>
              <a:off x="3241129" y="967902"/>
              <a:ext cx="5709753" cy="4922199"/>
              <a:chOff x="3241126" y="967902"/>
              <a:chExt cx="5709748" cy="4922199"/>
            </a:xfrm>
          </p:grpSpPr>
          <p:sp>
            <p:nvSpPr>
              <p:cNvPr id="16" name="等腰三角形 15"/>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16"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14" name="等腰三角形 13"/>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8" name="组合 27"/>
          <p:cNvGrpSpPr/>
          <p:nvPr userDrawn="1"/>
        </p:nvGrpSpPr>
        <p:grpSpPr>
          <a:xfrm rot="15049008" flipH="1">
            <a:off x="10826390" y="5159471"/>
            <a:ext cx="1055224" cy="909676"/>
            <a:chOff x="3241129" y="967902"/>
            <a:chExt cx="5709753" cy="4922199"/>
          </a:xfrm>
        </p:grpSpPr>
        <p:grpSp>
          <p:nvGrpSpPr>
            <p:cNvPr id="29" name="组合 28"/>
            <p:cNvGrpSpPr/>
            <p:nvPr/>
          </p:nvGrpSpPr>
          <p:grpSpPr>
            <a:xfrm>
              <a:off x="3241129" y="967902"/>
              <a:ext cx="5709753" cy="4922199"/>
              <a:chOff x="3241126" y="967902"/>
              <a:chExt cx="5709748" cy="4922199"/>
            </a:xfrm>
          </p:grpSpPr>
          <p:sp>
            <p:nvSpPr>
              <p:cNvPr id="32" name="等腰三角形 3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a:stCxn id="3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30" name="等腰三角形 2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1954837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bg>
      <p:bgPr>
        <a:solidFill>
          <a:srgbClr val="E9E9E9"/>
        </a:solidFill>
        <a:effectLst/>
      </p:bgPr>
    </p:bg>
    <p:spTree>
      <p:nvGrpSpPr>
        <p:cNvPr id="1" name=""/>
        <p:cNvGrpSpPr/>
        <p:nvPr/>
      </p:nvGrpSpPr>
      <p:grpSpPr>
        <a:xfrm>
          <a:off x="0" y="0"/>
          <a:ext cx="0" cy="0"/>
          <a:chOff x="0" y="0"/>
          <a:chExt cx="0" cy="0"/>
        </a:xfrm>
      </p:grpSpPr>
      <p:grpSp>
        <p:nvGrpSpPr>
          <p:cNvPr id="2" name="组合 1"/>
          <p:cNvGrpSpPr/>
          <p:nvPr userDrawn="1"/>
        </p:nvGrpSpPr>
        <p:grpSpPr>
          <a:xfrm rot="10800000" flipH="1">
            <a:off x="3043306" y="889732"/>
            <a:ext cx="6105388" cy="5263270"/>
            <a:chOff x="3241129" y="967902"/>
            <a:chExt cx="5709753" cy="4922199"/>
          </a:xfrm>
        </p:grpSpPr>
        <p:grpSp>
          <p:nvGrpSpPr>
            <p:cNvPr id="3" name="组合 2"/>
            <p:cNvGrpSpPr/>
            <p:nvPr/>
          </p:nvGrpSpPr>
          <p:grpSpPr>
            <a:xfrm>
              <a:off x="3241129" y="967902"/>
              <a:ext cx="5709753" cy="4922199"/>
              <a:chOff x="3241126" y="967902"/>
              <a:chExt cx="5709748" cy="4922199"/>
            </a:xfrm>
          </p:grpSpPr>
          <p:sp>
            <p:nvSpPr>
              <p:cNvPr id="6" name="等腰三角形 5"/>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4" name="等腰三角形 3"/>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985266817"/>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79" r:id="rId1"/>
    <p:sldLayoutId id="2147483678" r:id="rId2"/>
    <p:sldLayoutId id="2147483683" r:id="rId3"/>
    <p:sldLayoutId id="2147483684" r:id="rId4"/>
    <p:sldLayoutId id="2147483680" r:id="rId5"/>
    <p:sldLayoutId id="2147483685" r:id="rId6"/>
    <p:sldLayoutId id="2147483681" r:id="rId7"/>
    <p:sldLayoutId id="2147483686" r:id="rId8"/>
    <p:sldLayoutId id="2147483682" r:id="rId9"/>
    <p:sldLayoutId id="2147483662"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37" name="矩形 36"/>
          <p:cNvSpPr/>
          <p:nvPr/>
        </p:nvSpPr>
        <p:spPr>
          <a:xfrm>
            <a:off x="425602" y="1342417"/>
            <a:ext cx="9924628" cy="1459149"/>
          </a:xfrm>
          <a:prstGeom prst="rect">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37"/>
          <p:cNvSpPr/>
          <p:nvPr/>
        </p:nvSpPr>
        <p:spPr>
          <a:xfrm>
            <a:off x="602734" y="1656492"/>
            <a:ext cx="7416582" cy="830997"/>
          </a:xfrm>
          <a:prstGeom prst="rect">
            <a:avLst/>
          </a:prstGeom>
        </p:spPr>
        <p:txBody>
          <a:bodyPr wrap="none">
            <a:spAutoFit/>
          </a:bodyPr>
          <a:lstStyle/>
          <a:p>
            <a:r>
              <a:rPr lang="zh-CN" altLang="en-US" sz="4800" b="1" dirty="0">
                <a:solidFill>
                  <a:schemeClr val="bg1"/>
                </a:solidFill>
              </a:rPr>
              <a:t>基于</a:t>
            </a:r>
            <a:r>
              <a:rPr lang="en-US" altLang="zh-CN" sz="4800" b="1" dirty="0">
                <a:solidFill>
                  <a:schemeClr val="bg1"/>
                </a:solidFill>
              </a:rPr>
              <a:t>spark</a:t>
            </a:r>
            <a:r>
              <a:rPr lang="zh-CN" altLang="en-US" sz="4800" b="1" dirty="0">
                <a:solidFill>
                  <a:schemeClr val="bg1"/>
                </a:solidFill>
              </a:rPr>
              <a:t>的搜索推荐系统</a:t>
            </a:r>
          </a:p>
        </p:txBody>
      </p:sp>
      <p:sp>
        <p:nvSpPr>
          <p:cNvPr id="39" name="矩形 38"/>
          <p:cNvSpPr/>
          <p:nvPr/>
        </p:nvSpPr>
        <p:spPr>
          <a:xfrm>
            <a:off x="9344693" y="5597666"/>
            <a:ext cx="2730765" cy="646331"/>
          </a:xfrm>
          <a:prstGeom prst="rect">
            <a:avLst/>
          </a:prstGeom>
        </p:spPr>
        <p:txBody>
          <a:bodyPr wrap="square">
            <a:spAutoFit/>
          </a:bodyPr>
          <a:lstStyle/>
          <a:p>
            <a:r>
              <a:rPr lang="zh-CN" altLang="en-US" dirty="0"/>
              <a:t>指导老师：周忠良</a:t>
            </a:r>
            <a:endParaRPr lang="en-US" altLang="zh-CN" dirty="0"/>
          </a:p>
          <a:p>
            <a:r>
              <a:rPr lang="zh-CN" altLang="en-US" dirty="0"/>
              <a:t>报告人：宁方豪</a:t>
            </a:r>
            <a:endParaRPr lang="en-US" altLang="zh-CN" dirty="0"/>
          </a:p>
        </p:txBody>
      </p:sp>
    </p:spTree>
    <p:extLst>
      <p:ext uri="{BB962C8B-B14F-4D97-AF65-F5344CB8AC3E}">
        <p14:creationId xmlns:p14="http://schemas.microsoft.com/office/powerpoint/2010/main" val="16816927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03</a:t>
            </a:r>
            <a:endParaRPr lang="zh-CN" altLang="en-US" sz="4000" u="sng" dirty="0">
              <a:solidFill>
                <a:srgbClr val="1A9895"/>
              </a:solidFill>
            </a:endParaRPr>
          </a:p>
        </p:txBody>
      </p:sp>
      <p:sp>
        <p:nvSpPr>
          <p:cNvPr id="4" name="矩形 3"/>
          <p:cNvSpPr/>
          <p:nvPr/>
        </p:nvSpPr>
        <p:spPr>
          <a:xfrm>
            <a:off x="1651000" y="433700"/>
            <a:ext cx="2192867" cy="707886"/>
          </a:xfrm>
          <a:prstGeom prst="rect">
            <a:avLst/>
          </a:prstGeom>
        </p:spPr>
        <p:txBody>
          <a:bodyPr wrap="square">
            <a:spAutoFit/>
          </a:bodyPr>
          <a:lstStyle/>
          <a:p>
            <a:r>
              <a:rPr lang="en-US" altLang="zh-CN" sz="2000" dirty="0"/>
              <a:t>Part Three</a:t>
            </a:r>
          </a:p>
          <a:p>
            <a:r>
              <a:rPr lang="zh-CN" altLang="en-US" sz="2000" dirty="0"/>
              <a:t>项目分析</a:t>
            </a:r>
          </a:p>
        </p:txBody>
      </p:sp>
      <p:sp>
        <p:nvSpPr>
          <p:cNvPr id="6" name="矩形 5"/>
          <p:cNvSpPr/>
          <p:nvPr/>
        </p:nvSpPr>
        <p:spPr>
          <a:xfrm>
            <a:off x="7334250" y="1018896"/>
            <a:ext cx="4457480" cy="3388585"/>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7426440" y="1141586"/>
            <a:ext cx="2402347" cy="400110"/>
          </a:xfrm>
          <a:prstGeom prst="rect">
            <a:avLst/>
          </a:prstGeom>
        </p:spPr>
        <p:txBody>
          <a:bodyPr wrap="square">
            <a:spAutoFit/>
          </a:bodyPr>
          <a:lstStyle/>
          <a:p>
            <a:r>
              <a:rPr lang="zh-CN" altLang="en-US" sz="2000" b="1" dirty="0">
                <a:solidFill>
                  <a:schemeClr val="tx1">
                    <a:lumMod val="85000"/>
                    <a:lumOff val="15000"/>
                  </a:schemeClr>
                </a:solidFill>
              </a:rPr>
              <a:t>搜索实现</a:t>
            </a:r>
          </a:p>
        </p:txBody>
      </p:sp>
      <p:sp>
        <p:nvSpPr>
          <p:cNvPr id="11" name="矩形 10"/>
          <p:cNvSpPr/>
          <p:nvPr/>
        </p:nvSpPr>
        <p:spPr>
          <a:xfrm>
            <a:off x="7430604" y="1541696"/>
            <a:ext cx="4148664" cy="2865785"/>
          </a:xfrm>
          <a:prstGeom prst="rect">
            <a:avLst/>
          </a:prstGeom>
        </p:spPr>
        <p:txBody>
          <a:bodyPr wrap="square">
            <a:spAutoFit/>
          </a:bodyPr>
          <a:lstStyle/>
          <a:p>
            <a:pPr>
              <a:lnSpc>
                <a:spcPct val="130000"/>
              </a:lnSpc>
            </a:pPr>
            <a:r>
              <a:rPr lang="en-US" altLang="zh-CN" sz="1400" b="0" i="0" dirty="0">
                <a:solidFill>
                  <a:srgbClr val="24292F"/>
                </a:solidFill>
                <a:effectLst/>
                <a:latin typeface="-apple-system"/>
              </a:rPr>
              <a:t>Logstash</a:t>
            </a:r>
            <a:r>
              <a:rPr lang="zh-CN" altLang="en-US" sz="1400" b="0" i="0" dirty="0">
                <a:solidFill>
                  <a:srgbClr val="24292F"/>
                </a:solidFill>
                <a:effectLst/>
                <a:latin typeface="-apple-system"/>
              </a:rPr>
              <a:t>将</a:t>
            </a:r>
            <a:r>
              <a:rPr lang="en-US" altLang="zh-CN" sz="1400" b="0" i="0" dirty="0">
                <a:solidFill>
                  <a:srgbClr val="24292F"/>
                </a:solidFill>
                <a:effectLst/>
                <a:latin typeface="-apple-system"/>
              </a:rPr>
              <a:t>MySQL</a:t>
            </a:r>
            <a:r>
              <a:rPr lang="zh-CN" altLang="en-US" sz="1400" b="0" i="0" dirty="0">
                <a:solidFill>
                  <a:srgbClr val="24292F"/>
                </a:solidFill>
                <a:effectLst/>
                <a:latin typeface="-apple-system"/>
              </a:rPr>
              <a:t>中的数据同步到</a:t>
            </a:r>
            <a:r>
              <a:rPr lang="en-US" altLang="zh-CN" sz="1400" b="0" i="0" dirty="0">
                <a:solidFill>
                  <a:srgbClr val="24292F"/>
                </a:solidFill>
                <a:effectLst/>
                <a:latin typeface="-apple-system"/>
              </a:rPr>
              <a:t>Elasticsearch</a:t>
            </a:r>
          </a:p>
          <a:p>
            <a:pPr>
              <a:lnSpc>
                <a:spcPct val="130000"/>
              </a:lnSpc>
            </a:pPr>
            <a:r>
              <a:rPr lang="zh-CN" altLang="en-US" sz="1400" b="0" i="0" dirty="0">
                <a:solidFill>
                  <a:srgbClr val="24292F"/>
                </a:solidFill>
                <a:effectLst/>
                <a:latin typeface="-apple-system"/>
              </a:rPr>
              <a:t>通过使用</a:t>
            </a:r>
            <a:r>
              <a:rPr lang="en-US" altLang="zh-CN" sz="1400" b="0" i="0" dirty="0">
                <a:solidFill>
                  <a:srgbClr val="24292F"/>
                </a:solidFill>
                <a:effectLst/>
                <a:latin typeface="-apple-system"/>
              </a:rPr>
              <a:t>Logstash</a:t>
            </a:r>
            <a:r>
              <a:rPr lang="zh-CN" altLang="en-US" sz="1400" b="0" i="0" dirty="0">
                <a:solidFill>
                  <a:srgbClr val="24292F"/>
                </a:solidFill>
                <a:effectLst/>
                <a:latin typeface="-apple-system"/>
              </a:rPr>
              <a:t>的</a:t>
            </a:r>
            <a:r>
              <a:rPr lang="en-US" altLang="zh-CN" sz="1400" b="0" i="0" dirty="0">
                <a:solidFill>
                  <a:srgbClr val="24292F"/>
                </a:solidFill>
                <a:effectLst/>
                <a:latin typeface="-apple-system"/>
              </a:rPr>
              <a:t>JDBC</a:t>
            </a:r>
            <a:r>
              <a:rPr lang="zh-CN" altLang="en-US" sz="1400" b="0" i="0" dirty="0">
                <a:solidFill>
                  <a:srgbClr val="24292F"/>
                </a:solidFill>
                <a:effectLst/>
                <a:latin typeface="-apple-system"/>
              </a:rPr>
              <a:t>输入插件和</a:t>
            </a:r>
            <a:r>
              <a:rPr lang="en-US" altLang="zh-CN" sz="1400" b="0" i="0" dirty="0">
                <a:solidFill>
                  <a:srgbClr val="24292F"/>
                </a:solidFill>
                <a:effectLst/>
                <a:latin typeface="-apple-system"/>
              </a:rPr>
              <a:t>Elasticsearch</a:t>
            </a:r>
            <a:r>
              <a:rPr lang="zh-CN" altLang="en-US" sz="1400" b="0" i="0" dirty="0">
                <a:solidFill>
                  <a:srgbClr val="24292F"/>
                </a:solidFill>
                <a:effectLst/>
                <a:latin typeface="-apple-system"/>
              </a:rPr>
              <a:t>输出插件实现的。</a:t>
            </a:r>
            <a:r>
              <a:rPr lang="en-US" altLang="zh-CN" sz="1400" b="0" i="0" dirty="0">
                <a:solidFill>
                  <a:srgbClr val="24292F"/>
                </a:solidFill>
                <a:effectLst/>
                <a:latin typeface="-apple-system"/>
              </a:rPr>
              <a:t>JDBC</a:t>
            </a:r>
            <a:r>
              <a:rPr lang="zh-CN" altLang="en-US" sz="1400" b="0" i="0" dirty="0">
                <a:solidFill>
                  <a:srgbClr val="24292F"/>
                </a:solidFill>
                <a:effectLst/>
                <a:latin typeface="-apple-system"/>
              </a:rPr>
              <a:t>输入插件从</a:t>
            </a:r>
            <a:r>
              <a:rPr lang="en-US" altLang="zh-CN" sz="1400" b="0" i="0" dirty="0">
                <a:solidFill>
                  <a:srgbClr val="24292F"/>
                </a:solidFill>
                <a:effectLst/>
                <a:latin typeface="-apple-system"/>
              </a:rPr>
              <a:t>MySQL</a:t>
            </a:r>
            <a:r>
              <a:rPr lang="zh-CN" altLang="en-US" sz="1400" b="0" i="0" dirty="0">
                <a:solidFill>
                  <a:srgbClr val="24292F"/>
                </a:solidFill>
                <a:effectLst/>
                <a:latin typeface="-apple-system"/>
              </a:rPr>
              <a:t>数据库中读取数据，然后输出到</a:t>
            </a:r>
            <a:r>
              <a:rPr lang="en-US" altLang="zh-CN" sz="1400" b="0" i="0" dirty="0">
                <a:solidFill>
                  <a:srgbClr val="24292F"/>
                </a:solidFill>
                <a:effectLst/>
                <a:latin typeface="-apple-system"/>
              </a:rPr>
              <a:t>Elasticsearch</a:t>
            </a:r>
            <a:r>
              <a:rPr lang="zh-CN" altLang="en-US" sz="1400" b="0" i="0" dirty="0">
                <a:solidFill>
                  <a:srgbClr val="24292F"/>
                </a:solidFill>
                <a:effectLst/>
                <a:latin typeface="-apple-system"/>
              </a:rPr>
              <a:t>中。</a:t>
            </a:r>
            <a:r>
              <a:rPr lang="en-US" altLang="zh-CN" sz="1400" b="0" i="0" dirty="0">
                <a:solidFill>
                  <a:srgbClr val="24292F"/>
                </a:solidFill>
                <a:effectLst/>
                <a:latin typeface="-apple-system"/>
              </a:rPr>
              <a:t>Elasticsearch</a:t>
            </a:r>
            <a:r>
              <a:rPr lang="zh-CN" altLang="en-US" sz="1400" b="0" i="0" dirty="0">
                <a:solidFill>
                  <a:srgbClr val="24292F"/>
                </a:solidFill>
                <a:effectLst/>
                <a:latin typeface="-apple-system"/>
              </a:rPr>
              <a:t>输出插件会将数据写入到指定的</a:t>
            </a:r>
            <a:r>
              <a:rPr lang="en-US" altLang="zh-CN" sz="1400" b="0" i="0" dirty="0">
                <a:solidFill>
                  <a:srgbClr val="24292F"/>
                </a:solidFill>
                <a:effectLst/>
                <a:latin typeface="-apple-system"/>
              </a:rPr>
              <a:t>Elasticsearch</a:t>
            </a:r>
            <a:r>
              <a:rPr lang="zh-CN" altLang="en-US" sz="1400" b="0" i="0" dirty="0">
                <a:solidFill>
                  <a:srgbClr val="24292F"/>
                </a:solidFill>
                <a:effectLst/>
                <a:latin typeface="-apple-system"/>
              </a:rPr>
              <a:t>索引中。</a:t>
            </a:r>
            <a:endParaRPr lang="en-US" altLang="zh-CN" sz="1400" dirty="0">
              <a:solidFill>
                <a:srgbClr val="24292F"/>
              </a:solidFill>
              <a:latin typeface="-apple-system"/>
            </a:endParaRPr>
          </a:p>
          <a:p>
            <a:pPr>
              <a:lnSpc>
                <a:spcPct val="130000"/>
              </a:lnSpc>
            </a:pPr>
            <a:endParaRPr lang="en-US" altLang="zh-CN" sz="1400" b="0" i="0" dirty="0">
              <a:solidFill>
                <a:srgbClr val="24292F"/>
              </a:solidFill>
              <a:effectLst/>
              <a:latin typeface="-apple-system"/>
            </a:endParaRPr>
          </a:p>
          <a:p>
            <a:pPr>
              <a:lnSpc>
                <a:spcPct val="130000"/>
              </a:lnSpc>
            </a:pPr>
            <a:r>
              <a:rPr lang="zh-CN" altLang="en-US" sz="1400" b="0" i="0" dirty="0">
                <a:solidFill>
                  <a:srgbClr val="24292F"/>
                </a:solidFill>
                <a:effectLst/>
                <a:latin typeface="-apple-system"/>
              </a:rPr>
              <a:t>采用了</a:t>
            </a:r>
            <a:r>
              <a:rPr lang="en-US" altLang="zh-CN" sz="1400" b="0" i="0" dirty="0" err="1">
                <a:solidFill>
                  <a:srgbClr val="24292F"/>
                </a:solidFill>
                <a:effectLst/>
                <a:latin typeface="-apple-system"/>
              </a:rPr>
              <a:t>ik</a:t>
            </a:r>
            <a:r>
              <a:rPr lang="zh-CN" altLang="en-US" sz="1400" b="0" i="0" dirty="0">
                <a:solidFill>
                  <a:srgbClr val="24292F"/>
                </a:solidFill>
                <a:effectLst/>
                <a:latin typeface="-apple-system"/>
              </a:rPr>
              <a:t>分词器对中文文本准确切分，将句子按照一定规则划分成词语，然后根据一定的算法进行分词，最后得到每个词语的权重并保存在</a:t>
            </a:r>
            <a:r>
              <a:rPr lang="en-US" altLang="zh-CN" sz="1400" b="0" i="0" dirty="0">
                <a:solidFill>
                  <a:srgbClr val="24292F"/>
                </a:solidFill>
                <a:effectLst/>
                <a:latin typeface="-apple-system"/>
              </a:rPr>
              <a:t>Elasticsearch</a:t>
            </a:r>
            <a:r>
              <a:rPr lang="zh-CN" altLang="en-US" sz="1400" b="0" i="0" dirty="0">
                <a:solidFill>
                  <a:srgbClr val="24292F"/>
                </a:solidFill>
                <a:effectLst/>
                <a:latin typeface="-apple-system"/>
              </a:rPr>
              <a:t>索引中。</a:t>
            </a:r>
            <a:endParaRPr lang="zh-CN" altLang="en-US" sz="1400" dirty="0">
              <a:solidFill>
                <a:schemeClr val="tx1">
                  <a:lumMod val="85000"/>
                  <a:lumOff val="15000"/>
                </a:schemeClr>
              </a:solidFill>
              <a:latin typeface="微软雅黑" charset="0"/>
              <a:ea typeface="微软雅黑" charset="0"/>
            </a:endParaRPr>
          </a:p>
        </p:txBody>
      </p:sp>
      <p:pic>
        <p:nvPicPr>
          <p:cNvPr id="7" name="图片 6">
            <a:extLst>
              <a:ext uri="{FF2B5EF4-FFF2-40B4-BE49-F238E27FC236}">
                <a16:creationId xmlns:a16="http://schemas.microsoft.com/office/drawing/2014/main" id="{41A7DE66-6143-CE14-D559-02DC32C64B00}"/>
              </a:ext>
            </a:extLst>
          </p:cNvPr>
          <p:cNvPicPr>
            <a:picLocks noChangeAspect="1"/>
          </p:cNvPicPr>
          <p:nvPr/>
        </p:nvPicPr>
        <p:blipFill>
          <a:blip r:embed="rId2"/>
          <a:stretch>
            <a:fillRect/>
          </a:stretch>
        </p:blipFill>
        <p:spPr>
          <a:xfrm>
            <a:off x="785795" y="1244347"/>
            <a:ext cx="5195906" cy="2482792"/>
          </a:xfrm>
          <a:prstGeom prst="rect">
            <a:avLst/>
          </a:prstGeom>
        </p:spPr>
      </p:pic>
      <p:pic>
        <p:nvPicPr>
          <p:cNvPr id="19" name="图片 18">
            <a:extLst>
              <a:ext uri="{FF2B5EF4-FFF2-40B4-BE49-F238E27FC236}">
                <a16:creationId xmlns:a16="http://schemas.microsoft.com/office/drawing/2014/main" id="{84E99D9B-9072-4337-7F13-BEAE8630F0FB}"/>
              </a:ext>
            </a:extLst>
          </p:cNvPr>
          <p:cNvPicPr>
            <a:picLocks noChangeAspect="1"/>
          </p:cNvPicPr>
          <p:nvPr/>
        </p:nvPicPr>
        <p:blipFill>
          <a:blip r:embed="rId3"/>
          <a:stretch>
            <a:fillRect/>
          </a:stretch>
        </p:blipFill>
        <p:spPr>
          <a:xfrm>
            <a:off x="1304925" y="3305174"/>
            <a:ext cx="5582916" cy="3373697"/>
          </a:xfrm>
          <a:prstGeom prst="rect">
            <a:avLst/>
          </a:prstGeom>
        </p:spPr>
      </p:pic>
    </p:spTree>
    <p:extLst>
      <p:ext uri="{BB962C8B-B14F-4D97-AF65-F5344CB8AC3E}">
        <p14:creationId xmlns:p14="http://schemas.microsoft.com/office/powerpoint/2010/main" val="86231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03</a:t>
            </a:r>
            <a:endParaRPr lang="zh-CN" altLang="en-US" sz="4000" u="sng" dirty="0">
              <a:solidFill>
                <a:srgbClr val="1A9895"/>
              </a:solidFill>
            </a:endParaRPr>
          </a:p>
        </p:txBody>
      </p:sp>
      <p:sp>
        <p:nvSpPr>
          <p:cNvPr id="4" name="矩形 3"/>
          <p:cNvSpPr/>
          <p:nvPr/>
        </p:nvSpPr>
        <p:spPr>
          <a:xfrm>
            <a:off x="1651000" y="433700"/>
            <a:ext cx="2192867" cy="707886"/>
          </a:xfrm>
          <a:prstGeom prst="rect">
            <a:avLst/>
          </a:prstGeom>
        </p:spPr>
        <p:txBody>
          <a:bodyPr wrap="square">
            <a:spAutoFit/>
          </a:bodyPr>
          <a:lstStyle/>
          <a:p>
            <a:r>
              <a:rPr lang="en-US" altLang="zh-CN" sz="2000" dirty="0"/>
              <a:t>Part Three</a:t>
            </a:r>
          </a:p>
          <a:p>
            <a:r>
              <a:rPr lang="zh-CN" altLang="en-US" sz="2000" dirty="0"/>
              <a:t>项目分析</a:t>
            </a:r>
          </a:p>
        </p:txBody>
      </p:sp>
      <p:sp>
        <p:nvSpPr>
          <p:cNvPr id="6" name="矩形 5"/>
          <p:cNvSpPr/>
          <p:nvPr/>
        </p:nvSpPr>
        <p:spPr>
          <a:xfrm>
            <a:off x="7239000" y="3158478"/>
            <a:ext cx="4148664" cy="2343149"/>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7315200" y="3387407"/>
            <a:ext cx="2402347" cy="400110"/>
          </a:xfrm>
          <a:prstGeom prst="rect">
            <a:avLst/>
          </a:prstGeom>
        </p:spPr>
        <p:txBody>
          <a:bodyPr wrap="square">
            <a:spAutoFit/>
          </a:bodyPr>
          <a:lstStyle/>
          <a:p>
            <a:r>
              <a:rPr lang="zh-CN" altLang="en-US" sz="2000" b="1" dirty="0">
                <a:solidFill>
                  <a:schemeClr val="tx1">
                    <a:lumMod val="85000"/>
                    <a:lumOff val="15000"/>
                  </a:schemeClr>
                </a:solidFill>
              </a:rPr>
              <a:t>协同算法</a:t>
            </a:r>
          </a:p>
        </p:txBody>
      </p:sp>
      <p:sp>
        <p:nvSpPr>
          <p:cNvPr id="11" name="矩形 10"/>
          <p:cNvSpPr/>
          <p:nvPr/>
        </p:nvSpPr>
        <p:spPr>
          <a:xfrm>
            <a:off x="7239000" y="3977612"/>
            <a:ext cx="4148664" cy="1465401"/>
          </a:xfrm>
          <a:prstGeom prst="rect">
            <a:avLst/>
          </a:prstGeom>
        </p:spPr>
        <p:txBody>
          <a:bodyPr wrap="square">
            <a:spAutoFit/>
          </a:bodyPr>
          <a:lstStyle/>
          <a:p>
            <a:pPr>
              <a:lnSpc>
                <a:spcPct val="130000"/>
              </a:lnSpc>
            </a:pPr>
            <a:r>
              <a:rPr lang="zh-CN" altLang="en-US" sz="1400" b="0" i="0" dirty="0">
                <a:solidFill>
                  <a:srgbClr val="24292F"/>
                </a:solidFill>
                <a:effectLst/>
                <a:latin typeface="-apple-system"/>
              </a:rPr>
              <a:t>从用户评分和店铺信息等方面收集数据，建立评分矩阵评分矩阵，计算用户之间的相似度根据相似用户的评分情况，预测目标用户对未评价过的店铺的兴趣程度预测得到的评分值按照一定的规则进行排序，生成推荐结果。</a:t>
            </a:r>
            <a:endParaRPr lang="zh-CN" altLang="en-US" sz="1400" dirty="0">
              <a:solidFill>
                <a:schemeClr val="tx1">
                  <a:lumMod val="85000"/>
                  <a:lumOff val="15000"/>
                </a:schemeClr>
              </a:solidFill>
              <a:latin typeface="微软雅黑" charset="0"/>
              <a:ea typeface="微软雅黑" charset="0"/>
            </a:endParaRPr>
          </a:p>
        </p:txBody>
      </p:sp>
      <p:pic>
        <p:nvPicPr>
          <p:cNvPr id="10" name="图片 9">
            <a:extLst>
              <a:ext uri="{FF2B5EF4-FFF2-40B4-BE49-F238E27FC236}">
                <a16:creationId xmlns:a16="http://schemas.microsoft.com/office/drawing/2014/main" id="{DAEE1EB3-74E0-A0D3-61F1-8D9BF2485CA2}"/>
              </a:ext>
            </a:extLst>
          </p:cNvPr>
          <p:cNvPicPr>
            <a:picLocks noChangeAspect="1"/>
          </p:cNvPicPr>
          <p:nvPr/>
        </p:nvPicPr>
        <p:blipFill>
          <a:blip r:embed="rId2"/>
          <a:stretch>
            <a:fillRect/>
          </a:stretch>
        </p:blipFill>
        <p:spPr>
          <a:xfrm>
            <a:off x="0" y="2406332"/>
            <a:ext cx="6986245" cy="3095295"/>
          </a:xfrm>
          <a:prstGeom prst="rect">
            <a:avLst/>
          </a:prstGeom>
        </p:spPr>
      </p:pic>
    </p:spTree>
    <p:extLst>
      <p:ext uri="{BB962C8B-B14F-4D97-AF65-F5344CB8AC3E}">
        <p14:creationId xmlns:p14="http://schemas.microsoft.com/office/powerpoint/2010/main" val="1813869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4127" y="2557690"/>
            <a:ext cx="5826291" cy="1754326"/>
          </a:xfrm>
          <a:prstGeom prst="rect">
            <a:avLst/>
          </a:prstGeom>
          <a:noFill/>
        </p:spPr>
        <p:txBody>
          <a:bodyPr wrap="square" rtlCol="0">
            <a:spAutoFit/>
          </a:bodyPr>
          <a:lstStyle/>
          <a:p>
            <a:r>
              <a:rPr lang="en-US" altLang="zh-CN" sz="5400" b="1" dirty="0">
                <a:solidFill>
                  <a:schemeClr val="bg1"/>
                </a:solidFill>
              </a:rPr>
              <a:t>Part Four</a:t>
            </a:r>
          </a:p>
          <a:p>
            <a:r>
              <a:rPr lang="zh-CN" altLang="en-US" sz="5400" dirty="0">
                <a:solidFill>
                  <a:schemeClr val="bg1"/>
                </a:solidFill>
              </a:rPr>
              <a:t>成果展示</a:t>
            </a: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085500"/>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04</a:t>
            </a:r>
            <a:endParaRPr lang="zh-CN" altLang="en-US" sz="4000" u="sng" dirty="0">
              <a:solidFill>
                <a:srgbClr val="1A9895"/>
              </a:solidFill>
            </a:endParaRPr>
          </a:p>
        </p:txBody>
      </p:sp>
      <p:sp>
        <p:nvSpPr>
          <p:cNvPr id="4" name="矩形 3"/>
          <p:cNvSpPr/>
          <p:nvPr/>
        </p:nvSpPr>
        <p:spPr>
          <a:xfrm>
            <a:off x="1651000" y="433700"/>
            <a:ext cx="2192867" cy="707886"/>
          </a:xfrm>
          <a:prstGeom prst="rect">
            <a:avLst/>
          </a:prstGeom>
        </p:spPr>
        <p:txBody>
          <a:bodyPr wrap="square">
            <a:spAutoFit/>
          </a:bodyPr>
          <a:lstStyle/>
          <a:p>
            <a:r>
              <a:rPr lang="en-US" altLang="zh-CN" sz="2000" dirty="0"/>
              <a:t>Part Four</a:t>
            </a:r>
          </a:p>
          <a:p>
            <a:r>
              <a:rPr lang="zh-CN" altLang="en-US" sz="2000" dirty="0"/>
              <a:t>成果展示</a:t>
            </a:r>
          </a:p>
        </p:txBody>
      </p:sp>
      <p:sp>
        <p:nvSpPr>
          <p:cNvPr id="7" name="矩形 6"/>
          <p:cNvSpPr/>
          <p:nvPr/>
        </p:nvSpPr>
        <p:spPr>
          <a:xfrm>
            <a:off x="7302299" y="2272530"/>
            <a:ext cx="2892024" cy="461665"/>
          </a:xfrm>
          <a:prstGeom prst="rect">
            <a:avLst/>
          </a:prstGeom>
        </p:spPr>
        <p:txBody>
          <a:bodyPr wrap="square">
            <a:spAutoFit/>
          </a:bodyPr>
          <a:lstStyle/>
          <a:p>
            <a:r>
              <a:rPr lang="zh-CN" altLang="en-US" sz="2400" b="1" dirty="0">
                <a:solidFill>
                  <a:srgbClr val="231F20"/>
                </a:solidFill>
              </a:rPr>
              <a:t>后台管理页面</a:t>
            </a:r>
          </a:p>
        </p:txBody>
      </p:sp>
      <p:pic>
        <p:nvPicPr>
          <p:cNvPr id="11" name="图片 10">
            <a:extLst>
              <a:ext uri="{FF2B5EF4-FFF2-40B4-BE49-F238E27FC236}">
                <a16:creationId xmlns:a16="http://schemas.microsoft.com/office/drawing/2014/main" id="{F512AA5F-BD63-1C3D-86EE-59F22764FB23}"/>
              </a:ext>
            </a:extLst>
          </p:cNvPr>
          <p:cNvPicPr>
            <a:picLocks noChangeAspect="1"/>
          </p:cNvPicPr>
          <p:nvPr/>
        </p:nvPicPr>
        <p:blipFill>
          <a:blip r:embed="rId2"/>
          <a:stretch>
            <a:fillRect/>
          </a:stretch>
        </p:blipFill>
        <p:spPr>
          <a:xfrm>
            <a:off x="1164824" y="1274407"/>
            <a:ext cx="5378450" cy="2384109"/>
          </a:xfrm>
          <a:prstGeom prst="rect">
            <a:avLst/>
          </a:prstGeom>
        </p:spPr>
      </p:pic>
      <p:pic>
        <p:nvPicPr>
          <p:cNvPr id="13" name="图片 12">
            <a:extLst>
              <a:ext uri="{FF2B5EF4-FFF2-40B4-BE49-F238E27FC236}">
                <a16:creationId xmlns:a16="http://schemas.microsoft.com/office/drawing/2014/main" id="{0FB6A8C6-9001-8BE1-548A-AF0FCEC21C6B}"/>
              </a:ext>
            </a:extLst>
          </p:cNvPr>
          <p:cNvPicPr>
            <a:picLocks noChangeAspect="1"/>
          </p:cNvPicPr>
          <p:nvPr/>
        </p:nvPicPr>
        <p:blipFill>
          <a:blip r:embed="rId3"/>
          <a:stretch>
            <a:fillRect/>
          </a:stretch>
        </p:blipFill>
        <p:spPr>
          <a:xfrm>
            <a:off x="1164823" y="4051535"/>
            <a:ext cx="5378450" cy="2530417"/>
          </a:xfrm>
          <a:prstGeom prst="rect">
            <a:avLst/>
          </a:prstGeom>
        </p:spPr>
      </p:pic>
    </p:spTree>
    <p:extLst>
      <p:ext uri="{BB962C8B-B14F-4D97-AF65-F5344CB8AC3E}">
        <p14:creationId xmlns:p14="http://schemas.microsoft.com/office/powerpoint/2010/main" val="1756393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04</a:t>
            </a:r>
            <a:endParaRPr lang="zh-CN" altLang="en-US" sz="4000" u="sng" dirty="0">
              <a:solidFill>
                <a:srgbClr val="1A9895"/>
              </a:solidFill>
            </a:endParaRPr>
          </a:p>
        </p:txBody>
      </p:sp>
      <p:sp>
        <p:nvSpPr>
          <p:cNvPr id="4" name="矩形 3"/>
          <p:cNvSpPr/>
          <p:nvPr/>
        </p:nvSpPr>
        <p:spPr>
          <a:xfrm>
            <a:off x="1651000" y="433700"/>
            <a:ext cx="2192867" cy="707886"/>
          </a:xfrm>
          <a:prstGeom prst="rect">
            <a:avLst/>
          </a:prstGeom>
        </p:spPr>
        <p:txBody>
          <a:bodyPr wrap="square">
            <a:spAutoFit/>
          </a:bodyPr>
          <a:lstStyle/>
          <a:p>
            <a:r>
              <a:rPr lang="en-US" altLang="zh-CN" sz="2000" dirty="0"/>
              <a:t>Part Four</a:t>
            </a:r>
          </a:p>
          <a:p>
            <a:r>
              <a:rPr lang="zh-CN" altLang="en-US" sz="2000" dirty="0"/>
              <a:t>成果展示</a:t>
            </a:r>
          </a:p>
        </p:txBody>
      </p:sp>
      <p:sp>
        <p:nvSpPr>
          <p:cNvPr id="7" name="矩形 6"/>
          <p:cNvSpPr/>
          <p:nvPr/>
        </p:nvSpPr>
        <p:spPr>
          <a:xfrm>
            <a:off x="6787949" y="1926840"/>
            <a:ext cx="2892024" cy="461665"/>
          </a:xfrm>
          <a:prstGeom prst="rect">
            <a:avLst/>
          </a:prstGeom>
        </p:spPr>
        <p:txBody>
          <a:bodyPr wrap="square">
            <a:spAutoFit/>
          </a:bodyPr>
          <a:lstStyle/>
          <a:p>
            <a:r>
              <a:rPr lang="zh-CN" altLang="en-US" sz="2400" b="1" dirty="0">
                <a:solidFill>
                  <a:srgbClr val="231F20"/>
                </a:solidFill>
              </a:rPr>
              <a:t>注册页面</a:t>
            </a:r>
          </a:p>
        </p:txBody>
      </p:sp>
      <p:pic>
        <p:nvPicPr>
          <p:cNvPr id="10" name="图片 9">
            <a:extLst>
              <a:ext uri="{FF2B5EF4-FFF2-40B4-BE49-F238E27FC236}">
                <a16:creationId xmlns:a16="http://schemas.microsoft.com/office/drawing/2014/main" id="{A8D52E13-7C2E-ED21-04E8-3EFF8E1BD686}"/>
              </a:ext>
            </a:extLst>
          </p:cNvPr>
          <p:cNvPicPr>
            <a:picLocks noChangeAspect="1"/>
          </p:cNvPicPr>
          <p:nvPr/>
        </p:nvPicPr>
        <p:blipFill>
          <a:blip r:embed="rId2"/>
          <a:stretch>
            <a:fillRect/>
          </a:stretch>
        </p:blipFill>
        <p:spPr>
          <a:xfrm>
            <a:off x="466724" y="1268849"/>
            <a:ext cx="5553075" cy="2585883"/>
          </a:xfrm>
          <a:prstGeom prst="rect">
            <a:avLst/>
          </a:prstGeom>
        </p:spPr>
      </p:pic>
      <p:pic>
        <p:nvPicPr>
          <p:cNvPr id="14" name="图片 13">
            <a:extLst>
              <a:ext uri="{FF2B5EF4-FFF2-40B4-BE49-F238E27FC236}">
                <a16:creationId xmlns:a16="http://schemas.microsoft.com/office/drawing/2014/main" id="{C0DC781D-65A3-5A51-81F7-0858E75C0B8D}"/>
              </a:ext>
            </a:extLst>
          </p:cNvPr>
          <p:cNvPicPr>
            <a:picLocks noChangeAspect="1"/>
          </p:cNvPicPr>
          <p:nvPr/>
        </p:nvPicPr>
        <p:blipFill>
          <a:blip r:embed="rId3"/>
          <a:stretch>
            <a:fillRect/>
          </a:stretch>
        </p:blipFill>
        <p:spPr>
          <a:xfrm>
            <a:off x="542923" y="4136143"/>
            <a:ext cx="5476876" cy="2522303"/>
          </a:xfrm>
          <a:prstGeom prst="rect">
            <a:avLst/>
          </a:prstGeom>
        </p:spPr>
      </p:pic>
      <p:sp>
        <p:nvSpPr>
          <p:cNvPr id="15" name="矩形 14">
            <a:extLst>
              <a:ext uri="{FF2B5EF4-FFF2-40B4-BE49-F238E27FC236}">
                <a16:creationId xmlns:a16="http://schemas.microsoft.com/office/drawing/2014/main" id="{67C20F34-C6ED-896C-9530-E1ACDE0D703C}"/>
              </a:ext>
            </a:extLst>
          </p:cNvPr>
          <p:cNvSpPr/>
          <p:nvPr/>
        </p:nvSpPr>
        <p:spPr>
          <a:xfrm>
            <a:off x="6787949" y="5098665"/>
            <a:ext cx="2892024" cy="461665"/>
          </a:xfrm>
          <a:prstGeom prst="rect">
            <a:avLst/>
          </a:prstGeom>
        </p:spPr>
        <p:txBody>
          <a:bodyPr wrap="square">
            <a:spAutoFit/>
          </a:bodyPr>
          <a:lstStyle/>
          <a:p>
            <a:r>
              <a:rPr lang="zh-CN" altLang="en-US" sz="2400" b="1" dirty="0">
                <a:solidFill>
                  <a:srgbClr val="231F20"/>
                </a:solidFill>
              </a:rPr>
              <a:t>登录页面</a:t>
            </a:r>
          </a:p>
        </p:txBody>
      </p:sp>
    </p:spTree>
    <p:extLst>
      <p:ext uri="{BB962C8B-B14F-4D97-AF65-F5344CB8AC3E}">
        <p14:creationId xmlns:p14="http://schemas.microsoft.com/office/powerpoint/2010/main" val="226888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04</a:t>
            </a:r>
            <a:endParaRPr lang="zh-CN" altLang="en-US" sz="4000" u="sng" dirty="0">
              <a:solidFill>
                <a:srgbClr val="1A9895"/>
              </a:solidFill>
            </a:endParaRPr>
          </a:p>
        </p:txBody>
      </p:sp>
      <p:sp>
        <p:nvSpPr>
          <p:cNvPr id="4" name="矩形 3"/>
          <p:cNvSpPr/>
          <p:nvPr/>
        </p:nvSpPr>
        <p:spPr>
          <a:xfrm>
            <a:off x="1651000" y="433700"/>
            <a:ext cx="2192867" cy="707886"/>
          </a:xfrm>
          <a:prstGeom prst="rect">
            <a:avLst/>
          </a:prstGeom>
        </p:spPr>
        <p:txBody>
          <a:bodyPr wrap="square">
            <a:spAutoFit/>
          </a:bodyPr>
          <a:lstStyle/>
          <a:p>
            <a:r>
              <a:rPr lang="en-US" altLang="zh-CN" sz="2000" dirty="0"/>
              <a:t>Part Four</a:t>
            </a:r>
          </a:p>
          <a:p>
            <a:r>
              <a:rPr lang="zh-CN" altLang="en-US" sz="2000" dirty="0"/>
              <a:t>成果展示</a:t>
            </a:r>
          </a:p>
        </p:txBody>
      </p:sp>
      <p:sp>
        <p:nvSpPr>
          <p:cNvPr id="7" name="矩形 6"/>
          <p:cNvSpPr/>
          <p:nvPr/>
        </p:nvSpPr>
        <p:spPr>
          <a:xfrm>
            <a:off x="7845224" y="1465175"/>
            <a:ext cx="2892024" cy="461665"/>
          </a:xfrm>
          <a:prstGeom prst="rect">
            <a:avLst/>
          </a:prstGeom>
        </p:spPr>
        <p:txBody>
          <a:bodyPr wrap="square">
            <a:spAutoFit/>
          </a:bodyPr>
          <a:lstStyle/>
          <a:p>
            <a:r>
              <a:rPr lang="zh-CN" altLang="en-US" sz="2400" b="1" dirty="0">
                <a:solidFill>
                  <a:srgbClr val="231F20"/>
                </a:solidFill>
              </a:rPr>
              <a:t>搜索结果</a:t>
            </a:r>
          </a:p>
        </p:txBody>
      </p:sp>
      <p:sp>
        <p:nvSpPr>
          <p:cNvPr id="15" name="矩形 14">
            <a:extLst>
              <a:ext uri="{FF2B5EF4-FFF2-40B4-BE49-F238E27FC236}">
                <a16:creationId xmlns:a16="http://schemas.microsoft.com/office/drawing/2014/main" id="{67C20F34-C6ED-896C-9530-E1ACDE0D703C}"/>
              </a:ext>
            </a:extLst>
          </p:cNvPr>
          <p:cNvSpPr/>
          <p:nvPr/>
        </p:nvSpPr>
        <p:spPr>
          <a:xfrm>
            <a:off x="8550074" y="3689367"/>
            <a:ext cx="2892024" cy="461665"/>
          </a:xfrm>
          <a:prstGeom prst="rect">
            <a:avLst/>
          </a:prstGeom>
        </p:spPr>
        <p:txBody>
          <a:bodyPr wrap="square">
            <a:spAutoFit/>
          </a:bodyPr>
          <a:lstStyle/>
          <a:p>
            <a:r>
              <a:rPr lang="zh-CN" altLang="en-US" sz="2400" b="1" dirty="0">
                <a:solidFill>
                  <a:srgbClr val="231F20"/>
                </a:solidFill>
              </a:rPr>
              <a:t>搜索推荐</a:t>
            </a:r>
          </a:p>
        </p:txBody>
      </p:sp>
      <p:pic>
        <p:nvPicPr>
          <p:cNvPr id="9" name="图片 8">
            <a:extLst>
              <a:ext uri="{FF2B5EF4-FFF2-40B4-BE49-F238E27FC236}">
                <a16:creationId xmlns:a16="http://schemas.microsoft.com/office/drawing/2014/main" id="{513DFCFC-BA78-C63B-A249-5AF4E11B190D}"/>
              </a:ext>
            </a:extLst>
          </p:cNvPr>
          <p:cNvPicPr>
            <a:picLocks noChangeAspect="1"/>
          </p:cNvPicPr>
          <p:nvPr/>
        </p:nvPicPr>
        <p:blipFill>
          <a:blip r:embed="rId2"/>
          <a:stretch>
            <a:fillRect/>
          </a:stretch>
        </p:blipFill>
        <p:spPr>
          <a:xfrm>
            <a:off x="934821" y="3306134"/>
            <a:ext cx="7299140" cy="3551865"/>
          </a:xfrm>
          <a:prstGeom prst="rect">
            <a:avLst/>
          </a:prstGeom>
        </p:spPr>
      </p:pic>
      <p:pic>
        <p:nvPicPr>
          <p:cNvPr id="12" name="图片 11">
            <a:extLst>
              <a:ext uri="{FF2B5EF4-FFF2-40B4-BE49-F238E27FC236}">
                <a16:creationId xmlns:a16="http://schemas.microsoft.com/office/drawing/2014/main" id="{FC773C3F-E30B-BB73-3827-9EC49D08D6D0}"/>
              </a:ext>
            </a:extLst>
          </p:cNvPr>
          <p:cNvPicPr>
            <a:picLocks noChangeAspect="1"/>
          </p:cNvPicPr>
          <p:nvPr/>
        </p:nvPicPr>
        <p:blipFill>
          <a:blip r:embed="rId3"/>
          <a:stretch>
            <a:fillRect/>
          </a:stretch>
        </p:blipFill>
        <p:spPr>
          <a:xfrm>
            <a:off x="1218397" y="1141586"/>
            <a:ext cx="6309479" cy="2013391"/>
          </a:xfrm>
          <a:prstGeom prst="rect">
            <a:avLst/>
          </a:prstGeom>
        </p:spPr>
      </p:pic>
    </p:spTree>
    <p:extLst>
      <p:ext uri="{BB962C8B-B14F-4D97-AF65-F5344CB8AC3E}">
        <p14:creationId xmlns:p14="http://schemas.microsoft.com/office/powerpoint/2010/main" val="140814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13619" y="2383992"/>
            <a:ext cx="4764766" cy="1446550"/>
          </a:xfrm>
          <a:prstGeom prst="rect">
            <a:avLst/>
          </a:prstGeom>
        </p:spPr>
        <p:txBody>
          <a:bodyPr wrap="none">
            <a:spAutoFit/>
          </a:bodyPr>
          <a:lstStyle/>
          <a:p>
            <a:pPr algn="ctr"/>
            <a:r>
              <a:rPr lang="en-US" altLang="zh-CN" sz="4400" b="1" dirty="0"/>
              <a:t>THANK YOU </a:t>
            </a:r>
          </a:p>
          <a:p>
            <a:pPr algn="ctr"/>
            <a:r>
              <a:rPr lang="en-US" altLang="zh-CN" sz="4400" b="1" dirty="0"/>
              <a:t>FOR WATCHING</a:t>
            </a:r>
          </a:p>
        </p:txBody>
      </p:sp>
      <p:cxnSp>
        <p:nvCxnSpPr>
          <p:cNvPr id="6" name="直接连接符 5"/>
          <p:cNvCxnSpPr/>
          <p:nvPr/>
        </p:nvCxnSpPr>
        <p:spPr>
          <a:xfrm>
            <a:off x="3852333" y="3737409"/>
            <a:ext cx="4626052" cy="0"/>
          </a:xfrm>
          <a:prstGeom prst="line">
            <a:avLst/>
          </a:prstGeom>
          <a:ln>
            <a:solidFill>
              <a:srgbClr val="1A989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402943"/>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A9895"/>
        </a:solidFill>
        <a:effectLst/>
      </p:bgPr>
    </p:bg>
    <p:spTree>
      <p:nvGrpSpPr>
        <p:cNvPr id="1" name=""/>
        <p:cNvGrpSpPr/>
        <p:nvPr/>
      </p:nvGrpSpPr>
      <p:grpSpPr>
        <a:xfrm>
          <a:off x="0" y="0"/>
          <a:ext cx="0" cy="0"/>
          <a:chOff x="0" y="0"/>
          <a:chExt cx="0" cy="0"/>
        </a:xfrm>
      </p:grpSpPr>
      <p:sp>
        <p:nvSpPr>
          <p:cNvPr id="11" name="矩形 10"/>
          <p:cNvSpPr/>
          <p:nvPr/>
        </p:nvSpPr>
        <p:spPr>
          <a:xfrm>
            <a:off x="2250909" y="2501675"/>
            <a:ext cx="1415772" cy="830997"/>
          </a:xfrm>
          <a:prstGeom prst="rect">
            <a:avLst/>
          </a:prstGeom>
        </p:spPr>
        <p:txBody>
          <a:bodyPr wrap="none">
            <a:spAutoFit/>
          </a:bodyPr>
          <a:lstStyle/>
          <a:p>
            <a:pPr algn="ctr"/>
            <a:r>
              <a:rPr lang="zh-CN" altLang="en-US" sz="4800" b="1" dirty="0">
                <a:solidFill>
                  <a:schemeClr val="bg1"/>
                </a:solidFill>
                <a:latin typeface="+mj-lt"/>
              </a:rPr>
              <a:t>目录</a:t>
            </a:r>
            <a:endParaRPr lang="en-US" altLang="zh-CN" sz="4800" b="1" dirty="0">
              <a:solidFill>
                <a:schemeClr val="bg1"/>
              </a:solidFill>
              <a:latin typeface="+mj-lt"/>
            </a:endParaRPr>
          </a:p>
        </p:txBody>
      </p:sp>
      <p:sp>
        <p:nvSpPr>
          <p:cNvPr id="24" name="文本框 23"/>
          <p:cNvSpPr txBox="1"/>
          <p:nvPr/>
        </p:nvSpPr>
        <p:spPr>
          <a:xfrm>
            <a:off x="2250909" y="3434853"/>
            <a:ext cx="2499359" cy="400110"/>
          </a:xfrm>
          <a:prstGeom prst="rect">
            <a:avLst/>
          </a:prstGeom>
          <a:noFill/>
        </p:spPr>
        <p:txBody>
          <a:bodyPr wrap="square" rtlCol="0">
            <a:spAutoFit/>
          </a:bodyPr>
          <a:lstStyle/>
          <a:p>
            <a:r>
              <a:rPr lang="en-US" altLang="zh-CN" sz="2000" dirty="0">
                <a:solidFill>
                  <a:schemeClr val="bg1"/>
                </a:solidFill>
              </a:rPr>
              <a:t>01 </a:t>
            </a:r>
            <a:r>
              <a:rPr lang="zh-CN" altLang="en-US" sz="2000" dirty="0">
                <a:solidFill>
                  <a:schemeClr val="bg1"/>
                </a:solidFill>
              </a:rPr>
              <a:t>项目背景</a:t>
            </a:r>
          </a:p>
        </p:txBody>
      </p:sp>
      <p:sp>
        <p:nvSpPr>
          <p:cNvPr id="25" name="文本框 24"/>
          <p:cNvSpPr txBox="1"/>
          <p:nvPr/>
        </p:nvSpPr>
        <p:spPr>
          <a:xfrm>
            <a:off x="2234865" y="3963807"/>
            <a:ext cx="1587294" cy="400110"/>
          </a:xfrm>
          <a:prstGeom prst="rect">
            <a:avLst/>
          </a:prstGeom>
          <a:noFill/>
        </p:spPr>
        <p:txBody>
          <a:bodyPr wrap="none" rtlCol="0">
            <a:spAutoFit/>
          </a:bodyPr>
          <a:lstStyle/>
          <a:p>
            <a:r>
              <a:rPr lang="en-US" altLang="zh-CN" sz="2000" dirty="0">
                <a:solidFill>
                  <a:schemeClr val="bg1"/>
                </a:solidFill>
              </a:rPr>
              <a:t>02 </a:t>
            </a:r>
            <a:r>
              <a:rPr lang="zh-CN" altLang="en-US" sz="2000" dirty="0">
                <a:solidFill>
                  <a:schemeClr val="bg1"/>
                </a:solidFill>
              </a:rPr>
              <a:t>小组成员</a:t>
            </a:r>
          </a:p>
        </p:txBody>
      </p:sp>
      <p:sp>
        <p:nvSpPr>
          <p:cNvPr id="26" name="文本框 25"/>
          <p:cNvSpPr txBox="1"/>
          <p:nvPr/>
        </p:nvSpPr>
        <p:spPr>
          <a:xfrm>
            <a:off x="2234865" y="4492761"/>
            <a:ext cx="1587294" cy="400110"/>
          </a:xfrm>
          <a:prstGeom prst="rect">
            <a:avLst/>
          </a:prstGeom>
          <a:noFill/>
        </p:spPr>
        <p:txBody>
          <a:bodyPr wrap="none" rtlCol="0">
            <a:spAutoFit/>
          </a:bodyPr>
          <a:lstStyle/>
          <a:p>
            <a:r>
              <a:rPr lang="en-US" altLang="zh-CN" sz="2000" dirty="0">
                <a:solidFill>
                  <a:schemeClr val="bg1"/>
                </a:solidFill>
              </a:rPr>
              <a:t>03 </a:t>
            </a:r>
            <a:r>
              <a:rPr lang="zh-CN" altLang="en-US" sz="2000" dirty="0">
                <a:solidFill>
                  <a:schemeClr val="bg1"/>
                </a:solidFill>
              </a:rPr>
              <a:t>项目分析</a:t>
            </a:r>
          </a:p>
        </p:txBody>
      </p:sp>
      <p:sp>
        <p:nvSpPr>
          <p:cNvPr id="27" name="文本框 26"/>
          <p:cNvSpPr txBox="1"/>
          <p:nvPr/>
        </p:nvSpPr>
        <p:spPr>
          <a:xfrm>
            <a:off x="2234865" y="5021715"/>
            <a:ext cx="1587294" cy="400110"/>
          </a:xfrm>
          <a:prstGeom prst="rect">
            <a:avLst/>
          </a:prstGeom>
          <a:noFill/>
        </p:spPr>
        <p:txBody>
          <a:bodyPr wrap="none" rtlCol="0">
            <a:spAutoFit/>
          </a:bodyPr>
          <a:lstStyle/>
          <a:p>
            <a:r>
              <a:rPr lang="en-US" altLang="zh-CN" sz="2000" dirty="0">
                <a:solidFill>
                  <a:schemeClr val="bg1"/>
                </a:solidFill>
              </a:rPr>
              <a:t>04 </a:t>
            </a:r>
            <a:r>
              <a:rPr lang="zh-CN" altLang="en-US" sz="2000" dirty="0">
                <a:solidFill>
                  <a:schemeClr val="bg1"/>
                </a:solidFill>
              </a:rPr>
              <a:t>成果展示</a:t>
            </a:r>
          </a:p>
        </p:txBody>
      </p:sp>
      <p:cxnSp>
        <p:nvCxnSpPr>
          <p:cNvPr id="47" name="直接连接符 46"/>
          <p:cNvCxnSpPr/>
          <p:nvPr/>
        </p:nvCxnSpPr>
        <p:spPr>
          <a:xfrm>
            <a:off x="2387599" y="3306009"/>
            <a:ext cx="204046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32450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4127" y="2557690"/>
            <a:ext cx="5826291" cy="1754326"/>
          </a:xfrm>
          <a:prstGeom prst="rect">
            <a:avLst/>
          </a:prstGeom>
          <a:noFill/>
        </p:spPr>
        <p:txBody>
          <a:bodyPr wrap="square" rtlCol="0">
            <a:spAutoFit/>
          </a:bodyPr>
          <a:lstStyle/>
          <a:p>
            <a:r>
              <a:rPr lang="en-US" altLang="zh-CN" sz="5400" b="1" dirty="0">
                <a:solidFill>
                  <a:schemeClr val="bg1"/>
                </a:solidFill>
              </a:rPr>
              <a:t>Part One</a:t>
            </a:r>
          </a:p>
          <a:p>
            <a:r>
              <a:rPr lang="zh-CN" altLang="en-US" sz="5400" dirty="0">
                <a:solidFill>
                  <a:schemeClr val="bg1"/>
                </a:solidFill>
              </a:rPr>
              <a:t>项目背景</a:t>
            </a: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9265880"/>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2192867" cy="707886"/>
          </a:xfrm>
          <a:prstGeom prst="rect">
            <a:avLst/>
          </a:prstGeom>
        </p:spPr>
        <p:txBody>
          <a:bodyPr wrap="square">
            <a:spAutoFit/>
          </a:bodyPr>
          <a:lstStyle/>
          <a:p>
            <a:r>
              <a:rPr lang="en-US" altLang="zh-CN" sz="2000" dirty="0"/>
              <a:t>Part One</a:t>
            </a:r>
          </a:p>
          <a:p>
            <a:r>
              <a:rPr lang="zh-CN" altLang="en-US" sz="2000" dirty="0"/>
              <a:t>项目背景</a:t>
            </a:r>
          </a:p>
        </p:txBody>
      </p:sp>
      <p:grpSp>
        <p:nvGrpSpPr>
          <p:cNvPr id="5" name="组合 4"/>
          <p:cNvGrpSpPr/>
          <p:nvPr/>
        </p:nvGrpSpPr>
        <p:grpSpPr>
          <a:xfrm>
            <a:off x="4114954" y="1660221"/>
            <a:ext cx="200891" cy="599943"/>
            <a:chOff x="2008778" y="2574004"/>
            <a:chExt cx="380273" cy="1135650"/>
          </a:xfrm>
          <a:solidFill>
            <a:srgbClr val="DADADA"/>
          </a:solidFill>
        </p:grpSpPr>
        <p:sp>
          <p:nvSpPr>
            <p:cNvPr id="6" name="圆角矩形 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Group 61"/>
            <p:cNvGrpSpPr/>
            <p:nvPr/>
          </p:nvGrpSpPr>
          <p:grpSpPr>
            <a:xfrm>
              <a:off x="2025107" y="2574004"/>
              <a:ext cx="347391" cy="392181"/>
              <a:chOff x="1368786" y="1195986"/>
              <a:chExt cx="1009650" cy="1139826"/>
            </a:xfrm>
            <a:grpFill/>
          </p:grpSpPr>
          <p:sp>
            <p:nvSpPr>
              <p:cNvPr id="1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 name="圆角矩形 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431110" y="2043422"/>
            <a:ext cx="269553" cy="804996"/>
            <a:chOff x="2008778" y="2574004"/>
            <a:chExt cx="380273" cy="1135650"/>
          </a:xfrm>
          <a:solidFill>
            <a:srgbClr val="DADADA"/>
          </a:solidFill>
        </p:grpSpPr>
        <p:sp>
          <p:nvSpPr>
            <p:cNvPr id="16" name="圆角矩形 1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Group 61"/>
            <p:cNvGrpSpPr/>
            <p:nvPr/>
          </p:nvGrpSpPr>
          <p:grpSpPr>
            <a:xfrm>
              <a:off x="2025107" y="2574004"/>
              <a:ext cx="347391" cy="392181"/>
              <a:chOff x="1368786" y="1195986"/>
              <a:chExt cx="1009650" cy="1139826"/>
            </a:xfrm>
            <a:grpFill/>
          </p:grpSpPr>
          <p:sp>
            <p:nvSpPr>
              <p:cNvPr id="2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8" name="圆角矩形 1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4442502" y="2073438"/>
            <a:ext cx="226369" cy="676029"/>
            <a:chOff x="2008778" y="2574004"/>
            <a:chExt cx="380273" cy="1135650"/>
          </a:xfrm>
          <a:solidFill>
            <a:srgbClr val="DADADA"/>
          </a:solidFill>
        </p:grpSpPr>
        <p:sp>
          <p:nvSpPr>
            <p:cNvPr id="26" name="圆角矩形 2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Group 61"/>
            <p:cNvGrpSpPr/>
            <p:nvPr/>
          </p:nvGrpSpPr>
          <p:grpSpPr>
            <a:xfrm>
              <a:off x="2025107" y="2574004"/>
              <a:ext cx="347391" cy="392181"/>
              <a:chOff x="1368786" y="1195986"/>
              <a:chExt cx="1009650" cy="1139826"/>
            </a:xfrm>
            <a:grpFill/>
          </p:grpSpPr>
          <p:sp>
            <p:nvSpPr>
              <p:cNvPr id="3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8" name="圆角矩形 2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183886" y="2225102"/>
            <a:ext cx="268710" cy="802477"/>
            <a:chOff x="2008778" y="2574004"/>
            <a:chExt cx="380273" cy="1135650"/>
          </a:xfrm>
          <a:solidFill>
            <a:srgbClr val="A1D3D0"/>
          </a:solidFill>
        </p:grpSpPr>
        <p:sp>
          <p:nvSpPr>
            <p:cNvPr id="36" name="圆角矩形 3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Group 61"/>
            <p:cNvGrpSpPr/>
            <p:nvPr/>
          </p:nvGrpSpPr>
          <p:grpSpPr>
            <a:xfrm>
              <a:off x="2025107" y="2574004"/>
              <a:ext cx="347391" cy="392181"/>
              <a:chOff x="1368786" y="1195986"/>
              <a:chExt cx="1009650" cy="1139826"/>
            </a:xfrm>
            <a:grpFill/>
          </p:grpSpPr>
          <p:sp>
            <p:nvSpPr>
              <p:cNvPr id="4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8" name="圆角矩形 3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4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4859995" y="2376638"/>
            <a:ext cx="273146" cy="815722"/>
            <a:chOff x="2008778" y="2574004"/>
            <a:chExt cx="380273" cy="1135650"/>
          </a:xfrm>
          <a:solidFill>
            <a:srgbClr val="A1D3D0"/>
          </a:solidFill>
        </p:grpSpPr>
        <p:sp>
          <p:nvSpPr>
            <p:cNvPr id="46" name="圆角矩形 4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Group 61"/>
            <p:cNvGrpSpPr/>
            <p:nvPr/>
          </p:nvGrpSpPr>
          <p:grpSpPr>
            <a:xfrm>
              <a:off x="2025107" y="2574004"/>
              <a:ext cx="347391" cy="392181"/>
              <a:chOff x="1368786" y="1195986"/>
              <a:chExt cx="1009650" cy="1139826"/>
            </a:xfrm>
            <a:grpFill/>
          </p:grpSpPr>
          <p:sp>
            <p:nvSpPr>
              <p:cNvPr id="5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8" name="圆角矩形 4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1196821" y="2482306"/>
            <a:ext cx="301028" cy="898992"/>
            <a:chOff x="2008778" y="2574004"/>
            <a:chExt cx="380273" cy="1135650"/>
          </a:xfrm>
          <a:solidFill>
            <a:srgbClr val="A1D3D0"/>
          </a:solidFill>
        </p:grpSpPr>
        <p:sp>
          <p:nvSpPr>
            <p:cNvPr id="56" name="圆角矩形 5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Group 61"/>
            <p:cNvGrpSpPr/>
            <p:nvPr/>
          </p:nvGrpSpPr>
          <p:grpSpPr>
            <a:xfrm>
              <a:off x="2025107" y="2574004"/>
              <a:ext cx="347391" cy="392181"/>
              <a:chOff x="1368786" y="1195986"/>
              <a:chExt cx="1009650" cy="1139826"/>
            </a:xfrm>
            <a:grpFill/>
          </p:grpSpPr>
          <p:sp>
            <p:nvSpPr>
              <p:cNvPr id="6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8" name="圆角矩形 5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矩形 5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a:off x="1433066" y="3083158"/>
            <a:ext cx="383219" cy="1144451"/>
            <a:chOff x="2008778" y="2574004"/>
            <a:chExt cx="380273" cy="1135650"/>
          </a:xfrm>
          <a:solidFill>
            <a:srgbClr val="A1D3D0"/>
          </a:solidFill>
        </p:grpSpPr>
        <p:sp>
          <p:nvSpPr>
            <p:cNvPr id="66" name="圆角矩形 6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7" name="Group 61"/>
            <p:cNvGrpSpPr/>
            <p:nvPr/>
          </p:nvGrpSpPr>
          <p:grpSpPr>
            <a:xfrm>
              <a:off x="2025107" y="2574004"/>
              <a:ext cx="347391" cy="392181"/>
              <a:chOff x="1368786" y="1195986"/>
              <a:chExt cx="1009650" cy="1139826"/>
            </a:xfrm>
            <a:grpFill/>
          </p:grpSpPr>
          <p:sp>
            <p:nvSpPr>
              <p:cNvPr id="7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8" name="圆角矩形 6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3425752" y="2413262"/>
            <a:ext cx="301028" cy="898992"/>
            <a:chOff x="2008778" y="2574004"/>
            <a:chExt cx="380273" cy="1135650"/>
          </a:xfrm>
          <a:solidFill>
            <a:srgbClr val="A1D3D0"/>
          </a:solidFill>
        </p:grpSpPr>
        <p:sp>
          <p:nvSpPr>
            <p:cNvPr id="76" name="圆角矩形 7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7" name="Group 61"/>
            <p:cNvGrpSpPr/>
            <p:nvPr/>
          </p:nvGrpSpPr>
          <p:grpSpPr>
            <a:xfrm>
              <a:off x="2025107" y="2574004"/>
              <a:ext cx="347391" cy="392181"/>
              <a:chOff x="1368786" y="1195986"/>
              <a:chExt cx="1009650" cy="1139826"/>
            </a:xfrm>
            <a:grpFill/>
          </p:grpSpPr>
          <p:sp>
            <p:nvSpPr>
              <p:cNvPr id="8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圆角矩形 7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圆角矩形 7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圆角矩形 8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1688367" y="2356651"/>
            <a:ext cx="301028" cy="898992"/>
            <a:chOff x="2008778" y="2574004"/>
            <a:chExt cx="380273" cy="1135650"/>
          </a:xfrm>
          <a:solidFill>
            <a:srgbClr val="A1D3D0"/>
          </a:solidFill>
        </p:grpSpPr>
        <p:sp>
          <p:nvSpPr>
            <p:cNvPr id="86" name="圆角矩形 8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7" name="Group 61"/>
            <p:cNvGrpSpPr/>
            <p:nvPr/>
          </p:nvGrpSpPr>
          <p:grpSpPr>
            <a:xfrm>
              <a:off x="2025107" y="2574004"/>
              <a:ext cx="347391" cy="392181"/>
              <a:chOff x="1368786" y="1195986"/>
              <a:chExt cx="1009650" cy="1139826"/>
            </a:xfrm>
            <a:grpFill/>
          </p:grpSpPr>
          <p:sp>
            <p:nvSpPr>
              <p:cNvPr id="9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圆角矩形 8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圆角矩形 9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5" name="组合 94"/>
          <p:cNvGrpSpPr/>
          <p:nvPr/>
        </p:nvGrpSpPr>
        <p:grpSpPr>
          <a:xfrm>
            <a:off x="4421449" y="2731713"/>
            <a:ext cx="301028" cy="898992"/>
            <a:chOff x="2008778" y="2574004"/>
            <a:chExt cx="380273" cy="1135650"/>
          </a:xfrm>
          <a:solidFill>
            <a:srgbClr val="A1D3D0"/>
          </a:solidFill>
        </p:grpSpPr>
        <p:sp>
          <p:nvSpPr>
            <p:cNvPr id="96" name="圆角矩形 9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7" name="Group 61"/>
            <p:cNvGrpSpPr/>
            <p:nvPr/>
          </p:nvGrpSpPr>
          <p:grpSpPr>
            <a:xfrm>
              <a:off x="2025107" y="2574004"/>
              <a:ext cx="347391" cy="392181"/>
              <a:chOff x="1368786" y="1195986"/>
              <a:chExt cx="1009650" cy="1139826"/>
            </a:xfrm>
            <a:grpFill/>
          </p:grpSpPr>
          <p:sp>
            <p:nvSpPr>
              <p:cNvPr id="10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8" name="圆角矩形 9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圆角矩形 9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圆角矩形 9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圆角矩形 10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5" name="组合 104"/>
          <p:cNvGrpSpPr/>
          <p:nvPr/>
        </p:nvGrpSpPr>
        <p:grpSpPr>
          <a:xfrm>
            <a:off x="2007791" y="1974246"/>
            <a:ext cx="276736" cy="826445"/>
            <a:chOff x="2008778" y="2574004"/>
            <a:chExt cx="380273" cy="1135650"/>
          </a:xfrm>
          <a:solidFill>
            <a:srgbClr val="A1D3D0"/>
          </a:solidFill>
        </p:grpSpPr>
        <p:sp>
          <p:nvSpPr>
            <p:cNvPr id="106" name="圆角矩形 10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7" name="Group 61"/>
            <p:cNvGrpSpPr/>
            <p:nvPr/>
          </p:nvGrpSpPr>
          <p:grpSpPr>
            <a:xfrm>
              <a:off x="2025107" y="2574004"/>
              <a:ext cx="347391" cy="392181"/>
              <a:chOff x="1368786" y="1195986"/>
              <a:chExt cx="1009650" cy="1139826"/>
            </a:xfrm>
            <a:grpFill/>
          </p:grpSpPr>
          <p:sp>
            <p:nvSpPr>
              <p:cNvPr id="11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8" name="圆角矩形 10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圆角矩形 10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5" name="组合 114"/>
          <p:cNvGrpSpPr/>
          <p:nvPr/>
        </p:nvGrpSpPr>
        <p:grpSpPr>
          <a:xfrm>
            <a:off x="2567757" y="2418324"/>
            <a:ext cx="341396" cy="1019548"/>
            <a:chOff x="2008778" y="2574004"/>
            <a:chExt cx="380273" cy="1135650"/>
          </a:xfrm>
          <a:solidFill>
            <a:srgbClr val="A1D3D0"/>
          </a:solidFill>
        </p:grpSpPr>
        <p:sp>
          <p:nvSpPr>
            <p:cNvPr id="116" name="圆角矩形 11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7" name="Group 61"/>
            <p:cNvGrpSpPr/>
            <p:nvPr/>
          </p:nvGrpSpPr>
          <p:grpSpPr>
            <a:xfrm>
              <a:off x="2025107" y="2574004"/>
              <a:ext cx="347391" cy="392181"/>
              <a:chOff x="1368786" y="1195986"/>
              <a:chExt cx="1009650" cy="1139826"/>
            </a:xfrm>
            <a:grpFill/>
          </p:grpSpPr>
          <p:sp>
            <p:nvSpPr>
              <p:cNvPr id="12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8" name="圆角矩形 11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圆角矩形 11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圆角矩形 11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圆角矩形 12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5" name="组合 124"/>
          <p:cNvGrpSpPr/>
          <p:nvPr/>
        </p:nvGrpSpPr>
        <p:grpSpPr>
          <a:xfrm>
            <a:off x="3056192" y="2773401"/>
            <a:ext cx="383219" cy="1144451"/>
            <a:chOff x="2008778" y="2574004"/>
            <a:chExt cx="380273" cy="1135650"/>
          </a:xfrm>
          <a:solidFill>
            <a:srgbClr val="A1D3D0"/>
          </a:solidFill>
        </p:grpSpPr>
        <p:sp>
          <p:nvSpPr>
            <p:cNvPr id="126" name="圆角矩形 12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7" name="Group 61"/>
            <p:cNvGrpSpPr/>
            <p:nvPr/>
          </p:nvGrpSpPr>
          <p:grpSpPr>
            <a:xfrm>
              <a:off x="2025107" y="2574004"/>
              <a:ext cx="347391" cy="392181"/>
              <a:chOff x="1368786" y="1195986"/>
              <a:chExt cx="1009650" cy="1139826"/>
            </a:xfrm>
            <a:grpFill/>
          </p:grpSpPr>
          <p:sp>
            <p:nvSpPr>
              <p:cNvPr id="13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8" name="圆角矩形 12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圆角矩形 12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圆角矩形 12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圆角矩形 13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5" name="组合 134"/>
          <p:cNvGrpSpPr/>
          <p:nvPr/>
        </p:nvGrpSpPr>
        <p:grpSpPr>
          <a:xfrm>
            <a:off x="3884784" y="2596284"/>
            <a:ext cx="380992" cy="1137796"/>
            <a:chOff x="2008778" y="2574004"/>
            <a:chExt cx="380273" cy="1135650"/>
          </a:xfrm>
          <a:solidFill>
            <a:srgbClr val="1A9895"/>
          </a:solidFill>
        </p:grpSpPr>
        <p:sp>
          <p:nvSpPr>
            <p:cNvPr id="136" name="圆角矩形 13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7" name="Group 61"/>
            <p:cNvGrpSpPr/>
            <p:nvPr/>
          </p:nvGrpSpPr>
          <p:grpSpPr>
            <a:xfrm>
              <a:off x="2025107" y="2574004"/>
              <a:ext cx="347391" cy="392181"/>
              <a:chOff x="1368786" y="1195986"/>
              <a:chExt cx="1009650" cy="1139826"/>
            </a:xfrm>
            <a:grpFill/>
          </p:grpSpPr>
          <p:sp>
            <p:nvSpPr>
              <p:cNvPr id="14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8" name="圆角矩形 13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圆角矩形 13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圆角矩形 13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圆角矩形 14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5" name="组合 144"/>
          <p:cNvGrpSpPr/>
          <p:nvPr/>
        </p:nvGrpSpPr>
        <p:grpSpPr>
          <a:xfrm>
            <a:off x="1005877" y="3346089"/>
            <a:ext cx="380992" cy="1137796"/>
            <a:chOff x="2008778" y="2574004"/>
            <a:chExt cx="380273" cy="1135650"/>
          </a:xfrm>
          <a:solidFill>
            <a:srgbClr val="1A9895"/>
          </a:solidFill>
        </p:grpSpPr>
        <p:sp>
          <p:nvSpPr>
            <p:cNvPr id="146" name="圆角矩形 14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7" name="Group 61"/>
            <p:cNvGrpSpPr/>
            <p:nvPr/>
          </p:nvGrpSpPr>
          <p:grpSpPr>
            <a:xfrm>
              <a:off x="2025107" y="2574004"/>
              <a:ext cx="347391" cy="392181"/>
              <a:chOff x="1368786" y="1195986"/>
              <a:chExt cx="1009650" cy="1139826"/>
            </a:xfrm>
            <a:grpFill/>
          </p:grpSpPr>
          <p:sp>
            <p:nvSpPr>
              <p:cNvPr id="15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8" name="圆角矩形 14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圆角矩形 14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圆角矩形 14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圆角矩形 15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5" name="组合 154"/>
          <p:cNvGrpSpPr/>
          <p:nvPr/>
        </p:nvGrpSpPr>
        <p:grpSpPr>
          <a:xfrm>
            <a:off x="2147061" y="2708008"/>
            <a:ext cx="380992" cy="1137796"/>
            <a:chOff x="2008778" y="2574004"/>
            <a:chExt cx="380273" cy="1135650"/>
          </a:xfrm>
          <a:solidFill>
            <a:srgbClr val="1A9895"/>
          </a:solidFill>
        </p:grpSpPr>
        <p:sp>
          <p:nvSpPr>
            <p:cNvPr id="156" name="圆角矩形 15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7" name="Group 61"/>
            <p:cNvGrpSpPr/>
            <p:nvPr/>
          </p:nvGrpSpPr>
          <p:grpSpPr>
            <a:xfrm>
              <a:off x="2025107" y="2574004"/>
              <a:ext cx="347391" cy="392181"/>
              <a:chOff x="1368786" y="1195986"/>
              <a:chExt cx="1009650" cy="1139826"/>
            </a:xfrm>
            <a:grpFill/>
          </p:grpSpPr>
          <p:sp>
            <p:nvSpPr>
              <p:cNvPr id="16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58" name="圆角矩形 15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圆角矩形 15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圆角矩形 15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圆角矩形 16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5" name="组合 164"/>
          <p:cNvGrpSpPr/>
          <p:nvPr/>
        </p:nvGrpSpPr>
        <p:grpSpPr>
          <a:xfrm>
            <a:off x="2636912" y="3336341"/>
            <a:ext cx="444240" cy="1326683"/>
            <a:chOff x="2008778" y="2574004"/>
            <a:chExt cx="380273" cy="1135650"/>
          </a:xfrm>
          <a:solidFill>
            <a:srgbClr val="1A9895"/>
          </a:solidFill>
        </p:grpSpPr>
        <p:sp>
          <p:nvSpPr>
            <p:cNvPr id="166" name="圆角矩形 16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7" name="Group 61"/>
            <p:cNvGrpSpPr/>
            <p:nvPr/>
          </p:nvGrpSpPr>
          <p:grpSpPr>
            <a:xfrm>
              <a:off x="2025107" y="2574004"/>
              <a:ext cx="347391" cy="392181"/>
              <a:chOff x="1368786" y="1195986"/>
              <a:chExt cx="1009650" cy="1139826"/>
            </a:xfrm>
            <a:grpFill/>
          </p:grpSpPr>
          <p:sp>
            <p:nvSpPr>
              <p:cNvPr id="17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68" name="圆角矩形 16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圆角矩形 16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圆角矩形 16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圆角矩形 17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5" name="组合 174"/>
          <p:cNvGrpSpPr/>
          <p:nvPr/>
        </p:nvGrpSpPr>
        <p:grpSpPr>
          <a:xfrm>
            <a:off x="3469366" y="3529773"/>
            <a:ext cx="444240" cy="1326683"/>
            <a:chOff x="2008778" y="2574004"/>
            <a:chExt cx="380273" cy="1135650"/>
          </a:xfrm>
          <a:solidFill>
            <a:srgbClr val="1A9895"/>
          </a:solidFill>
        </p:grpSpPr>
        <p:sp>
          <p:nvSpPr>
            <p:cNvPr id="176" name="圆角矩形 17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7" name="Group 61"/>
            <p:cNvGrpSpPr/>
            <p:nvPr/>
          </p:nvGrpSpPr>
          <p:grpSpPr>
            <a:xfrm>
              <a:off x="2025107" y="2574004"/>
              <a:ext cx="347391" cy="392181"/>
              <a:chOff x="1368786" y="1195986"/>
              <a:chExt cx="1009650" cy="1139826"/>
            </a:xfrm>
            <a:grpFill/>
          </p:grpSpPr>
          <p:sp>
            <p:nvSpPr>
              <p:cNvPr id="18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78" name="圆角矩形 17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圆角矩形 17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圆角矩形 17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圆角矩形 18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5" name="组合 184"/>
          <p:cNvGrpSpPr/>
          <p:nvPr/>
        </p:nvGrpSpPr>
        <p:grpSpPr>
          <a:xfrm>
            <a:off x="4507951" y="3533427"/>
            <a:ext cx="422896" cy="1262941"/>
            <a:chOff x="2008778" y="2574004"/>
            <a:chExt cx="380273" cy="1135650"/>
          </a:xfrm>
          <a:solidFill>
            <a:srgbClr val="1A9895"/>
          </a:solidFill>
        </p:grpSpPr>
        <p:sp>
          <p:nvSpPr>
            <p:cNvPr id="186" name="圆角矩形 18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7" name="Group 61"/>
            <p:cNvGrpSpPr/>
            <p:nvPr/>
          </p:nvGrpSpPr>
          <p:grpSpPr>
            <a:xfrm>
              <a:off x="2025107" y="2574004"/>
              <a:ext cx="347391" cy="392181"/>
              <a:chOff x="1368786" y="1195986"/>
              <a:chExt cx="1009650" cy="1139826"/>
            </a:xfrm>
            <a:grpFill/>
          </p:grpSpPr>
          <p:sp>
            <p:nvSpPr>
              <p:cNvPr id="19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88" name="圆角矩形 18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圆角矩形 18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圆角矩形 18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圆角矩形 19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5" name="组合 194"/>
          <p:cNvGrpSpPr/>
          <p:nvPr/>
        </p:nvGrpSpPr>
        <p:grpSpPr>
          <a:xfrm>
            <a:off x="1732654" y="3424470"/>
            <a:ext cx="444449" cy="1327307"/>
            <a:chOff x="2008778" y="2574004"/>
            <a:chExt cx="380273" cy="1135650"/>
          </a:xfrm>
          <a:solidFill>
            <a:srgbClr val="1A9895"/>
          </a:solidFill>
        </p:grpSpPr>
        <p:sp>
          <p:nvSpPr>
            <p:cNvPr id="196" name="圆角矩形 19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7" name="Group 61"/>
            <p:cNvGrpSpPr/>
            <p:nvPr/>
          </p:nvGrpSpPr>
          <p:grpSpPr>
            <a:xfrm>
              <a:off x="2025107" y="2574004"/>
              <a:ext cx="347391" cy="392181"/>
              <a:chOff x="1368786" y="1195986"/>
              <a:chExt cx="1009650" cy="1139826"/>
            </a:xfrm>
            <a:grpFill/>
          </p:grpSpPr>
          <p:sp>
            <p:nvSpPr>
              <p:cNvPr id="20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98" name="圆角矩形 19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圆角矩形 19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圆角矩形 19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圆角矩形 20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5" name="组合 204"/>
          <p:cNvGrpSpPr/>
          <p:nvPr/>
        </p:nvGrpSpPr>
        <p:grpSpPr>
          <a:xfrm>
            <a:off x="2927132" y="4125410"/>
            <a:ext cx="607348" cy="1813787"/>
            <a:chOff x="2008778" y="2574004"/>
            <a:chExt cx="380273" cy="1135650"/>
          </a:xfrm>
          <a:solidFill>
            <a:srgbClr val="1A9895"/>
          </a:solidFill>
        </p:grpSpPr>
        <p:sp>
          <p:nvSpPr>
            <p:cNvPr id="206" name="圆角矩形 20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7" name="Group 61"/>
            <p:cNvGrpSpPr/>
            <p:nvPr/>
          </p:nvGrpSpPr>
          <p:grpSpPr>
            <a:xfrm>
              <a:off x="2025107" y="2574004"/>
              <a:ext cx="347391" cy="392181"/>
              <a:chOff x="1368786" y="1195986"/>
              <a:chExt cx="1009650" cy="1139826"/>
            </a:xfrm>
            <a:grpFill/>
          </p:grpSpPr>
          <p:sp>
            <p:nvSpPr>
              <p:cNvPr id="21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08" name="圆角矩形 20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圆角矩形 20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圆角矩形 20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圆角矩形 21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5" name="组合 214"/>
          <p:cNvGrpSpPr/>
          <p:nvPr/>
        </p:nvGrpSpPr>
        <p:grpSpPr>
          <a:xfrm>
            <a:off x="2201166" y="3939805"/>
            <a:ext cx="489396" cy="1461535"/>
            <a:chOff x="2008778" y="2574004"/>
            <a:chExt cx="380273" cy="1135650"/>
          </a:xfrm>
          <a:solidFill>
            <a:srgbClr val="1A9895"/>
          </a:solidFill>
        </p:grpSpPr>
        <p:sp>
          <p:nvSpPr>
            <p:cNvPr id="216" name="圆角矩形 21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7" name="Group 61"/>
            <p:cNvGrpSpPr/>
            <p:nvPr/>
          </p:nvGrpSpPr>
          <p:grpSpPr>
            <a:xfrm>
              <a:off x="2025107" y="2574004"/>
              <a:ext cx="347391" cy="392181"/>
              <a:chOff x="1368786" y="1195986"/>
              <a:chExt cx="1009650" cy="1139826"/>
            </a:xfrm>
            <a:grpFill/>
          </p:grpSpPr>
          <p:sp>
            <p:nvSpPr>
              <p:cNvPr id="22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18" name="圆角矩形 21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圆角矩形 21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圆角矩形 21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圆角矩形 22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5" name="组合 224"/>
          <p:cNvGrpSpPr/>
          <p:nvPr/>
        </p:nvGrpSpPr>
        <p:grpSpPr>
          <a:xfrm>
            <a:off x="3921859" y="4000977"/>
            <a:ext cx="489396" cy="1461535"/>
            <a:chOff x="2008778" y="2574004"/>
            <a:chExt cx="380273" cy="1135650"/>
          </a:xfrm>
          <a:solidFill>
            <a:srgbClr val="1A9895"/>
          </a:solidFill>
        </p:grpSpPr>
        <p:sp>
          <p:nvSpPr>
            <p:cNvPr id="226" name="圆角矩形 22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7" name="Group 61"/>
            <p:cNvGrpSpPr/>
            <p:nvPr/>
          </p:nvGrpSpPr>
          <p:grpSpPr>
            <a:xfrm>
              <a:off x="2025107" y="2574004"/>
              <a:ext cx="347391" cy="392181"/>
              <a:chOff x="1368786" y="1195986"/>
              <a:chExt cx="1009650" cy="1139826"/>
            </a:xfrm>
            <a:grpFill/>
          </p:grpSpPr>
          <p:sp>
            <p:nvSpPr>
              <p:cNvPr id="23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8" name="圆角矩形 22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圆角矩形 22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圆角矩形 22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圆角矩形 23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5" name="组合 234"/>
          <p:cNvGrpSpPr/>
          <p:nvPr/>
        </p:nvGrpSpPr>
        <p:grpSpPr>
          <a:xfrm>
            <a:off x="2998915" y="1944878"/>
            <a:ext cx="269553" cy="804996"/>
            <a:chOff x="2008778" y="2574004"/>
            <a:chExt cx="380273" cy="1135650"/>
          </a:xfrm>
          <a:solidFill>
            <a:srgbClr val="DADADA"/>
          </a:solidFill>
        </p:grpSpPr>
        <p:sp>
          <p:nvSpPr>
            <p:cNvPr id="236" name="圆角矩形 23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7" name="Group 61"/>
            <p:cNvGrpSpPr/>
            <p:nvPr/>
          </p:nvGrpSpPr>
          <p:grpSpPr>
            <a:xfrm>
              <a:off x="2025107" y="2574004"/>
              <a:ext cx="347391" cy="392181"/>
              <a:chOff x="1368786" y="1195986"/>
              <a:chExt cx="1009650" cy="1139826"/>
            </a:xfrm>
            <a:grpFill/>
          </p:grpSpPr>
          <p:sp>
            <p:nvSpPr>
              <p:cNvPr id="24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38" name="圆角矩形 23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圆角矩形 23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圆角矩形 23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圆角矩形 24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5" name="组合 244"/>
          <p:cNvGrpSpPr/>
          <p:nvPr/>
        </p:nvGrpSpPr>
        <p:grpSpPr>
          <a:xfrm>
            <a:off x="3736880" y="1791860"/>
            <a:ext cx="226369" cy="676029"/>
            <a:chOff x="2008778" y="2574004"/>
            <a:chExt cx="380273" cy="1135650"/>
          </a:xfrm>
          <a:solidFill>
            <a:srgbClr val="DADADA"/>
          </a:solidFill>
        </p:grpSpPr>
        <p:sp>
          <p:nvSpPr>
            <p:cNvPr id="246" name="圆角矩形 24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7" name="Group 61"/>
            <p:cNvGrpSpPr/>
            <p:nvPr/>
          </p:nvGrpSpPr>
          <p:grpSpPr>
            <a:xfrm>
              <a:off x="2025107" y="2574004"/>
              <a:ext cx="347391" cy="392181"/>
              <a:chOff x="1368786" y="1195986"/>
              <a:chExt cx="1009650" cy="1139826"/>
            </a:xfrm>
            <a:grpFill/>
          </p:grpSpPr>
          <p:sp>
            <p:nvSpPr>
              <p:cNvPr id="25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48" name="圆角矩形 24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圆角矩形 24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圆角矩形 24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圆角矩形 25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5" name="组合 254"/>
          <p:cNvGrpSpPr/>
          <p:nvPr/>
        </p:nvGrpSpPr>
        <p:grpSpPr>
          <a:xfrm>
            <a:off x="1450647" y="1871223"/>
            <a:ext cx="214840" cy="641601"/>
            <a:chOff x="2008778" y="2574004"/>
            <a:chExt cx="380273" cy="1135650"/>
          </a:xfrm>
          <a:solidFill>
            <a:srgbClr val="DADADA"/>
          </a:solidFill>
        </p:grpSpPr>
        <p:sp>
          <p:nvSpPr>
            <p:cNvPr id="256" name="圆角矩形 25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7" name="Group 61"/>
            <p:cNvGrpSpPr/>
            <p:nvPr/>
          </p:nvGrpSpPr>
          <p:grpSpPr>
            <a:xfrm>
              <a:off x="2025107" y="2574004"/>
              <a:ext cx="347391" cy="392181"/>
              <a:chOff x="1368786" y="1195986"/>
              <a:chExt cx="1009650" cy="1139826"/>
            </a:xfrm>
            <a:grpFill/>
          </p:grpSpPr>
          <p:sp>
            <p:nvSpPr>
              <p:cNvPr id="26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58" name="圆角矩形 25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圆角矩形 25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圆角矩形 25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圆角矩形 26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5" name="组合 264"/>
          <p:cNvGrpSpPr/>
          <p:nvPr/>
        </p:nvGrpSpPr>
        <p:grpSpPr>
          <a:xfrm>
            <a:off x="4691855" y="1759882"/>
            <a:ext cx="200891" cy="599943"/>
            <a:chOff x="2008778" y="2574004"/>
            <a:chExt cx="380273" cy="1135650"/>
          </a:xfrm>
          <a:solidFill>
            <a:srgbClr val="DADADA"/>
          </a:solidFill>
        </p:grpSpPr>
        <p:sp>
          <p:nvSpPr>
            <p:cNvPr id="266" name="圆角矩形 26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7" name="Group 61"/>
            <p:cNvGrpSpPr/>
            <p:nvPr/>
          </p:nvGrpSpPr>
          <p:grpSpPr>
            <a:xfrm>
              <a:off x="2025107" y="2574004"/>
              <a:ext cx="347391" cy="392181"/>
              <a:chOff x="1368786" y="1195986"/>
              <a:chExt cx="1009650" cy="1139826"/>
            </a:xfrm>
            <a:grpFill/>
          </p:grpSpPr>
          <p:sp>
            <p:nvSpPr>
              <p:cNvPr id="27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68" name="圆角矩形 26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圆角矩形 26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圆角矩形 26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圆角矩形 27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5" name="组合 274"/>
          <p:cNvGrpSpPr/>
          <p:nvPr/>
        </p:nvGrpSpPr>
        <p:grpSpPr>
          <a:xfrm>
            <a:off x="5204975" y="1838042"/>
            <a:ext cx="200891" cy="599943"/>
            <a:chOff x="2008778" y="2574004"/>
            <a:chExt cx="380273" cy="1135650"/>
          </a:xfrm>
          <a:solidFill>
            <a:srgbClr val="DADADA"/>
          </a:solidFill>
        </p:grpSpPr>
        <p:sp>
          <p:nvSpPr>
            <p:cNvPr id="276" name="圆角矩形 27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7" name="Group 61"/>
            <p:cNvGrpSpPr/>
            <p:nvPr/>
          </p:nvGrpSpPr>
          <p:grpSpPr>
            <a:xfrm>
              <a:off x="2025107" y="2574004"/>
              <a:ext cx="347391" cy="392181"/>
              <a:chOff x="1368786" y="1195986"/>
              <a:chExt cx="1009650" cy="1139826"/>
            </a:xfrm>
            <a:grpFill/>
          </p:grpSpPr>
          <p:sp>
            <p:nvSpPr>
              <p:cNvPr id="28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78" name="圆角矩形 27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圆角矩形 27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圆角矩形 27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圆角矩形 28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5" name="组合 284"/>
          <p:cNvGrpSpPr/>
          <p:nvPr/>
        </p:nvGrpSpPr>
        <p:grpSpPr>
          <a:xfrm>
            <a:off x="979938" y="1997271"/>
            <a:ext cx="191489" cy="571866"/>
            <a:chOff x="2008778" y="2574004"/>
            <a:chExt cx="380273" cy="1135650"/>
          </a:xfrm>
          <a:solidFill>
            <a:srgbClr val="DADADA"/>
          </a:solidFill>
        </p:grpSpPr>
        <p:sp>
          <p:nvSpPr>
            <p:cNvPr id="286" name="圆角矩形 28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7" name="Group 61"/>
            <p:cNvGrpSpPr/>
            <p:nvPr/>
          </p:nvGrpSpPr>
          <p:grpSpPr>
            <a:xfrm>
              <a:off x="2025107" y="2574004"/>
              <a:ext cx="347391" cy="392181"/>
              <a:chOff x="1368786" y="1195986"/>
              <a:chExt cx="1009650" cy="1139826"/>
            </a:xfrm>
            <a:grpFill/>
          </p:grpSpPr>
          <p:sp>
            <p:nvSpPr>
              <p:cNvPr id="29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88" name="圆角矩形 28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圆角矩形 28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圆角矩形 28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圆角矩形 29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5" name="组合 294"/>
          <p:cNvGrpSpPr/>
          <p:nvPr/>
        </p:nvGrpSpPr>
        <p:grpSpPr>
          <a:xfrm>
            <a:off x="5028641" y="3067220"/>
            <a:ext cx="380992" cy="1137796"/>
            <a:chOff x="2008778" y="2574004"/>
            <a:chExt cx="380273" cy="1135650"/>
          </a:xfrm>
          <a:solidFill>
            <a:srgbClr val="1A9895"/>
          </a:solidFill>
        </p:grpSpPr>
        <p:sp>
          <p:nvSpPr>
            <p:cNvPr id="296" name="圆角矩形 29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7" name="Group 61"/>
            <p:cNvGrpSpPr/>
            <p:nvPr/>
          </p:nvGrpSpPr>
          <p:grpSpPr>
            <a:xfrm>
              <a:off x="2025107" y="2574004"/>
              <a:ext cx="347391" cy="392181"/>
              <a:chOff x="1368786" y="1195986"/>
              <a:chExt cx="1009650" cy="1139826"/>
            </a:xfrm>
            <a:grpFill/>
          </p:grpSpPr>
          <p:sp>
            <p:nvSpPr>
              <p:cNvPr id="30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98" name="圆角矩形 29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圆角矩形 29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0" name="圆角矩形 29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圆角矩形 30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5" name="组合 304"/>
          <p:cNvGrpSpPr/>
          <p:nvPr/>
        </p:nvGrpSpPr>
        <p:grpSpPr>
          <a:xfrm>
            <a:off x="748648" y="2632988"/>
            <a:ext cx="301028" cy="898992"/>
            <a:chOff x="2008778" y="2574004"/>
            <a:chExt cx="380273" cy="1135650"/>
          </a:xfrm>
          <a:solidFill>
            <a:srgbClr val="A1D3D0"/>
          </a:solidFill>
        </p:grpSpPr>
        <p:sp>
          <p:nvSpPr>
            <p:cNvPr id="306" name="圆角矩形 30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7" name="Group 61"/>
            <p:cNvGrpSpPr/>
            <p:nvPr/>
          </p:nvGrpSpPr>
          <p:grpSpPr>
            <a:xfrm>
              <a:off x="2025107" y="2574004"/>
              <a:ext cx="347391" cy="392181"/>
              <a:chOff x="1368786" y="1195986"/>
              <a:chExt cx="1009650" cy="1139826"/>
            </a:xfrm>
            <a:grpFill/>
          </p:grpSpPr>
          <p:sp>
            <p:nvSpPr>
              <p:cNvPr id="31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8" name="圆角矩形 30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圆角矩形 30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圆角矩形 30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圆角矩形 31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5" name="组合 314"/>
          <p:cNvGrpSpPr/>
          <p:nvPr/>
        </p:nvGrpSpPr>
        <p:grpSpPr>
          <a:xfrm>
            <a:off x="3366464" y="1691722"/>
            <a:ext cx="232368" cy="693944"/>
            <a:chOff x="2008778" y="2574004"/>
            <a:chExt cx="380273" cy="1135650"/>
          </a:xfrm>
          <a:solidFill>
            <a:srgbClr val="DADADA"/>
          </a:solidFill>
        </p:grpSpPr>
        <p:sp>
          <p:nvSpPr>
            <p:cNvPr id="316" name="圆角矩形 31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7" name="Group 61"/>
            <p:cNvGrpSpPr/>
            <p:nvPr/>
          </p:nvGrpSpPr>
          <p:grpSpPr>
            <a:xfrm>
              <a:off x="2025107" y="2574004"/>
              <a:ext cx="347391" cy="392181"/>
              <a:chOff x="1368786" y="1195986"/>
              <a:chExt cx="1009650" cy="1139826"/>
            </a:xfrm>
            <a:grpFill/>
          </p:grpSpPr>
          <p:sp>
            <p:nvSpPr>
              <p:cNvPr id="32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18" name="圆角矩形 31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9" name="圆角矩形 31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0" name="圆角矩形 31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1" name="圆角矩形 32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5" name="组合 324"/>
          <p:cNvGrpSpPr/>
          <p:nvPr/>
        </p:nvGrpSpPr>
        <p:grpSpPr>
          <a:xfrm>
            <a:off x="1749696" y="1680383"/>
            <a:ext cx="174978" cy="522555"/>
            <a:chOff x="2008778" y="2574004"/>
            <a:chExt cx="380273" cy="1135650"/>
          </a:xfrm>
          <a:solidFill>
            <a:srgbClr val="DADADA"/>
          </a:solidFill>
        </p:grpSpPr>
        <p:sp>
          <p:nvSpPr>
            <p:cNvPr id="326" name="圆角矩形 32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7" name="Group 61"/>
            <p:cNvGrpSpPr/>
            <p:nvPr/>
          </p:nvGrpSpPr>
          <p:grpSpPr>
            <a:xfrm>
              <a:off x="2025107" y="2574004"/>
              <a:ext cx="347391" cy="392181"/>
              <a:chOff x="1368786" y="1195986"/>
              <a:chExt cx="1009650" cy="1139826"/>
            </a:xfrm>
            <a:grpFill/>
          </p:grpSpPr>
          <p:sp>
            <p:nvSpPr>
              <p:cNvPr id="33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28" name="圆角矩形 32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9" name="圆角矩形 32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0" name="圆角矩形 32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1" name="圆角矩形 33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5" name="组合 334"/>
          <p:cNvGrpSpPr/>
          <p:nvPr/>
        </p:nvGrpSpPr>
        <p:grpSpPr>
          <a:xfrm>
            <a:off x="5387718" y="2414010"/>
            <a:ext cx="237403" cy="708981"/>
            <a:chOff x="2008778" y="2574004"/>
            <a:chExt cx="380273" cy="1135650"/>
          </a:xfrm>
          <a:solidFill>
            <a:srgbClr val="A1D3D0"/>
          </a:solidFill>
        </p:grpSpPr>
        <p:sp>
          <p:nvSpPr>
            <p:cNvPr id="336" name="圆角矩形 335"/>
            <p:cNvSpPr/>
            <p:nvPr/>
          </p:nvSpPr>
          <p:spPr>
            <a:xfrm>
              <a:off x="2081583" y="2935539"/>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7" name="Group 61"/>
            <p:cNvGrpSpPr/>
            <p:nvPr/>
          </p:nvGrpSpPr>
          <p:grpSpPr>
            <a:xfrm>
              <a:off x="2025107" y="2574004"/>
              <a:ext cx="347391" cy="392181"/>
              <a:chOff x="1368786" y="1195986"/>
              <a:chExt cx="1009650" cy="1139826"/>
            </a:xfrm>
            <a:grpFill/>
          </p:grpSpPr>
          <p:sp>
            <p:nvSpPr>
              <p:cNvPr id="34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38" name="圆角矩形 337"/>
            <p:cNvSpPr/>
            <p:nvPr/>
          </p:nvSpPr>
          <p:spPr>
            <a:xfrm rot="457219">
              <a:off x="2008778" y="2863402"/>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圆角矩形 338"/>
            <p:cNvSpPr/>
            <p:nvPr/>
          </p:nvSpPr>
          <p:spPr>
            <a:xfrm rot="21142781" flipH="1">
              <a:off x="2322629" y="2863385"/>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圆角矩形 339"/>
            <p:cNvSpPr/>
            <p:nvPr/>
          </p:nvSpPr>
          <p:spPr>
            <a:xfrm rot="21437231" flipH="1">
              <a:off x="2220559"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圆角矩形 340"/>
            <p:cNvSpPr/>
            <p:nvPr/>
          </p:nvSpPr>
          <p:spPr>
            <a:xfrm rot="162769">
              <a:off x="2068697" y="3124632"/>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3" name="矩形 352"/>
          <p:cNvSpPr/>
          <p:nvPr/>
        </p:nvSpPr>
        <p:spPr>
          <a:xfrm>
            <a:off x="6477188" y="3017698"/>
            <a:ext cx="4597902" cy="2630627"/>
          </a:xfrm>
          <a:prstGeom prst="rect">
            <a:avLst/>
          </a:prstGeom>
          <a:solidFill>
            <a:srgbClr val="1A9895"/>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zh-CN" altLang="en-US">
              <a:solidFill>
                <a:schemeClr val="bg1"/>
              </a:solidFill>
              <a:latin typeface="+mj-ea"/>
              <a:ea typeface="+mj-ea"/>
            </a:endParaRPr>
          </a:p>
        </p:txBody>
      </p:sp>
      <p:sp>
        <p:nvSpPr>
          <p:cNvPr id="354" name="矩形 353"/>
          <p:cNvSpPr/>
          <p:nvPr/>
        </p:nvSpPr>
        <p:spPr>
          <a:xfrm>
            <a:off x="6547886" y="3170632"/>
            <a:ext cx="4410773" cy="2246767"/>
          </a:xfrm>
          <a:prstGeom prst="rect">
            <a:avLst/>
          </a:prstGeom>
          <a:noFill/>
        </p:spPr>
        <p:txBody>
          <a:bodyPr wrap="square" lIns="91438" tIns="45719" rIns="91438" bIns="45719">
            <a:spAutoFit/>
          </a:bodyPr>
          <a:lstStyle/>
          <a:p>
            <a:pPr algn="l"/>
            <a:r>
              <a:rPr lang="en-US" altLang="zh-CN" sz="1400" dirty="0">
                <a:solidFill>
                  <a:schemeClr val="bg1"/>
                </a:solidFill>
                <a:latin typeface="-apple-system"/>
              </a:rPr>
              <a:t>    </a:t>
            </a:r>
            <a:r>
              <a:rPr lang="zh-CN" altLang="en-US" sz="1400" b="0" i="0" dirty="0">
                <a:solidFill>
                  <a:schemeClr val="bg1"/>
                </a:solidFill>
                <a:effectLst/>
                <a:latin typeface="-apple-system"/>
              </a:rPr>
              <a:t>随着互联网的快速发展，人们在搜索引擎上获取信息的需求愈发迫切。传统的搜索引擎通常通过关键词匹配返回结果，但这种方式无法满足用户对个性化、精准化信息的需求。为了提供更好的搜索体验，搜索推荐系统应运而生。</a:t>
            </a:r>
            <a:endParaRPr lang="en-US" altLang="zh-CN" sz="1400" b="0" i="0" dirty="0">
              <a:solidFill>
                <a:schemeClr val="bg1"/>
              </a:solidFill>
              <a:effectLst/>
              <a:latin typeface="-apple-system"/>
            </a:endParaRPr>
          </a:p>
          <a:p>
            <a:pPr algn="l"/>
            <a:r>
              <a:rPr lang="zh-CN" altLang="en-US" sz="1400" b="0" i="0" dirty="0">
                <a:solidFill>
                  <a:schemeClr val="bg1"/>
                </a:solidFill>
                <a:effectLst/>
                <a:latin typeface="-apple-system"/>
              </a:rPr>
              <a:t>    搜索推荐系统利用机器学习和数据挖掘等技术，根据用户的搜索行为、历史记录、兴趣偏好等信息，为用户提供个性化、准确的搜索结果和推荐内容。通过分析用户的行为模式和喜好，搜索推荐系统能够预测用户的意图，从而更好地满足用户的需求。</a:t>
            </a:r>
          </a:p>
        </p:txBody>
      </p:sp>
      <p:grpSp>
        <p:nvGrpSpPr>
          <p:cNvPr id="356" name="Group 121"/>
          <p:cNvGrpSpPr>
            <a:grpSpLocks noChangeAspect="1"/>
          </p:cNvGrpSpPr>
          <p:nvPr/>
        </p:nvGrpSpPr>
        <p:grpSpPr bwMode="auto">
          <a:xfrm>
            <a:off x="6477188" y="1945001"/>
            <a:ext cx="1106959" cy="942164"/>
            <a:chOff x="515" y="3088"/>
            <a:chExt cx="665" cy="566"/>
          </a:xfrm>
          <a:solidFill>
            <a:srgbClr val="1A9895"/>
          </a:solidFill>
        </p:grpSpPr>
        <p:sp>
          <p:nvSpPr>
            <p:cNvPr id="357" name="Freeform 122"/>
            <p:cNvSpPr>
              <a:spLocks/>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mj-ea"/>
                <a:ea typeface="+mj-ea"/>
              </a:endParaRPr>
            </a:p>
          </p:txBody>
        </p:sp>
        <p:sp>
          <p:nvSpPr>
            <p:cNvPr id="358"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mj-ea"/>
                <a:ea typeface="+mj-ea"/>
              </a:endParaRPr>
            </a:p>
          </p:txBody>
        </p:sp>
        <p:sp>
          <p:nvSpPr>
            <p:cNvPr id="359" name="Freeform 124"/>
            <p:cNvSpPr>
              <a:spLocks/>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mj-ea"/>
                <a:ea typeface="+mj-ea"/>
              </a:endParaRPr>
            </a:p>
          </p:txBody>
        </p:sp>
        <p:sp>
          <p:nvSpPr>
            <p:cNvPr id="360" name="Freeform 125"/>
            <p:cNvSpPr>
              <a:spLocks/>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mj-ea"/>
                <a:ea typeface="+mj-ea"/>
              </a:endParaRPr>
            </a:p>
          </p:txBody>
        </p:sp>
        <p:sp>
          <p:nvSpPr>
            <p:cNvPr id="361" name="Freeform 126"/>
            <p:cNvSpPr>
              <a:spLocks/>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mj-ea"/>
                <a:ea typeface="+mj-ea"/>
              </a:endParaRPr>
            </a:p>
          </p:txBody>
        </p:sp>
        <p:sp>
          <p:nvSpPr>
            <p:cNvPr id="362" name="Freeform 127"/>
            <p:cNvSpPr>
              <a:spLocks/>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mj-ea"/>
                <a:ea typeface="+mj-ea"/>
              </a:endParaRPr>
            </a:p>
          </p:txBody>
        </p:sp>
        <p:sp>
          <p:nvSpPr>
            <p:cNvPr id="363" name="Freeform 128"/>
            <p:cNvSpPr>
              <a:spLocks/>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mj-ea"/>
                <a:ea typeface="+mj-ea"/>
              </a:endParaRPr>
            </a:p>
          </p:txBody>
        </p:sp>
        <p:sp>
          <p:nvSpPr>
            <p:cNvPr id="364" name="Freeform 129"/>
            <p:cNvSpPr>
              <a:spLocks/>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mj-ea"/>
                <a:ea typeface="+mj-ea"/>
              </a:endParaRPr>
            </a:p>
          </p:txBody>
        </p:sp>
        <p:sp>
          <p:nvSpPr>
            <p:cNvPr id="365" name="Freeform 130"/>
            <p:cNvSpPr>
              <a:spLocks/>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mj-ea"/>
                <a:ea typeface="+mj-ea"/>
              </a:endParaRPr>
            </a:p>
          </p:txBody>
        </p:sp>
      </p:grpSp>
    </p:spTree>
    <p:extLst>
      <p:ext uri="{BB962C8B-B14F-4D97-AF65-F5344CB8AC3E}">
        <p14:creationId xmlns:p14="http://schemas.microsoft.com/office/powerpoint/2010/main" val="172035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4127" y="2557690"/>
            <a:ext cx="5826291" cy="1754326"/>
          </a:xfrm>
          <a:prstGeom prst="rect">
            <a:avLst/>
          </a:prstGeom>
          <a:noFill/>
        </p:spPr>
        <p:txBody>
          <a:bodyPr wrap="square" rtlCol="0">
            <a:spAutoFit/>
          </a:bodyPr>
          <a:lstStyle/>
          <a:p>
            <a:r>
              <a:rPr lang="en-US" altLang="zh-CN" sz="5400" b="1" dirty="0">
                <a:solidFill>
                  <a:schemeClr val="bg1"/>
                </a:solidFill>
              </a:rPr>
              <a:t>Part Two</a:t>
            </a:r>
          </a:p>
          <a:p>
            <a:r>
              <a:rPr lang="zh-CN" altLang="en-US" sz="5400" dirty="0">
                <a:solidFill>
                  <a:schemeClr val="bg1"/>
                </a:solidFill>
              </a:rPr>
              <a:t>小组成员</a:t>
            </a: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892035"/>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02</a:t>
            </a:r>
            <a:endParaRPr lang="zh-CN" altLang="en-US" sz="4000" u="sng" dirty="0">
              <a:solidFill>
                <a:srgbClr val="1A9895"/>
              </a:solidFill>
            </a:endParaRPr>
          </a:p>
        </p:txBody>
      </p:sp>
      <p:sp>
        <p:nvSpPr>
          <p:cNvPr id="4" name="矩形 3"/>
          <p:cNvSpPr/>
          <p:nvPr/>
        </p:nvSpPr>
        <p:spPr>
          <a:xfrm>
            <a:off x="1651000" y="433700"/>
            <a:ext cx="2192867" cy="707886"/>
          </a:xfrm>
          <a:prstGeom prst="rect">
            <a:avLst/>
          </a:prstGeom>
        </p:spPr>
        <p:txBody>
          <a:bodyPr wrap="square">
            <a:spAutoFit/>
          </a:bodyPr>
          <a:lstStyle/>
          <a:p>
            <a:r>
              <a:rPr lang="en-US" altLang="zh-CN" sz="2000" dirty="0"/>
              <a:t>Part Two</a:t>
            </a:r>
          </a:p>
          <a:p>
            <a:r>
              <a:rPr lang="zh-CN" altLang="en-US" sz="2000" dirty="0"/>
              <a:t>小组成员</a:t>
            </a:r>
          </a:p>
        </p:txBody>
      </p:sp>
      <p:sp>
        <p:nvSpPr>
          <p:cNvPr id="6" name="L 形 5"/>
          <p:cNvSpPr/>
          <p:nvPr/>
        </p:nvSpPr>
        <p:spPr>
          <a:xfrm rot="2686645">
            <a:off x="4407754" y="2077532"/>
            <a:ext cx="1820938" cy="1838258"/>
          </a:xfrm>
          <a:prstGeom prst="corner">
            <a:avLst/>
          </a:prstGeom>
          <a:solidFill>
            <a:srgbClr val="A1D3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2700">
              <a:solidFill>
                <a:prstClr val="white"/>
              </a:solidFill>
            </a:endParaRPr>
          </a:p>
        </p:txBody>
      </p:sp>
      <p:sp>
        <p:nvSpPr>
          <p:cNvPr id="7" name="L 形 6"/>
          <p:cNvSpPr/>
          <p:nvPr/>
        </p:nvSpPr>
        <p:spPr>
          <a:xfrm rot="8086645">
            <a:off x="5953185" y="2082916"/>
            <a:ext cx="1808999" cy="1772856"/>
          </a:xfrm>
          <a:prstGeom prst="corner">
            <a:avLst/>
          </a:prstGeom>
          <a:solidFill>
            <a:srgbClr val="1A989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2700">
              <a:solidFill>
                <a:prstClr val="white"/>
              </a:solidFill>
            </a:endParaRPr>
          </a:p>
        </p:txBody>
      </p:sp>
      <p:sp>
        <p:nvSpPr>
          <p:cNvPr id="8" name="L 形 7"/>
          <p:cNvSpPr/>
          <p:nvPr/>
        </p:nvSpPr>
        <p:spPr>
          <a:xfrm rot="13486645">
            <a:off x="5968158" y="3603286"/>
            <a:ext cx="1819350" cy="1819350"/>
          </a:xfrm>
          <a:prstGeom prst="corner">
            <a:avLst/>
          </a:prstGeom>
          <a:solidFill>
            <a:srgbClr val="A1D3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2700">
              <a:solidFill>
                <a:prstClr val="white"/>
              </a:solidFill>
            </a:endParaRPr>
          </a:p>
        </p:txBody>
      </p:sp>
      <p:sp>
        <p:nvSpPr>
          <p:cNvPr id="9" name="L 形 8"/>
          <p:cNvSpPr/>
          <p:nvPr/>
        </p:nvSpPr>
        <p:spPr>
          <a:xfrm rot="18886645">
            <a:off x="4439908" y="3641424"/>
            <a:ext cx="1819350" cy="1819350"/>
          </a:xfrm>
          <a:prstGeom prst="corner">
            <a:avLst/>
          </a:prstGeom>
          <a:solidFill>
            <a:srgbClr val="1A989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2700">
              <a:solidFill>
                <a:prstClr val="white"/>
              </a:solidFill>
            </a:endParaRPr>
          </a:p>
        </p:txBody>
      </p:sp>
      <p:sp>
        <p:nvSpPr>
          <p:cNvPr id="15" name="文本框 14"/>
          <p:cNvSpPr txBox="1"/>
          <p:nvPr/>
        </p:nvSpPr>
        <p:spPr>
          <a:xfrm>
            <a:off x="4973720" y="2365811"/>
            <a:ext cx="740908" cy="1200329"/>
          </a:xfrm>
          <a:prstGeom prst="rect">
            <a:avLst/>
          </a:prstGeom>
          <a:noFill/>
        </p:spPr>
        <p:txBody>
          <a:bodyPr wrap="none" rtlCol="0">
            <a:spAutoFit/>
          </a:bodyPr>
          <a:lstStyle/>
          <a:p>
            <a:r>
              <a:rPr lang="en-US" altLang="zh-CN" sz="7200" b="1" dirty="0">
                <a:solidFill>
                  <a:schemeClr val="tx1">
                    <a:lumMod val="85000"/>
                    <a:lumOff val="15000"/>
                  </a:schemeClr>
                </a:solidFill>
              </a:rPr>
              <a:t>S</a:t>
            </a:r>
            <a:endParaRPr lang="zh-CN" altLang="en-US" sz="7200" b="1" dirty="0">
              <a:solidFill>
                <a:schemeClr val="tx1">
                  <a:lumMod val="85000"/>
                  <a:lumOff val="15000"/>
                </a:schemeClr>
              </a:solidFill>
            </a:endParaRPr>
          </a:p>
        </p:txBody>
      </p:sp>
      <p:sp>
        <p:nvSpPr>
          <p:cNvPr id="16" name="文本框 15"/>
          <p:cNvSpPr txBox="1"/>
          <p:nvPr/>
        </p:nvSpPr>
        <p:spPr>
          <a:xfrm>
            <a:off x="4874334" y="4235762"/>
            <a:ext cx="939681" cy="1200329"/>
          </a:xfrm>
          <a:prstGeom prst="rect">
            <a:avLst/>
          </a:prstGeom>
          <a:noFill/>
        </p:spPr>
        <p:txBody>
          <a:bodyPr wrap="none" rtlCol="0">
            <a:spAutoFit/>
          </a:bodyPr>
          <a:lstStyle/>
          <a:p>
            <a:r>
              <a:rPr lang="en-US" altLang="zh-CN" sz="7200" b="1" dirty="0">
                <a:solidFill>
                  <a:schemeClr val="tx1">
                    <a:lumMod val="85000"/>
                    <a:lumOff val="15000"/>
                  </a:schemeClr>
                </a:solidFill>
              </a:rPr>
              <a:t>O</a:t>
            </a:r>
            <a:endParaRPr lang="zh-CN" altLang="en-US" sz="7200" b="1" dirty="0">
              <a:solidFill>
                <a:schemeClr val="tx1">
                  <a:lumMod val="85000"/>
                  <a:lumOff val="15000"/>
                </a:schemeClr>
              </a:solidFill>
            </a:endParaRPr>
          </a:p>
        </p:txBody>
      </p:sp>
      <p:sp>
        <p:nvSpPr>
          <p:cNvPr id="17" name="文本框 16"/>
          <p:cNvSpPr txBox="1"/>
          <p:nvPr/>
        </p:nvSpPr>
        <p:spPr>
          <a:xfrm>
            <a:off x="6392232" y="4235762"/>
            <a:ext cx="761747" cy="1200329"/>
          </a:xfrm>
          <a:prstGeom prst="rect">
            <a:avLst/>
          </a:prstGeom>
          <a:noFill/>
        </p:spPr>
        <p:txBody>
          <a:bodyPr wrap="none" rtlCol="0">
            <a:spAutoFit/>
          </a:bodyPr>
          <a:lstStyle/>
          <a:p>
            <a:r>
              <a:rPr lang="en-US" altLang="zh-CN" sz="7200" b="1" dirty="0">
                <a:solidFill>
                  <a:schemeClr val="tx1">
                    <a:lumMod val="85000"/>
                    <a:lumOff val="15000"/>
                  </a:schemeClr>
                </a:solidFill>
              </a:rPr>
              <a:t>T</a:t>
            </a:r>
            <a:endParaRPr lang="zh-CN" altLang="en-US" sz="7200" b="1" dirty="0">
              <a:solidFill>
                <a:schemeClr val="tx1">
                  <a:lumMod val="85000"/>
                  <a:lumOff val="15000"/>
                </a:schemeClr>
              </a:solidFill>
            </a:endParaRPr>
          </a:p>
        </p:txBody>
      </p:sp>
      <p:sp>
        <p:nvSpPr>
          <p:cNvPr id="18" name="文本框 17"/>
          <p:cNvSpPr txBox="1"/>
          <p:nvPr/>
        </p:nvSpPr>
        <p:spPr>
          <a:xfrm>
            <a:off x="6183841" y="2365811"/>
            <a:ext cx="1178528" cy="1200329"/>
          </a:xfrm>
          <a:prstGeom prst="rect">
            <a:avLst/>
          </a:prstGeom>
          <a:noFill/>
        </p:spPr>
        <p:txBody>
          <a:bodyPr wrap="none" rtlCol="0">
            <a:spAutoFit/>
          </a:bodyPr>
          <a:lstStyle/>
          <a:p>
            <a:r>
              <a:rPr lang="en-US" altLang="zh-CN" sz="7200" b="1" dirty="0">
                <a:solidFill>
                  <a:schemeClr val="tx1">
                    <a:lumMod val="85000"/>
                    <a:lumOff val="15000"/>
                  </a:schemeClr>
                </a:solidFill>
              </a:rPr>
              <a:t>W</a:t>
            </a:r>
            <a:endParaRPr lang="zh-CN" altLang="en-US" sz="7200" b="1" dirty="0">
              <a:solidFill>
                <a:schemeClr val="tx1">
                  <a:lumMod val="85000"/>
                  <a:lumOff val="15000"/>
                </a:schemeClr>
              </a:solidFill>
            </a:endParaRPr>
          </a:p>
        </p:txBody>
      </p:sp>
      <p:sp>
        <p:nvSpPr>
          <p:cNvPr id="19" name="矩形 18"/>
          <p:cNvSpPr/>
          <p:nvPr/>
        </p:nvSpPr>
        <p:spPr>
          <a:xfrm>
            <a:off x="8425671" y="1567508"/>
            <a:ext cx="1107996" cy="461665"/>
          </a:xfrm>
          <a:prstGeom prst="rect">
            <a:avLst/>
          </a:prstGeom>
        </p:spPr>
        <p:txBody>
          <a:bodyPr wrap="none">
            <a:spAutoFit/>
          </a:bodyPr>
          <a:lstStyle/>
          <a:p>
            <a:r>
              <a:rPr lang="zh-CN" altLang="en-US" sz="2400" b="1" dirty="0">
                <a:solidFill>
                  <a:schemeClr val="tx1">
                    <a:lumMod val="85000"/>
                    <a:lumOff val="15000"/>
                  </a:schemeClr>
                </a:solidFill>
              </a:rPr>
              <a:t>宁方豪</a:t>
            </a:r>
          </a:p>
        </p:txBody>
      </p:sp>
      <p:sp>
        <p:nvSpPr>
          <p:cNvPr id="20" name="矩形 19"/>
          <p:cNvSpPr/>
          <p:nvPr/>
        </p:nvSpPr>
        <p:spPr>
          <a:xfrm>
            <a:off x="8425671" y="1981221"/>
            <a:ext cx="2657993" cy="308995"/>
          </a:xfrm>
          <a:prstGeom prst="rect">
            <a:avLst/>
          </a:prstGeom>
        </p:spPr>
        <p:txBody>
          <a:bodyPr wrap="square">
            <a:spAutoFit/>
          </a:bodyPr>
          <a:lstStyle/>
          <a:p>
            <a:pPr>
              <a:lnSpc>
                <a:spcPct val="130000"/>
              </a:lnSpc>
            </a:pPr>
            <a:r>
              <a:rPr lang="zh-CN" altLang="en-US" sz="1200" dirty="0">
                <a:solidFill>
                  <a:schemeClr val="tx1">
                    <a:lumMod val="85000"/>
                    <a:lumOff val="15000"/>
                  </a:schemeClr>
                </a:solidFill>
              </a:rPr>
              <a:t>后端数据接口，</a:t>
            </a:r>
            <a:r>
              <a:rPr lang="en-US" altLang="zh-CN" sz="1200" dirty="0">
                <a:solidFill>
                  <a:schemeClr val="tx1">
                    <a:lumMod val="85000"/>
                    <a:lumOff val="15000"/>
                  </a:schemeClr>
                </a:solidFill>
              </a:rPr>
              <a:t>ppt</a:t>
            </a:r>
            <a:endParaRPr lang="zh-CN" altLang="en-US" sz="1200" dirty="0">
              <a:solidFill>
                <a:schemeClr val="tx1">
                  <a:lumMod val="85000"/>
                  <a:lumOff val="15000"/>
                </a:schemeClr>
              </a:solidFill>
            </a:endParaRPr>
          </a:p>
        </p:txBody>
      </p:sp>
      <p:sp>
        <p:nvSpPr>
          <p:cNvPr id="21" name="矩形 20"/>
          <p:cNvSpPr/>
          <p:nvPr/>
        </p:nvSpPr>
        <p:spPr>
          <a:xfrm>
            <a:off x="8425671" y="3903000"/>
            <a:ext cx="1107996" cy="461665"/>
          </a:xfrm>
          <a:prstGeom prst="rect">
            <a:avLst/>
          </a:prstGeom>
        </p:spPr>
        <p:txBody>
          <a:bodyPr wrap="none">
            <a:spAutoFit/>
          </a:bodyPr>
          <a:lstStyle/>
          <a:p>
            <a:r>
              <a:rPr lang="zh-CN" altLang="en-US" sz="2400" b="1" dirty="0">
                <a:solidFill>
                  <a:schemeClr val="tx1">
                    <a:lumMod val="85000"/>
                    <a:lumOff val="15000"/>
                  </a:schemeClr>
                </a:solidFill>
              </a:rPr>
              <a:t>周旭东</a:t>
            </a:r>
          </a:p>
        </p:txBody>
      </p:sp>
      <p:sp>
        <p:nvSpPr>
          <p:cNvPr id="22" name="矩形 21"/>
          <p:cNvSpPr/>
          <p:nvPr/>
        </p:nvSpPr>
        <p:spPr>
          <a:xfrm>
            <a:off x="8425671" y="4317770"/>
            <a:ext cx="2657993" cy="308995"/>
          </a:xfrm>
          <a:prstGeom prst="rect">
            <a:avLst/>
          </a:prstGeom>
        </p:spPr>
        <p:txBody>
          <a:bodyPr wrap="square">
            <a:spAutoFit/>
          </a:bodyPr>
          <a:lstStyle/>
          <a:p>
            <a:pPr>
              <a:lnSpc>
                <a:spcPct val="130000"/>
              </a:lnSpc>
            </a:pPr>
            <a:r>
              <a:rPr lang="zh-CN" altLang="en-US" sz="1200" dirty="0">
                <a:solidFill>
                  <a:schemeClr val="tx1">
                    <a:lumMod val="85000"/>
                    <a:lumOff val="15000"/>
                  </a:schemeClr>
                </a:solidFill>
              </a:rPr>
              <a:t>报告，数据库设计，数据处理</a:t>
            </a:r>
          </a:p>
        </p:txBody>
      </p:sp>
      <p:sp>
        <p:nvSpPr>
          <p:cNvPr id="23" name="矩形 22"/>
          <p:cNvSpPr/>
          <p:nvPr/>
        </p:nvSpPr>
        <p:spPr>
          <a:xfrm>
            <a:off x="1033469" y="1558842"/>
            <a:ext cx="800219" cy="461665"/>
          </a:xfrm>
          <a:prstGeom prst="rect">
            <a:avLst/>
          </a:prstGeom>
        </p:spPr>
        <p:txBody>
          <a:bodyPr wrap="none">
            <a:spAutoFit/>
          </a:bodyPr>
          <a:lstStyle/>
          <a:p>
            <a:pPr algn="ctr"/>
            <a:r>
              <a:rPr lang="zh-CN" altLang="en-US" sz="2400" b="1" dirty="0">
                <a:solidFill>
                  <a:schemeClr val="tx1">
                    <a:lumMod val="85000"/>
                    <a:lumOff val="15000"/>
                  </a:schemeClr>
                </a:solidFill>
              </a:rPr>
              <a:t>郭敏</a:t>
            </a:r>
          </a:p>
        </p:txBody>
      </p:sp>
      <p:sp>
        <p:nvSpPr>
          <p:cNvPr id="24" name="矩形 23"/>
          <p:cNvSpPr/>
          <p:nvPr/>
        </p:nvSpPr>
        <p:spPr>
          <a:xfrm>
            <a:off x="789984" y="1997060"/>
            <a:ext cx="2657993" cy="308995"/>
          </a:xfrm>
          <a:prstGeom prst="rect">
            <a:avLst/>
          </a:prstGeom>
        </p:spPr>
        <p:txBody>
          <a:bodyPr wrap="square">
            <a:spAutoFit/>
          </a:bodyPr>
          <a:lstStyle/>
          <a:p>
            <a:pPr algn="ctr">
              <a:lnSpc>
                <a:spcPct val="130000"/>
              </a:lnSpc>
            </a:pPr>
            <a:r>
              <a:rPr lang="zh-CN" altLang="en-US" sz="1200" dirty="0">
                <a:solidFill>
                  <a:schemeClr val="tx1">
                    <a:lumMod val="85000"/>
                    <a:lumOff val="15000"/>
                  </a:schemeClr>
                </a:solidFill>
              </a:rPr>
              <a:t>搜索功能，协同过滤推荐实现</a:t>
            </a:r>
          </a:p>
        </p:txBody>
      </p:sp>
      <p:sp>
        <p:nvSpPr>
          <p:cNvPr id="25" name="矩形 24"/>
          <p:cNvSpPr/>
          <p:nvPr/>
        </p:nvSpPr>
        <p:spPr>
          <a:xfrm>
            <a:off x="1021133" y="3903000"/>
            <a:ext cx="800219" cy="461665"/>
          </a:xfrm>
          <a:prstGeom prst="rect">
            <a:avLst/>
          </a:prstGeom>
        </p:spPr>
        <p:txBody>
          <a:bodyPr wrap="none">
            <a:spAutoFit/>
          </a:bodyPr>
          <a:lstStyle/>
          <a:p>
            <a:pPr algn="ctr"/>
            <a:r>
              <a:rPr lang="zh-CN" altLang="en-US" sz="2400" b="1" dirty="0">
                <a:solidFill>
                  <a:schemeClr val="tx1">
                    <a:lumMod val="85000"/>
                    <a:lumOff val="15000"/>
                  </a:schemeClr>
                </a:solidFill>
              </a:rPr>
              <a:t>郝涛</a:t>
            </a:r>
          </a:p>
        </p:txBody>
      </p:sp>
      <p:sp>
        <p:nvSpPr>
          <p:cNvPr id="26" name="矩形 25"/>
          <p:cNvSpPr/>
          <p:nvPr/>
        </p:nvSpPr>
        <p:spPr>
          <a:xfrm>
            <a:off x="123220" y="4317771"/>
            <a:ext cx="2657993" cy="789127"/>
          </a:xfrm>
          <a:prstGeom prst="rect">
            <a:avLst/>
          </a:prstGeom>
        </p:spPr>
        <p:txBody>
          <a:bodyPr wrap="square">
            <a:spAutoFit/>
          </a:bodyPr>
          <a:lstStyle/>
          <a:p>
            <a:pPr algn="ctr">
              <a:lnSpc>
                <a:spcPct val="130000"/>
              </a:lnSpc>
            </a:pPr>
            <a:r>
              <a:rPr lang="en-US" altLang="zh-CN" sz="1200" dirty="0">
                <a:solidFill>
                  <a:schemeClr val="tx1">
                    <a:lumMod val="85000"/>
                    <a:lumOff val="15000"/>
                  </a:schemeClr>
                </a:solidFill>
              </a:rPr>
              <a:t>Spark</a:t>
            </a:r>
            <a:r>
              <a:rPr lang="zh-CN" altLang="en-US" sz="1200" dirty="0">
                <a:solidFill>
                  <a:schemeClr val="tx1">
                    <a:lumMod val="85000"/>
                    <a:lumOff val="15000"/>
                  </a:schemeClr>
                </a:solidFill>
              </a:rPr>
              <a:t>集群搭建</a:t>
            </a:r>
            <a:endParaRPr lang="en-US" altLang="zh-CN" sz="1200" dirty="0">
              <a:solidFill>
                <a:schemeClr val="tx1">
                  <a:lumMod val="85000"/>
                  <a:lumOff val="15000"/>
                </a:schemeClr>
              </a:solidFill>
            </a:endParaRPr>
          </a:p>
          <a:p>
            <a:pPr algn="ctr">
              <a:lnSpc>
                <a:spcPct val="130000"/>
              </a:lnSpc>
            </a:pPr>
            <a:r>
              <a:rPr lang="en-US" altLang="zh-CN" sz="1200" dirty="0" err="1">
                <a:solidFill>
                  <a:schemeClr val="tx1">
                    <a:lumMod val="85000"/>
                    <a:lumOff val="15000"/>
                  </a:schemeClr>
                </a:solidFill>
              </a:rPr>
              <a:t>ElasticSearch</a:t>
            </a:r>
            <a:r>
              <a:rPr lang="zh-CN" altLang="en-US" sz="1200" dirty="0">
                <a:solidFill>
                  <a:schemeClr val="tx1">
                    <a:lumMod val="85000"/>
                    <a:lumOff val="15000"/>
                  </a:schemeClr>
                </a:solidFill>
              </a:rPr>
              <a:t>、</a:t>
            </a:r>
            <a:r>
              <a:rPr lang="en-US" altLang="zh-CN" sz="1200" dirty="0">
                <a:solidFill>
                  <a:schemeClr val="tx1">
                    <a:lumMod val="85000"/>
                    <a:lumOff val="15000"/>
                  </a:schemeClr>
                </a:solidFill>
              </a:rPr>
              <a:t>Kibana</a:t>
            </a:r>
            <a:r>
              <a:rPr lang="zh-CN" altLang="en-US" sz="1200" dirty="0">
                <a:solidFill>
                  <a:schemeClr val="tx1">
                    <a:lumMod val="85000"/>
                    <a:lumOff val="15000"/>
                  </a:schemeClr>
                </a:solidFill>
              </a:rPr>
              <a:t>环境搭建</a:t>
            </a:r>
            <a:endParaRPr lang="en-US" altLang="zh-CN" sz="1200" dirty="0">
              <a:solidFill>
                <a:schemeClr val="tx1">
                  <a:lumMod val="85000"/>
                  <a:lumOff val="15000"/>
                </a:schemeClr>
              </a:solidFill>
            </a:endParaRPr>
          </a:p>
          <a:p>
            <a:pPr algn="ctr">
              <a:lnSpc>
                <a:spcPct val="130000"/>
              </a:lnSpc>
            </a:pPr>
            <a:r>
              <a:rPr lang="en-US" altLang="zh-CN" sz="1200" dirty="0">
                <a:solidFill>
                  <a:schemeClr val="tx1">
                    <a:lumMod val="85000"/>
                    <a:lumOff val="15000"/>
                  </a:schemeClr>
                </a:solidFill>
              </a:rPr>
              <a:t>Java</a:t>
            </a:r>
            <a:r>
              <a:rPr lang="zh-CN" altLang="en-US" sz="1200" dirty="0">
                <a:solidFill>
                  <a:schemeClr val="tx1">
                    <a:lumMod val="85000"/>
                    <a:lumOff val="15000"/>
                  </a:schemeClr>
                </a:solidFill>
              </a:rPr>
              <a:t>项目架构</a:t>
            </a:r>
          </a:p>
        </p:txBody>
      </p:sp>
    </p:spTree>
    <p:extLst>
      <p:ext uri="{BB962C8B-B14F-4D97-AF65-F5344CB8AC3E}">
        <p14:creationId xmlns:p14="http://schemas.microsoft.com/office/powerpoint/2010/main" val="419982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4127" y="2557690"/>
            <a:ext cx="5826291" cy="1754326"/>
          </a:xfrm>
          <a:prstGeom prst="rect">
            <a:avLst/>
          </a:prstGeom>
          <a:noFill/>
        </p:spPr>
        <p:txBody>
          <a:bodyPr wrap="square" rtlCol="0">
            <a:spAutoFit/>
          </a:bodyPr>
          <a:lstStyle/>
          <a:p>
            <a:r>
              <a:rPr lang="en-US" altLang="zh-CN" sz="5400" b="1" dirty="0">
                <a:solidFill>
                  <a:schemeClr val="bg1"/>
                </a:solidFill>
              </a:rPr>
              <a:t>Part Three</a:t>
            </a:r>
          </a:p>
          <a:p>
            <a:r>
              <a:rPr lang="zh-CN" altLang="en-US" sz="5400" dirty="0">
                <a:solidFill>
                  <a:schemeClr val="bg1"/>
                </a:solidFill>
              </a:rPr>
              <a:t>项目分析</a:t>
            </a: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8584722"/>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03</a:t>
            </a:r>
            <a:endParaRPr lang="zh-CN" altLang="en-US" sz="4000" u="sng" dirty="0">
              <a:solidFill>
                <a:srgbClr val="1A9895"/>
              </a:solidFill>
            </a:endParaRPr>
          </a:p>
        </p:txBody>
      </p:sp>
      <p:sp>
        <p:nvSpPr>
          <p:cNvPr id="4" name="矩形 3"/>
          <p:cNvSpPr/>
          <p:nvPr/>
        </p:nvSpPr>
        <p:spPr>
          <a:xfrm>
            <a:off x="1651000" y="433700"/>
            <a:ext cx="2192867" cy="707886"/>
          </a:xfrm>
          <a:prstGeom prst="rect">
            <a:avLst/>
          </a:prstGeom>
        </p:spPr>
        <p:txBody>
          <a:bodyPr wrap="square">
            <a:spAutoFit/>
          </a:bodyPr>
          <a:lstStyle/>
          <a:p>
            <a:r>
              <a:rPr lang="en-US" altLang="zh-CN" sz="2000" dirty="0"/>
              <a:t>Part Three</a:t>
            </a:r>
          </a:p>
          <a:p>
            <a:r>
              <a:rPr lang="zh-CN" altLang="en-US" sz="2000" dirty="0"/>
              <a:t>项目分析</a:t>
            </a:r>
          </a:p>
        </p:txBody>
      </p:sp>
      <p:sp>
        <p:nvSpPr>
          <p:cNvPr id="6" name="矩形 5"/>
          <p:cNvSpPr/>
          <p:nvPr/>
        </p:nvSpPr>
        <p:spPr>
          <a:xfrm>
            <a:off x="8094846" y="4609052"/>
            <a:ext cx="3689167" cy="820198"/>
          </a:xfrm>
          <a:prstGeom prst="rect">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163902" y="4778800"/>
            <a:ext cx="3551054" cy="549061"/>
          </a:xfrm>
          <a:prstGeom prst="rect">
            <a:avLst/>
          </a:prstGeom>
        </p:spPr>
        <p:txBody>
          <a:bodyPr wrap="square">
            <a:spAutoFit/>
          </a:bodyPr>
          <a:lstStyle/>
          <a:p>
            <a:pPr>
              <a:lnSpc>
                <a:spcPct val="130000"/>
              </a:lnSpc>
            </a:pPr>
            <a:r>
              <a:rPr lang="zh-CN" altLang="en-US" sz="1200" dirty="0">
                <a:solidFill>
                  <a:schemeClr val="bg1"/>
                </a:solidFill>
                <a:latin typeface="微软雅黑" charset="0"/>
                <a:ea typeface="微软雅黑" charset="0"/>
              </a:rPr>
              <a:t>数据库一共有五张表，分别为</a:t>
            </a:r>
            <a:r>
              <a:rPr lang="en-US" altLang="zh-CN" sz="1200" dirty="0">
                <a:solidFill>
                  <a:schemeClr val="bg1"/>
                </a:solidFill>
                <a:latin typeface="微软雅黑" charset="0"/>
                <a:ea typeface="微软雅黑" charset="0"/>
              </a:rPr>
              <a:t>category</a:t>
            </a:r>
            <a:r>
              <a:rPr lang="zh-CN" altLang="en-US" sz="1200" dirty="0">
                <a:solidFill>
                  <a:schemeClr val="bg1"/>
                </a:solidFill>
                <a:latin typeface="微软雅黑" charset="0"/>
                <a:ea typeface="微软雅黑" charset="0"/>
              </a:rPr>
              <a:t>，</a:t>
            </a:r>
            <a:r>
              <a:rPr lang="en-US" altLang="zh-CN" sz="1200" dirty="0">
                <a:solidFill>
                  <a:schemeClr val="bg1"/>
                </a:solidFill>
                <a:latin typeface="微软雅黑" charset="0"/>
                <a:ea typeface="微软雅黑" charset="0"/>
              </a:rPr>
              <a:t>shop</a:t>
            </a:r>
            <a:r>
              <a:rPr lang="zh-CN" altLang="en-US" sz="1200" dirty="0">
                <a:solidFill>
                  <a:schemeClr val="bg1"/>
                </a:solidFill>
                <a:latin typeface="微软雅黑" charset="0"/>
                <a:ea typeface="微软雅黑" charset="0"/>
              </a:rPr>
              <a:t>，</a:t>
            </a:r>
            <a:r>
              <a:rPr lang="en-US" altLang="zh-CN" sz="1200" dirty="0">
                <a:solidFill>
                  <a:schemeClr val="bg1"/>
                </a:solidFill>
                <a:latin typeface="微软雅黑" charset="0"/>
                <a:ea typeface="微软雅黑" charset="0"/>
              </a:rPr>
              <a:t>seller</a:t>
            </a:r>
            <a:r>
              <a:rPr lang="zh-CN" altLang="en-US" sz="1200" dirty="0">
                <a:solidFill>
                  <a:schemeClr val="bg1"/>
                </a:solidFill>
                <a:latin typeface="微软雅黑" charset="0"/>
                <a:ea typeface="微软雅黑" charset="0"/>
              </a:rPr>
              <a:t>，</a:t>
            </a:r>
            <a:r>
              <a:rPr lang="en-US" altLang="zh-CN" sz="1200" dirty="0">
                <a:solidFill>
                  <a:schemeClr val="bg1"/>
                </a:solidFill>
                <a:latin typeface="微软雅黑" charset="0"/>
                <a:ea typeface="微软雅黑" charset="0"/>
              </a:rPr>
              <a:t>user</a:t>
            </a:r>
            <a:r>
              <a:rPr lang="zh-CN" altLang="en-US" sz="1200" dirty="0">
                <a:solidFill>
                  <a:schemeClr val="bg1"/>
                </a:solidFill>
                <a:latin typeface="微软雅黑" charset="0"/>
                <a:ea typeface="微软雅黑" charset="0"/>
              </a:rPr>
              <a:t>，</a:t>
            </a:r>
            <a:r>
              <a:rPr lang="en-US" altLang="zh-CN" sz="1200" dirty="0">
                <a:solidFill>
                  <a:schemeClr val="bg1"/>
                </a:solidFill>
                <a:latin typeface="微软雅黑" charset="0"/>
                <a:ea typeface="微软雅黑" charset="0"/>
              </a:rPr>
              <a:t>recommend</a:t>
            </a:r>
            <a:r>
              <a:rPr lang="zh-CN" altLang="en-US" sz="1200" dirty="0">
                <a:solidFill>
                  <a:schemeClr val="bg1"/>
                </a:solidFill>
                <a:latin typeface="微软雅黑" charset="0"/>
                <a:ea typeface="微软雅黑" charset="0"/>
              </a:rPr>
              <a:t>。</a:t>
            </a:r>
            <a:endParaRPr lang="zh-CN" altLang="en-US" sz="1200" dirty="0">
              <a:solidFill>
                <a:schemeClr val="bg1"/>
              </a:solidFill>
            </a:endParaRPr>
          </a:p>
        </p:txBody>
      </p:sp>
      <p:sp>
        <p:nvSpPr>
          <p:cNvPr id="10" name="文本框 9"/>
          <p:cNvSpPr txBox="1"/>
          <p:nvPr/>
        </p:nvSpPr>
        <p:spPr>
          <a:xfrm>
            <a:off x="7990026" y="3881939"/>
            <a:ext cx="4555837" cy="584773"/>
          </a:xfrm>
          <a:prstGeom prst="rect">
            <a:avLst/>
          </a:prstGeom>
          <a:noFill/>
        </p:spPr>
        <p:txBody>
          <a:bodyPr wrap="square" lIns="91438" tIns="45719" rIns="91438" bIns="45719" rtlCol="0">
            <a:spAutoFit/>
          </a:bodyPr>
          <a:lstStyle/>
          <a:p>
            <a:r>
              <a:rPr lang="zh-CN" altLang="en-US" sz="3200" dirty="0">
                <a:solidFill>
                  <a:srgbClr val="1A9895"/>
                </a:solidFill>
                <a:latin typeface="+mj-ea"/>
                <a:ea typeface="+mj-ea"/>
              </a:rPr>
              <a:t>数据与数据库设计</a:t>
            </a:r>
            <a:endParaRPr lang="en-US" altLang="zh-CN" sz="3200" dirty="0">
              <a:solidFill>
                <a:srgbClr val="1A9895"/>
              </a:solidFill>
              <a:latin typeface="+mj-ea"/>
              <a:ea typeface="+mj-ea"/>
            </a:endParaRPr>
          </a:p>
        </p:txBody>
      </p:sp>
      <p:pic>
        <p:nvPicPr>
          <p:cNvPr id="9" name="图片 8">
            <a:extLst>
              <a:ext uri="{FF2B5EF4-FFF2-40B4-BE49-F238E27FC236}">
                <a16:creationId xmlns:a16="http://schemas.microsoft.com/office/drawing/2014/main" id="{4432BA4D-6275-A4AB-E2B2-4714FB698565}"/>
              </a:ext>
            </a:extLst>
          </p:cNvPr>
          <p:cNvPicPr>
            <a:picLocks noChangeAspect="1"/>
          </p:cNvPicPr>
          <p:nvPr/>
        </p:nvPicPr>
        <p:blipFill>
          <a:blip r:embed="rId2"/>
          <a:stretch>
            <a:fillRect/>
          </a:stretch>
        </p:blipFill>
        <p:spPr>
          <a:xfrm>
            <a:off x="1512887" y="1172363"/>
            <a:ext cx="5145088" cy="3016184"/>
          </a:xfrm>
          <a:prstGeom prst="rect">
            <a:avLst/>
          </a:prstGeom>
        </p:spPr>
      </p:pic>
      <p:pic>
        <p:nvPicPr>
          <p:cNvPr id="14" name="图片 13">
            <a:extLst>
              <a:ext uri="{FF2B5EF4-FFF2-40B4-BE49-F238E27FC236}">
                <a16:creationId xmlns:a16="http://schemas.microsoft.com/office/drawing/2014/main" id="{250402BE-B45F-0EA3-ED7C-E7C4665F5664}"/>
              </a:ext>
            </a:extLst>
          </p:cNvPr>
          <p:cNvPicPr>
            <a:picLocks noChangeAspect="1"/>
          </p:cNvPicPr>
          <p:nvPr/>
        </p:nvPicPr>
        <p:blipFill>
          <a:blip r:embed="rId3"/>
          <a:stretch>
            <a:fillRect/>
          </a:stretch>
        </p:blipFill>
        <p:spPr>
          <a:xfrm>
            <a:off x="7183987" y="475517"/>
            <a:ext cx="4474796" cy="3337136"/>
          </a:xfrm>
          <a:prstGeom prst="rect">
            <a:avLst/>
          </a:prstGeom>
        </p:spPr>
      </p:pic>
      <p:pic>
        <p:nvPicPr>
          <p:cNvPr id="18" name="图片 17">
            <a:extLst>
              <a:ext uri="{FF2B5EF4-FFF2-40B4-BE49-F238E27FC236}">
                <a16:creationId xmlns:a16="http://schemas.microsoft.com/office/drawing/2014/main" id="{5A42B205-0B0B-65D0-59BC-CB84657ADB28}"/>
              </a:ext>
            </a:extLst>
          </p:cNvPr>
          <p:cNvPicPr>
            <a:picLocks noChangeAspect="1"/>
          </p:cNvPicPr>
          <p:nvPr/>
        </p:nvPicPr>
        <p:blipFill>
          <a:blip r:embed="rId4"/>
          <a:stretch>
            <a:fillRect/>
          </a:stretch>
        </p:blipFill>
        <p:spPr>
          <a:xfrm>
            <a:off x="3021377" y="3143135"/>
            <a:ext cx="4474797" cy="3462770"/>
          </a:xfrm>
          <a:prstGeom prst="rect">
            <a:avLst/>
          </a:prstGeom>
        </p:spPr>
      </p:pic>
    </p:spTree>
    <p:extLst>
      <p:ext uri="{BB962C8B-B14F-4D97-AF65-F5344CB8AC3E}">
        <p14:creationId xmlns:p14="http://schemas.microsoft.com/office/powerpoint/2010/main" val="124484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03</a:t>
            </a:r>
            <a:endParaRPr lang="zh-CN" altLang="en-US" sz="4000" u="sng" dirty="0">
              <a:solidFill>
                <a:srgbClr val="1A9895"/>
              </a:solidFill>
            </a:endParaRPr>
          </a:p>
        </p:txBody>
      </p:sp>
      <p:sp>
        <p:nvSpPr>
          <p:cNvPr id="4" name="矩形 3"/>
          <p:cNvSpPr/>
          <p:nvPr/>
        </p:nvSpPr>
        <p:spPr>
          <a:xfrm>
            <a:off x="1651000" y="433700"/>
            <a:ext cx="2192867" cy="707886"/>
          </a:xfrm>
          <a:prstGeom prst="rect">
            <a:avLst/>
          </a:prstGeom>
        </p:spPr>
        <p:txBody>
          <a:bodyPr wrap="square">
            <a:spAutoFit/>
          </a:bodyPr>
          <a:lstStyle/>
          <a:p>
            <a:r>
              <a:rPr lang="en-US" altLang="zh-CN" sz="2000" dirty="0"/>
              <a:t>Part Three</a:t>
            </a:r>
          </a:p>
          <a:p>
            <a:r>
              <a:rPr lang="zh-CN" altLang="en-US" sz="2000" dirty="0"/>
              <a:t>项目分析</a:t>
            </a:r>
          </a:p>
        </p:txBody>
      </p:sp>
      <p:cxnSp>
        <p:nvCxnSpPr>
          <p:cNvPr id="8" name="直接连接符 7"/>
          <p:cNvCxnSpPr/>
          <p:nvPr/>
        </p:nvCxnSpPr>
        <p:spPr>
          <a:xfrm flipH="1">
            <a:off x="656542" y="5342468"/>
            <a:ext cx="11109855" cy="0"/>
          </a:xfrm>
          <a:prstGeom prst="line">
            <a:avLst/>
          </a:prstGeom>
          <a:ln w="12700">
            <a:solidFill>
              <a:srgbClr val="1A9895"/>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67658" y="5444692"/>
            <a:ext cx="1415772" cy="461665"/>
          </a:xfrm>
          <a:prstGeom prst="rect">
            <a:avLst/>
          </a:prstGeom>
        </p:spPr>
        <p:txBody>
          <a:bodyPr wrap="none">
            <a:spAutoFit/>
          </a:bodyPr>
          <a:lstStyle/>
          <a:p>
            <a:r>
              <a:rPr lang="zh-CN" altLang="en-US" sz="2400" b="1" dirty="0">
                <a:solidFill>
                  <a:schemeClr val="tx1">
                    <a:lumMod val="75000"/>
                    <a:lumOff val="25000"/>
                  </a:schemeClr>
                </a:solidFill>
              </a:rPr>
              <a:t>环境搭建</a:t>
            </a:r>
          </a:p>
        </p:txBody>
      </p:sp>
      <p:sp>
        <p:nvSpPr>
          <p:cNvPr id="12" name="矩形 11"/>
          <p:cNvSpPr/>
          <p:nvPr/>
        </p:nvSpPr>
        <p:spPr>
          <a:xfrm>
            <a:off x="656542" y="5895676"/>
            <a:ext cx="11109855" cy="312393"/>
          </a:xfrm>
          <a:prstGeom prst="rect">
            <a:avLst/>
          </a:prstGeom>
        </p:spPr>
        <p:txBody>
          <a:bodyPr wrap="square">
            <a:spAutoFit/>
          </a:bodyPr>
          <a:lstStyle/>
          <a:p>
            <a:pPr>
              <a:lnSpc>
                <a:spcPct val="130000"/>
              </a:lnSpc>
            </a:pPr>
            <a:r>
              <a:rPr lang="zh-CN" altLang="en-US" sz="1200" dirty="0"/>
              <a:t>本项目采用</a:t>
            </a:r>
            <a:r>
              <a:rPr lang="en-US" altLang="zh-CN" sz="1200" dirty="0" err="1"/>
              <a:t>ElasticSearch</a:t>
            </a:r>
            <a:r>
              <a:rPr lang="zh-CN" altLang="en-US" sz="1200" dirty="0"/>
              <a:t>、</a:t>
            </a:r>
            <a:r>
              <a:rPr lang="en-US" altLang="zh-CN" sz="1200" dirty="0"/>
              <a:t>Kibana</a:t>
            </a:r>
            <a:r>
              <a:rPr lang="zh-CN" altLang="en-US" sz="1200" dirty="0"/>
              <a:t>、</a:t>
            </a:r>
            <a:r>
              <a:rPr lang="en-US" altLang="zh-CN" sz="1200" dirty="0"/>
              <a:t>Spark</a:t>
            </a:r>
            <a:r>
              <a:rPr lang="zh-CN" altLang="en-US" sz="1200" dirty="0"/>
              <a:t>集群对数据进行存储、处理、分析</a:t>
            </a:r>
          </a:p>
        </p:txBody>
      </p:sp>
      <p:sp>
        <p:nvSpPr>
          <p:cNvPr id="6" name="文本框 5">
            <a:extLst>
              <a:ext uri="{FF2B5EF4-FFF2-40B4-BE49-F238E27FC236}">
                <a16:creationId xmlns:a16="http://schemas.microsoft.com/office/drawing/2014/main" id="{C28776BE-BB99-3FFD-04BC-68F00E1D98BE}"/>
              </a:ext>
            </a:extLst>
          </p:cNvPr>
          <p:cNvSpPr txBox="1"/>
          <p:nvPr/>
        </p:nvSpPr>
        <p:spPr>
          <a:xfrm>
            <a:off x="914399" y="2530823"/>
            <a:ext cx="2607515" cy="369332"/>
          </a:xfrm>
          <a:prstGeom prst="rect">
            <a:avLst/>
          </a:prstGeom>
          <a:noFill/>
        </p:spPr>
        <p:txBody>
          <a:bodyPr wrap="square" rtlCol="0">
            <a:spAutoFit/>
          </a:bodyPr>
          <a:lstStyle/>
          <a:p>
            <a:r>
              <a:rPr lang="en-US" altLang="zh-CN" dirty="0"/>
              <a:t>Kibana</a:t>
            </a:r>
            <a:endParaRPr lang="zh-CN" altLang="en-US" dirty="0"/>
          </a:p>
        </p:txBody>
      </p:sp>
      <p:sp>
        <p:nvSpPr>
          <p:cNvPr id="10" name="文本框 9">
            <a:extLst>
              <a:ext uri="{FF2B5EF4-FFF2-40B4-BE49-F238E27FC236}">
                <a16:creationId xmlns:a16="http://schemas.microsoft.com/office/drawing/2014/main" id="{D102F53F-D3EB-1B97-48A8-984D344ADFE1}"/>
              </a:ext>
            </a:extLst>
          </p:cNvPr>
          <p:cNvSpPr txBox="1"/>
          <p:nvPr/>
        </p:nvSpPr>
        <p:spPr>
          <a:xfrm>
            <a:off x="914399" y="1884888"/>
            <a:ext cx="2607515" cy="369332"/>
          </a:xfrm>
          <a:prstGeom prst="rect">
            <a:avLst/>
          </a:prstGeom>
          <a:noFill/>
        </p:spPr>
        <p:txBody>
          <a:bodyPr wrap="square" rtlCol="0">
            <a:spAutoFit/>
          </a:bodyPr>
          <a:lstStyle/>
          <a:p>
            <a:r>
              <a:rPr lang="en-US" altLang="zh-CN" dirty="0" err="1"/>
              <a:t>ElasticSearch</a:t>
            </a:r>
            <a:endParaRPr lang="zh-CN" altLang="en-US" dirty="0"/>
          </a:p>
        </p:txBody>
      </p:sp>
      <p:sp>
        <p:nvSpPr>
          <p:cNvPr id="13" name="文本框 12">
            <a:extLst>
              <a:ext uri="{FF2B5EF4-FFF2-40B4-BE49-F238E27FC236}">
                <a16:creationId xmlns:a16="http://schemas.microsoft.com/office/drawing/2014/main" id="{DDA76536-EA70-E3C9-12AC-C6ED3011553F}"/>
              </a:ext>
            </a:extLst>
          </p:cNvPr>
          <p:cNvSpPr txBox="1"/>
          <p:nvPr/>
        </p:nvSpPr>
        <p:spPr>
          <a:xfrm>
            <a:off x="914399" y="3176758"/>
            <a:ext cx="2607515" cy="369332"/>
          </a:xfrm>
          <a:prstGeom prst="rect">
            <a:avLst/>
          </a:prstGeom>
          <a:noFill/>
        </p:spPr>
        <p:txBody>
          <a:bodyPr wrap="square" rtlCol="0">
            <a:spAutoFit/>
          </a:bodyPr>
          <a:lstStyle/>
          <a:p>
            <a:r>
              <a:rPr lang="en-US" altLang="zh-CN" dirty="0"/>
              <a:t>Spark</a:t>
            </a:r>
            <a:r>
              <a:rPr lang="zh-CN" altLang="en-US" dirty="0"/>
              <a:t>集群</a:t>
            </a:r>
          </a:p>
        </p:txBody>
      </p:sp>
      <p:pic>
        <p:nvPicPr>
          <p:cNvPr id="9" name="图片 8">
            <a:extLst>
              <a:ext uri="{FF2B5EF4-FFF2-40B4-BE49-F238E27FC236}">
                <a16:creationId xmlns:a16="http://schemas.microsoft.com/office/drawing/2014/main" id="{59383BD6-02C3-202A-9AED-D6B323D6A89D}"/>
              </a:ext>
            </a:extLst>
          </p:cNvPr>
          <p:cNvPicPr>
            <a:picLocks noChangeAspect="1"/>
          </p:cNvPicPr>
          <p:nvPr/>
        </p:nvPicPr>
        <p:blipFill>
          <a:blip r:embed="rId2"/>
          <a:stretch>
            <a:fillRect/>
          </a:stretch>
        </p:blipFill>
        <p:spPr>
          <a:xfrm>
            <a:off x="4141162" y="1110806"/>
            <a:ext cx="7360428" cy="4083052"/>
          </a:xfrm>
          <a:prstGeom prst="rect">
            <a:avLst/>
          </a:prstGeom>
        </p:spPr>
      </p:pic>
      <p:pic>
        <p:nvPicPr>
          <p:cNvPr id="5" name="图片 4">
            <a:extLst>
              <a:ext uri="{FF2B5EF4-FFF2-40B4-BE49-F238E27FC236}">
                <a16:creationId xmlns:a16="http://schemas.microsoft.com/office/drawing/2014/main" id="{726A4623-8AFC-332A-5EC8-23D1DAFC44EA}"/>
              </a:ext>
            </a:extLst>
          </p:cNvPr>
          <p:cNvPicPr>
            <a:picLocks noChangeAspect="1"/>
          </p:cNvPicPr>
          <p:nvPr/>
        </p:nvPicPr>
        <p:blipFill>
          <a:blip r:embed="rId3"/>
          <a:stretch>
            <a:fillRect/>
          </a:stretch>
        </p:blipFill>
        <p:spPr>
          <a:xfrm>
            <a:off x="4141162" y="1110806"/>
            <a:ext cx="7370250" cy="4083049"/>
          </a:xfrm>
          <a:prstGeom prst="rect">
            <a:avLst/>
          </a:prstGeom>
        </p:spPr>
      </p:pic>
      <p:pic>
        <p:nvPicPr>
          <p:cNvPr id="15" name="图片 14">
            <a:extLst>
              <a:ext uri="{FF2B5EF4-FFF2-40B4-BE49-F238E27FC236}">
                <a16:creationId xmlns:a16="http://schemas.microsoft.com/office/drawing/2014/main" id="{C0582122-AE6A-ADE2-1743-F0D211E7BFA5}"/>
              </a:ext>
            </a:extLst>
          </p:cNvPr>
          <p:cNvPicPr>
            <a:picLocks noChangeAspect="1"/>
          </p:cNvPicPr>
          <p:nvPr/>
        </p:nvPicPr>
        <p:blipFill>
          <a:blip r:embed="rId4"/>
          <a:stretch>
            <a:fillRect/>
          </a:stretch>
        </p:blipFill>
        <p:spPr>
          <a:xfrm>
            <a:off x="4138287" y="1110809"/>
            <a:ext cx="7366177" cy="4083049"/>
          </a:xfrm>
          <a:prstGeom prst="rect">
            <a:avLst/>
          </a:prstGeom>
        </p:spPr>
      </p:pic>
    </p:spTree>
    <p:extLst>
      <p:ext uri="{BB962C8B-B14F-4D97-AF65-F5344CB8AC3E}">
        <p14:creationId xmlns:p14="http://schemas.microsoft.com/office/powerpoint/2010/main" val="353219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3" grpId="0"/>
    </p:bldLst>
  </p:timing>
</p:sld>
</file>

<file path=ppt/theme/theme1.xml><?xml version="1.0" encoding="utf-8"?>
<a:theme xmlns:a="http://schemas.openxmlformats.org/drawingml/2006/main" name="清风素材 https://12sc.taobao.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7">
      <a:majorFont>
        <a:latin typeface="Calibri Light"/>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480</TotalTime>
  <Words>462</Words>
  <Application>Microsoft Office PowerPoint</Application>
  <PresentationFormat>宽屏</PresentationFormat>
  <Paragraphs>82</Paragraphs>
  <Slides>16</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-apple-system</vt:lpstr>
      <vt:lpstr>等线</vt:lpstr>
      <vt:lpstr>微软雅黑</vt:lpstr>
      <vt:lpstr>微软雅黑</vt:lpstr>
      <vt:lpstr>Arial</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12sc.taobao.com</dc:subject>
  <dc:creator>清风素材</dc:creator>
  <cp:keywords>12sc.taobao.com</cp:keywords>
  <dc:description>12sc.taobao.com</dc:description>
  <cp:lastModifiedBy>Tao Hao</cp:lastModifiedBy>
  <cp:revision>62</cp:revision>
  <dcterms:created xsi:type="dcterms:W3CDTF">2015-08-18T02:51:41Z</dcterms:created>
  <dcterms:modified xsi:type="dcterms:W3CDTF">2024-01-22T09:54:43Z</dcterms:modified>
  <cp:category>12sc.taobao.com</cp:category>
  <cp:contentStatus>12sc.taobao.com</cp:contentStatus>
</cp:coreProperties>
</file>