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  <p:sldMasterId id="2147483741" r:id="rId2"/>
  </p:sldMasterIdLst>
  <p:notesMasterIdLst>
    <p:notesMasterId r:id="rId4"/>
  </p:notesMasterIdLst>
  <p:sldIdLst>
    <p:sldId id="415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3" autoAdjust="0"/>
    <p:restoredTop sz="94660"/>
  </p:normalViewPr>
  <p:slideViewPr>
    <p:cSldViewPr>
      <p:cViewPr>
        <p:scale>
          <a:sx n="100" d="100"/>
          <a:sy n="100" d="100"/>
        </p:scale>
        <p:origin x="-306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6F91E25-22C9-44BC-B13C-9B80021E4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2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2625" y="3357563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3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0D2F6-87DB-473B-8285-7C96FCFBEEA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80F2B-9C92-4E49-BD33-C6D7B7EE800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5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38114"/>
            <a:ext cx="6300788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03349" y="1600201"/>
            <a:ext cx="7283451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4EB76-C789-4A13-9A94-FD0BF24CBFAD}" type="datetime1">
              <a:rPr lang="en-AU" smtClean="0">
                <a:solidFill>
                  <a:srgbClr val="FFFFFF"/>
                </a:solidFill>
              </a:rPr>
              <a:pPr>
                <a:defRPr/>
              </a:pPr>
              <a:t>24/01/2018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RMIT International University Vietnam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82149-886B-4CBD-AF88-AA7935D67C0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38114"/>
            <a:ext cx="6300788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03351" y="1600201"/>
            <a:ext cx="356552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6" y="1600201"/>
            <a:ext cx="356552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24442-1923-4EFA-B537-7ABF82CBD4BD}" type="datetime1">
              <a:rPr lang="en-AU" smtClean="0">
                <a:solidFill>
                  <a:srgbClr val="FFFFFF"/>
                </a:solidFill>
              </a:rPr>
              <a:pPr>
                <a:defRPr/>
              </a:pPr>
              <a:t>24/01/2018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RMIT International University Vietnam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0C511-D7B6-4003-9577-F370951EC2F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2625" y="3357563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60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</a:t>
            </a:r>
            <a:r>
              <a:rPr lang="en-US" smtClean="0">
                <a:solidFill>
                  <a:srgbClr val="FFFFFF"/>
                </a:solidFill>
              </a:rPr>
              <a:t>Technology &amp; Logistics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FC75E-460F-477B-B39B-5A81FFF8250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39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2E3DC-92AB-4A32-A088-BA191CFFC92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936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C3581-1C8C-4FB5-871A-37DAB317DDE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91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2EDB6-AFDE-4561-8EB6-D2447F621AA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0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92360-BF6B-44E8-9415-BF28026920E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0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</a:t>
            </a:r>
            <a:r>
              <a:rPr lang="en-US" smtClean="0">
                <a:solidFill>
                  <a:srgbClr val="FFFFFF"/>
                </a:solidFill>
              </a:rPr>
              <a:t>Technology &amp; Logistics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FC75E-460F-477B-B39B-5A81FFF8250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53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7648C-EEFA-43AF-8FC0-DEEBB8037C5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16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8959C-7CF7-4DD5-8D8F-FE2E74C1930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81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182B27-542A-4B2F-A12A-A15F51FF416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08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0D2F6-87DB-473B-8285-7C96FCFBEEA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20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80F2B-9C92-4E49-BD33-C6D7B7EE800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50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38114"/>
            <a:ext cx="6300788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03349" y="1600201"/>
            <a:ext cx="7283451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4EB76-C789-4A13-9A94-FD0BF24CBFAD}" type="datetime1">
              <a:rPr lang="en-AU" smtClean="0">
                <a:solidFill>
                  <a:srgbClr val="FFFFFF"/>
                </a:solidFill>
              </a:rPr>
              <a:pPr>
                <a:defRPr/>
              </a:pPr>
              <a:t>24/01/2018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RMIT International University Vietnam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82149-886B-4CBD-AF88-AA7935D67C0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38114"/>
            <a:ext cx="6300788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03351" y="1600201"/>
            <a:ext cx="356552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6" y="1600201"/>
            <a:ext cx="356552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24442-1923-4EFA-B537-7ABF82CBD4BD}" type="datetime1">
              <a:rPr lang="en-AU" smtClean="0">
                <a:solidFill>
                  <a:srgbClr val="FFFFFF"/>
                </a:solidFill>
              </a:rPr>
              <a:pPr>
                <a:defRPr/>
              </a:pPr>
              <a:t>24/01/2018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RMIT International University Vietnam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0C511-D7B6-4003-9577-F370951EC2F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2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2E3DC-92AB-4A32-A088-BA191CFFC92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6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C3581-1C8C-4FB5-871A-37DAB317DDE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3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2EDB6-AFDE-4561-8EB6-D2447F621AA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1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92360-BF6B-44E8-9415-BF28026920E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08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7648C-EEFA-43AF-8FC0-DEEBB8037C5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40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8959C-7CF7-4DD5-8D8F-FE2E74C1930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9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RMIT University©2014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182B27-542A-4B2F-A12A-A15F51FF416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2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core foot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Header 1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0" y="6565900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 eaLnBrk="1" hangingPunct="1"/>
            <a:r>
              <a:rPr lang="en-US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rPr>
              <a:t>RMIT University</a:t>
            </a:r>
            <a:r>
              <a:rPr lang="en-US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rPr>
              <a:t>©2014</a:t>
            </a:r>
            <a:endParaRPr lang="en-US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438" y="6575425"/>
            <a:ext cx="383222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1100">
                <a:latin typeface="Arial" charset="0"/>
                <a:ea typeface="+mn-ea"/>
                <a:cs typeface="Arial" charset="0"/>
              </a:defRPr>
            </a:lvl1pPr>
          </a:lstStyle>
          <a:p>
            <a:pPr eaLnBrk="1" hangingPunct="1"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30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 eaLnBrk="1" hangingPunct="1"/>
            <a:fld id="{640673D7-916A-41EF-BE86-45753F485A01}" type="slidenum">
              <a:rPr lang="en-US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rPr>
              <a:pPr eaLnBrk="1" hangingPunct="1"/>
              <a:t>‹#›</a:t>
            </a:fld>
            <a:endParaRPr lang="en-US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270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E3224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50000"/>
        </a:spcBef>
        <a:spcAft>
          <a:spcPct val="0"/>
        </a:spcAft>
        <a:buClr>
          <a:srgbClr val="887E6E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485775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795338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090613" indent="-166688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1390650" indent="-171450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18478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core foot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Header 1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0" y="6565900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 eaLnBrk="1" hangingPunct="1"/>
            <a:r>
              <a:rPr lang="en-US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rPr>
              <a:t>RMIT University</a:t>
            </a:r>
            <a:r>
              <a:rPr lang="en-US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rPr>
              <a:t>©2014</a:t>
            </a:r>
            <a:endParaRPr lang="en-US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438" y="6575425"/>
            <a:ext cx="383222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1100">
                <a:latin typeface="Arial" charset="0"/>
                <a:ea typeface="+mn-ea"/>
                <a:cs typeface="Arial" charset="0"/>
              </a:defRPr>
            </a:lvl1pPr>
          </a:lstStyle>
          <a:p>
            <a:pPr eaLnBrk="1" hangingPunct="1">
              <a:defRPr/>
            </a:pPr>
            <a:r>
              <a:rPr lang="en-US">
                <a:solidFill>
                  <a:srgbClr val="FFFFFF"/>
                </a:solidFill>
              </a:rPr>
              <a:t>School of Business Information Technology &amp; Logistics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30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 eaLnBrk="1" hangingPunct="1"/>
            <a:fld id="{640673D7-916A-41EF-BE86-45753F485A01}" type="slidenum">
              <a:rPr lang="en-US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rPr>
              <a:pPr eaLnBrk="1" hangingPunct="1"/>
              <a:t>‹#›</a:t>
            </a:fld>
            <a:endParaRPr lang="en-US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802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E3224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50000"/>
        </a:spcBef>
        <a:spcAft>
          <a:spcPct val="0"/>
        </a:spcAft>
        <a:buClr>
          <a:srgbClr val="887E6E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485775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795338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090613" indent="-166688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1390650" indent="-171450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18478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29349" y="81105"/>
            <a:ext cx="7064375" cy="9634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500" dirty="0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929349" y="244562"/>
            <a:ext cx="7772135" cy="121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400" kern="0" dirty="0" smtClean="0">
                <a:solidFill>
                  <a:schemeClr val="tx1"/>
                </a:solidFill>
              </a:rPr>
              <a:t>Title of the </a:t>
            </a:r>
            <a:r>
              <a:rPr lang="en-US" altLang="en-US" sz="2400" kern="0" dirty="0" smtClean="0">
                <a:solidFill>
                  <a:schemeClr val="tx1"/>
                </a:solidFill>
              </a:rPr>
              <a:t>Poster</a:t>
            </a:r>
            <a:r>
              <a:rPr lang="en-US" altLang="en-US" sz="2400" kern="0" dirty="0" smtClean="0">
                <a:solidFill>
                  <a:schemeClr val="tx1"/>
                </a:solidFill>
              </a:rPr>
              <a:t/>
            </a:r>
            <a:br>
              <a:rPr lang="en-US" altLang="en-US" sz="2400" kern="0" dirty="0" smtClean="0">
                <a:solidFill>
                  <a:schemeClr val="tx1"/>
                </a:solidFill>
              </a:rPr>
            </a:br>
            <a:r>
              <a:rPr lang="en-US" altLang="en-US" sz="1400" kern="0" dirty="0" smtClean="0">
                <a:solidFill>
                  <a:schemeClr val="tx1"/>
                </a:solidFill>
              </a:rPr>
              <a:t>Company – Industry – Product </a:t>
            </a:r>
            <a:r>
              <a:rPr lang="en-US" altLang="en-US" sz="1400" kern="0" dirty="0" smtClean="0">
                <a:solidFill>
                  <a:schemeClr val="tx1"/>
                </a:solidFill>
              </a:rPr>
              <a:t>line – Company Logo</a:t>
            </a:r>
            <a:endParaRPr lang="en-US" altLang="en-US" sz="2400" kern="0" dirty="0">
              <a:solidFill>
                <a:schemeClr val="tx1"/>
              </a:solidFill>
            </a:endParaRPr>
          </a:p>
        </p:txBody>
      </p:sp>
      <p:sp>
        <p:nvSpPr>
          <p:cNvPr id="6" name="Rectangle 72"/>
          <p:cNvSpPr>
            <a:spLocks noChangeArrowheads="1"/>
          </p:cNvSpPr>
          <p:nvPr/>
        </p:nvSpPr>
        <p:spPr bwMode="auto">
          <a:xfrm>
            <a:off x="3286124" y="6248400"/>
            <a:ext cx="2555875" cy="3863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 dirty="0" smtClean="0"/>
              <a:t>Your </a:t>
            </a:r>
            <a:r>
              <a:rPr lang="en-US" altLang="en-US" sz="1000" dirty="0" smtClean="0"/>
              <a:t>name </a:t>
            </a:r>
            <a:r>
              <a:rPr lang="en-US" altLang="en-US" sz="1000" dirty="0" smtClean="0"/>
              <a:t>– </a:t>
            </a:r>
            <a:r>
              <a:rPr lang="en-US" altLang="en-US" sz="1000" dirty="0" smtClean="0"/>
              <a:t> Student ID - 2018 S1 </a:t>
            </a:r>
            <a:r>
              <a:rPr lang="en-US" altLang="en-US" sz="1000" dirty="0" smtClean="0"/>
              <a:t>– Campus</a:t>
            </a:r>
            <a:endParaRPr lang="en-US" altLang="en-US" sz="1000" dirty="0"/>
          </a:p>
        </p:txBody>
      </p:sp>
      <p:sp>
        <p:nvSpPr>
          <p:cNvPr id="7" name="Rectangle 61"/>
          <p:cNvSpPr>
            <a:spLocks noChangeArrowheads="1"/>
          </p:cNvSpPr>
          <p:nvPr/>
        </p:nvSpPr>
        <p:spPr bwMode="auto">
          <a:xfrm>
            <a:off x="3180953" y="1553170"/>
            <a:ext cx="5658247" cy="44080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500"/>
          </a:p>
        </p:txBody>
      </p:sp>
      <p:sp>
        <p:nvSpPr>
          <p:cNvPr id="8" name="Rectangle 57"/>
          <p:cNvSpPr>
            <a:spLocks noChangeArrowheads="1"/>
          </p:cNvSpPr>
          <p:nvPr/>
        </p:nvSpPr>
        <p:spPr bwMode="auto">
          <a:xfrm>
            <a:off x="254000" y="3227255"/>
            <a:ext cx="2619375" cy="3173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500"/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285750" y="1560049"/>
            <a:ext cx="2587625" cy="1355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500"/>
          </a:p>
        </p:txBody>
      </p: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621440" y="3012612"/>
            <a:ext cx="205697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 b="1" i="1" dirty="0">
                <a:solidFill>
                  <a:srgbClr val="FFFF00"/>
                </a:solidFill>
              </a:rPr>
              <a:t>MAJOR ISSUES - CHALLENGES</a:t>
            </a:r>
            <a:endParaRPr lang="en-US" altLang="en-US" sz="1000" dirty="0"/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650214" y="1338461"/>
            <a:ext cx="20281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 b="1" i="1" dirty="0">
                <a:solidFill>
                  <a:srgbClr val="FFFF00"/>
                </a:solidFill>
              </a:rPr>
              <a:t>SCM CONTEXT &amp; OBJECTIVES</a:t>
            </a:r>
            <a:endParaRPr lang="en-US" altLang="en-US" sz="500" dirty="0"/>
          </a:p>
        </p:txBody>
      </p:sp>
      <p:sp>
        <p:nvSpPr>
          <p:cNvPr id="14" name="Text Box 60"/>
          <p:cNvSpPr txBox="1">
            <a:spLocks noChangeArrowheads="1"/>
          </p:cNvSpPr>
          <p:nvPr/>
        </p:nvSpPr>
        <p:spPr bwMode="auto">
          <a:xfrm>
            <a:off x="3185834" y="1276657"/>
            <a:ext cx="11128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000" b="1" i="1" dirty="0" smtClean="0">
                <a:solidFill>
                  <a:srgbClr val="FFFF00"/>
                </a:solidFill>
              </a:rPr>
              <a:t>CHANNEL MAP</a:t>
            </a:r>
            <a:endParaRPr lang="en-US" altLang="en-US" sz="500" dirty="0"/>
          </a:p>
        </p:txBody>
      </p:sp>
      <p:sp>
        <p:nvSpPr>
          <p:cNvPr id="15" name="Text Box 71"/>
          <p:cNvSpPr txBox="1">
            <a:spLocks noChangeArrowheads="1"/>
          </p:cNvSpPr>
          <p:nvPr/>
        </p:nvSpPr>
        <p:spPr bwMode="auto">
          <a:xfrm>
            <a:off x="3248593" y="6002179"/>
            <a:ext cx="16145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 b="1" i="1" dirty="0">
                <a:solidFill>
                  <a:srgbClr val="FF0000"/>
                </a:solidFill>
              </a:rPr>
              <a:t>ACKNOWLEDGEMENTS</a:t>
            </a:r>
            <a:endParaRPr lang="en-US" altLang="en-US" sz="10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50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722948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EXPANDSHOWBAR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TPVERSION" val="2008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Tru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TASKPANEKEY" val="6e749e8b-92a8-41e2-9ac4-5d0fb15dcd3b"/>
  <p:tag name="TPFULLVERSION" val="4.5.1.22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RMIT 2011">
  <a:themeElements>
    <a:clrScheme name="Presentation-1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Presentation-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MIT 2011">
  <a:themeElements>
    <a:clrScheme name="Presentation-1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Presentation-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</TotalTime>
  <Words>25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RMIT 2011</vt:lpstr>
      <vt:lpstr>1_RMIT 2011</vt:lpstr>
      <vt:lpstr>PowerPoint Presentation</vt:lpstr>
    </vt:vector>
  </TitlesOfParts>
  <Company>RMIT In't University Vietnam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Orientation</dc:title>
  <dc:creator>v00137</dc:creator>
  <cp:lastModifiedBy>Reza Akbari</cp:lastModifiedBy>
  <cp:revision>169</cp:revision>
  <cp:lastPrinted>2016-06-12T03:54:58Z</cp:lastPrinted>
  <dcterms:created xsi:type="dcterms:W3CDTF">2004-05-26T10:53:11Z</dcterms:created>
  <dcterms:modified xsi:type="dcterms:W3CDTF">2018-01-24T07:33:40Z</dcterms:modified>
</cp:coreProperties>
</file>