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7244070-F8AD-41C2-9B67-1E4F4C06C12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84AAF3-1B26-476E-A13D-8359FD4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4070-F8AD-41C2-9B67-1E4F4C06C12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AAF3-1B26-476E-A13D-8359FD4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244070-F8AD-41C2-9B67-1E4F4C06C12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84AAF3-1B26-476E-A13D-8359FD4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4070-F8AD-41C2-9B67-1E4F4C06C12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AAF3-1B26-476E-A13D-8359FD4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244070-F8AD-41C2-9B67-1E4F4C06C12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84AAF3-1B26-476E-A13D-8359FD4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244070-F8AD-41C2-9B67-1E4F4C06C12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84AAF3-1B26-476E-A13D-8359FD4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244070-F8AD-41C2-9B67-1E4F4C06C12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84AAF3-1B26-476E-A13D-8359FD4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4070-F8AD-41C2-9B67-1E4F4C06C12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AAF3-1B26-476E-A13D-8359FD4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244070-F8AD-41C2-9B67-1E4F4C06C12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84AAF3-1B26-476E-A13D-8359FD4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2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4070-F8AD-41C2-9B67-1E4F4C06C12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AAF3-1B26-476E-A13D-8359FD4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244070-F8AD-41C2-9B67-1E4F4C06C12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E84AAF3-1B26-476E-A13D-8359FD4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44070-F8AD-41C2-9B67-1E4F4C06C12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4AAF3-1B26-476E-A13D-8359FD4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C95E-5D06-42DB-8454-7C7337C08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38938-B94D-47EF-AA2F-72CC5FAC8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69E4-3B48-4C5D-A3FD-2D3E1BD5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Attempt:</a:t>
            </a:r>
            <a:br>
              <a:rPr lang="en-US" dirty="0"/>
            </a:br>
            <a:r>
              <a:rPr lang="en-US" dirty="0"/>
              <a:t>Uber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3C96-45E6-418C-AD2E-F42D3B7C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64005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 drove  for Uber last summer, so I wanted to check out my data.</a:t>
            </a:r>
          </a:p>
          <a:p>
            <a:r>
              <a:rPr lang="en-US" dirty="0"/>
              <a:t>I set up a developer account with them.</a:t>
            </a:r>
          </a:p>
          <a:p>
            <a:r>
              <a:rPr lang="en-US" dirty="0"/>
              <a:t>Downloaded the </a:t>
            </a:r>
            <a:r>
              <a:rPr lang="en-US" dirty="0" err="1"/>
              <a:t>ubeR</a:t>
            </a:r>
            <a:r>
              <a:rPr lang="en-US" dirty="0"/>
              <a:t> package</a:t>
            </a:r>
          </a:p>
          <a:p>
            <a:r>
              <a:rPr lang="en-US" dirty="0"/>
              <a:t>I followed the directions Uber gave and after a littler trial and error….</a:t>
            </a:r>
          </a:p>
          <a:p>
            <a:r>
              <a:rPr lang="en-US" dirty="0"/>
              <a:t>I discovered that my driver account was not attached and Uber requires their permission to grant access to driver data.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0D29A-29CF-4BC9-9CBA-A8FDFB7D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81" y="2750723"/>
            <a:ext cx="7020076" cy="34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7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0045-75F2-4BB4-8FD6-B7FC44C6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Attempt:</a:t>
            </a:r>
            <a:br>
              <a:rPr lang="en-US" dirty="0"/>
            </a:br>
            <a:r>
              <a:rPr lang="en-US" dirty="0"/>
              <a:t>ATTOM data solutions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620C-29D1-4D24-9A27-3ADF3B87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811" y="246744"/>
            <a:ext cx="7460342" cy="3556000"/>
          </a:xfrm>
        </p:spPr>
        <p:txBody>
          <a:bodyPr/>
          <a:lstStyle/>
          <a:p>
            <a:r>
              <a:rPr lang="en-US" dirty="0"/>
              <a:t>I’ve flipped a couple of houses, so I’d like to easily get data on comps.  I found an API that offers free trial access to its real estate API. </a:t>
            </a:r>
          </a:p>
          <a:p>
            <a:r>
              <a:rPr lang="en-US" dirty="0"/>
              <a:t>I signed up for access to the API, gained an API key but…</a:t>
            </a:r>
          </a:p>
          <a:p>
            <a:r>
              <a:rPr lang="en-US" dirty="0"/>
              <a:t>I could not figure out how to authenticate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api</a:t>
            </a:r>
            <a:r>
              <a:rPr lang="en-US" dirty="0"/>
              <a:t> key goes in the header...after a “?”, but beyond that, I don’t know how to get past authentication.</a:t>
            </a:r>
          </a:p>
          <a:p>
            <a:pPr lvl="1"/>
            <a:r>
              <a:rPr lang="en-US" dirty="0"/>
              <a:t>This was exceedingly frustrating, so I moved on to less interesting data sources.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A03AD-E53C-4F3B-AF5E-6B5FD624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811" y="3954640"/>
            <a:ext cx="7610324" cy="24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0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FC5D-9B75-4CCA-8E14-E8A76333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Attempt:</a:t>
            </a:r>
            <a:br>
              <a:rPr lang="en-US" dirty="0"/>
            </a:br>
            <a:r>
              <a:rPr lang="en-US" dirty="0"/>
              <a:t>Crimes in London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93F9-A960-4B77-8A41-110BA88F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910" y="556911"/>
            <a:ext cx="4202915" cy="14562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My problem is access, so I found a working example from an API that doesn’t require an API key</a:t>
            </a:r>
          </a:p>
          <a:p>
            <a:r>
              <a:rPr lang="en-US" dirty="0"/>
              <a:t>I found an example that helped me get information.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0214F-3249-4DEC-A002-369F93B0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685" y="6952"/>
            <a:ext cx="2936429" cy="22486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45796F-EC46-492F-8AEE-A310D75E8F9A}"/>
              </a:ext>
            </a:extLst>
          </p:cNvPr>
          <p:cNvSpPr txBox="1">
            <a:spLocks/>
          </p:cNvSpPr>
          <p:nvPr/>
        </p:nvSpPr>
        <p:spPr>
          <a:xfrm>
            <a:off x="4555816" y="2287910"/>
            <a:ext cx="6497152" cy="1949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needed to turn the latitude and longitude coordinates into numbers before I could map burglaries</a:t>
            </a:r>
          </a:p>
          <a:p>
            <a:r>
              <a:rPr lang="en-US" dirty="0"/>
              <a:t>While it was not at all what I set out to do, I did make a simple visualization showing burglaries in London using data from an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A54D5-AD79-4822-AB77-293FA6B4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31" y="4346742"/>
            <a:ext cx="3411157" cy="2476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A2590-0DC8-4511-AD12-99E3F41AD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825" y="4352213"/>
            <a:ext cx="6637867" cy="16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4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451A-D247-4556-A29B-F328B608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attempt:</a:t>
            </a:r>
            <a:br>
              <a:rPr lang="en-US" dirty="0"/>
            </a:br>
            <a:r>
              <a:rPr lang="en-US" dirty="0" err="1"/>
              <a:t>quantmod</a:t>
            </a:r>
            <a:r>
              <a:rPr lang="en-US" dirty="0"/>
              <a:t>, yahoo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1957-B047-48D3-8E52-5EBD3E53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857" y="208039"/>
            <a:ext cx="6281873" cy="1238448"/>
          </a:xfrm>
        </p:spPr>
        <p:txBody>
          <a:bodyPr/>
          <a:lstStyle/>
          <a:p>
            <a:r>
              <a:rPr lang="en-US" dirty="0"/>
              <a:t>This one was very simple, but the most satisfying</a:t>
            </a:r>
          </a:p>
          <a:p>
            <a:r>
              <a:rPr lang="en-US" dirty="0" err="1"/>
              <a:t>Quantmod</a:t>
            </a:r>
            <a:r>
              <a:rPr lang="en-US" dirty="0"/>
              <a:t> is a great package!</a:t>
            </a:r>
          </a:p>
          <a:p>
            <a:pPr lvl="1"/>
            <a:r>
              <a:rPr lang="en-US" dirty="0"/>
              <a:t> very easy to use, plenty of documentation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98507-5FAC-4F68-9AB6-A178987A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064" y="1281408"/>
            <a:ext cx="3770332" cy="1355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370A6-6DFE-475D-B95E-4DCE63F7D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11" y="2688271"/>
            <a:ext cx="4561819" cy="29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2850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2531</TotalTime>
  <Words>271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Using APIs</vt:lpstr>
      <vt:lpstr>First Attempt: Uber</vt:lpstr>
      <vt:lpstr>Second Attempt: ATTOM data solutions </vt:lpstr>
      <vt:lpstr>3rd Attempt: Crimes in London</vt:lpstr>
      <vt:lpstr>4th attempt: quantmod, yahoo finance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Used to APIs</dc:title>
  <dc:creator>Justin Howard</dc:creator>
  <cp:lastModifiedBy>Justin Howard</cp:lastModifiedBy>
  <cp:revision>12</cp:revision>
  <dcterms:created xsi:type="dcterms:W3CDTF">2019-05-30T18:07:26Z</dcterms:created>
  <dcterms:modified xsi:type="dcterms:W3CDTF">2019-06-01T13:47:45Z</dcterms:modified>
</cp:coreProperties>
</file>